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58" r:id="rId7"/>
    <p:sldId id="259" r:id="rId8"/>
    <p:sldId id="265" r:id="rId9"/>
    <p:sldId id="267" r:id="rId10"/>
    <p:sldId id="266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E190F0-698D-03EF-B94C-04A3D5464B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1470185-84FF-1158-78FB-C3F8FBCA3A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759B896-0482-D73E-D2A2-ED257BD19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9A8F-5721-4BE2-A5AD-245981E6C786}" type="datetimeFigureOut">
              <a:rPr lang="sv-SE" smtClean="0"/>
              <a:t>2024-04-14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364BA1-CC6D-EE9C-893F-7A0F778C3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3317D22-CFBF-FCD6-96C0-8817FB9B9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1492-3253-4C24-BB49-ECF096DB37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409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D20D7F-D7F0-BC9B-1E06-435B5BF8C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CF82641-99DD-E058-CF47-7AEFD7B8B7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443BCF-84EF-DED1-F164-7F34F52B0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9A8F-5721-4BE2-A5AD-245981E6C786}" type="datetimeFigureOut">
              <a:rPr lang="sv-SE" smtClean="0"/>
              <a:t>2024-04-14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A55F88-F8F2-FEBE-FCB4-E1F2202D9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DF5332-99B1-29AB-BE91-36E19E9C8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1492-3253-4C24-BB49-ECF096DB37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5351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972BB42-C961-75F2-739E-BB9800C29C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B3A7A01-3C39-B023-3238-DAD39EEB36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4788863-6C9C-8306-371B-4DA580940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9A8F-5721-4BE2-A5AD-245981E6C786}" type="datetimeFigureOut">
              <a:rPr lang="sv-SE" smtClean="0"/>
              <a:t>2024-04-14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48D2997-A3B2-AD9B-A30D-B477F6255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1A98E05-29FF-7053-83F6-6629F369D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1492-3253-4C24-BB49-ECF096DB37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5759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B43B0A-483F-0E81-E97D-746F13F03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8C937BB-9FA9-0A08-8911-997091113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E5BE643-506A-25B3-A356-AA0737D12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9A8F-5721-4BE2-A5AD-245981E6C786}" type="datetimeFigureOut">
              <a:rPr lang="sv-SE" smtClean="0"/>
              <a:t>2024-04-14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8829A7C-70C5-6A79-DB20-CF0E0DF4C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517B48E-465C-EDF5-3400-310E58EF7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1492-3253-4C24-BB49-ECF096DB37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6259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A84F2C-C884-DE66-EB60-3AB31BF1A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82CA265-4002-25F0-B9D6-B4B721F03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0D8AECC-520D-9730-196C-A98965518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9A8F-5721-4BE2-A5AD-245981E6C786}" type="datetimeFigureOut">
              <a:rPr lang="sv-SE" smtClean="0"/>
              <a:t>2024-04-14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F3019A-C011-A740-B41B-1BC4E2B62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9B9CB35-A9EE-C43D-A90C-C8F46220C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1492-3253-4C24-BB49-ECF096DB37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541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07C0F3-FBC6-2DB8-4274-D0709A61F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15182A-7302-1651-DC51-B0202A9AC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191D117-6263-66CE-F781-85933EA1E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78D076C-5698-F08F-DB8A-BD9FEA529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9A8F-5721-4BE2-A5AD-245981E6C786}" type="datetimeFigureOut">
              <a:rPr lang="sv-SE" smtClean="0"/>
              <a:t>2024-04-14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D57972B-70B0-9E36-19AC-462B64850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9849D3-D1D5-56C8-0A84-7FA1AFD08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1492-3253-4C24-BB49-ECF096DB37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9251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8132F1-E76B-9F69-C5C0-5F9BB611E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095D49-F869-22EC-CC87-A06C9B557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F09D675-8D9C-2320-10FC-76081958DE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8407BF2-22DF-0164-2C9F-D7719D7CA7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E9F3E0C-F548-4A4A-5DD4-823D792AEA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B42A571-90D7-56A2-C20B-3E8363B3A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9A8F-5721-4BE2-A5AD-245981E6C786}" type="datetimeFigureOut">
              <a:rPr lang="sv-SE" smtClean="0"/>
              <a:t>2024-04-14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DFC42F9-9F93-7FD0-9475-BD67057B6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B5E9F73-E1B0-41D9-C780-90BF524A7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1492-3253-4C24-BB49-ECF096DB37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835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AF2368-15E5-A372-91BF-CBCD13F17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E89848F-3022-C6A2-B483-CF9E642A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9A8F-5721-4BE2-A5AD-245981E6C786}" type="datetimeFigureOut">
              <a:rPr lang="sv-SE" smtClean="0"/>
              <a:t>2024-04-14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F1336B2-2A7D-1FC8-6156-1D644F82C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E8E321A-A5E6-C9BB-48AA-4894BD22A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1492-3253-4C24-BB49-ECF096DB37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5827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8833B4D-6900-EDC7-CD1D-65F5342CF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9A8F-5721-4BE2-A5AD-245981E6C786}" type="datetimeFigureOut">
              <a:rPr lang="sv-SE" smtClean="0"/>
              <a:t>2024-04-14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44AD2A1-720E-A201-4065-D93126937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21A659-C42B-01A0-F26D-C6D654C1C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1492-3253-4C24-BB49-ECF096DB37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834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68264F-37F3-B11C-A02B-5A7109AC8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374299-DB8D-E834-987B-95950E522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C5DA63C-585D-BEDA-79FB-6233D45F5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C56CA94-3E1D-E392-6416-9909EBB18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9A8F-5721-4BE2-A5AD-245981E6C786}" type="datetimeFigureOut">
              <a:rPr lang="sv-SE" smtClean="0"/>
              <a:t>2024-04-14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E8EBEAA-0836-8ABE-F300-E83458D0B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79D6EF3-7A05-59BB-4DC1-6FD8F81D8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1492-3253-4C24-BB49-ECF096DB37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5666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24225A-5C1A-2B61-E42A-8A55253E4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0A493DC-AB7A-B831-CB60-182A1110B1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752FE82-AFC6-0C06-0830-08D48C3ED6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AA5C40E-D195-B8B8-A677-85DD26268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9A8F-5721-4BE2-A5AD-245981E6C786}" type="datetimeFigureOut">
              <a:rPr lang="sv-SE" smtClean="0"/>
              <a:t>2024-04-14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A413AAD-A846-EC29-3D1F-A26B84BDA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3FE43E9-A6C4-BEA0-4B0F-7C22D4F95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1492-3253-4C24-BB49-ECF096DB37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595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C1966DE-907F-D657-96BE-8CFA292B6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F258359-4C6B-CBAA-AC8E-57DF515C1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0416A9D-07D7-12C2-B6B9-072E33413E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3C9A8F-5721-4BE2-A5AD-245981E6C786}" type="datetimeFigureOut">
              <a:rPr lang="sv-SE" smtClean="0"/>
              <a:t>2024-04-14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6A23FF-E3C9-EF33-532E-F5C2987FF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FF1E72D-F634-6019-BC93-09BAD25D65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7E1492-3253-4C24-BB49-ECF096DB37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557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ille IF - Föreningar - Svensk fotboll">
            <a:extLst>
              <a:ext uri="{FF2B5EF4-FFF2-40B4-BE49-F238E27FC236}">
                <a16:creationId xmlns:a16="http://schemas.microsoft.com/office/drawing/2014/main" id="{E721D673-53FF-D76C-79E6-88DFF9E7B0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6" t="3299" r="26224" b="-1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9EBA30A-5C25-A84A-1C32-AD4CC0E0D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1122363"/>
            <a:ext cx="4214335" cy="3204134"/>
          </a:xfrm>
        </p:spPr>
        <p:txBody>
          <a:bodyPr anchor="b">
            <a:normAutofit/>
          </a:bodyPr>
          <a:lstStyle/>
          <a:p>
            <a:pPr algn="l"/>
            <a:r>
              <a:rPr lang="sv-SE" sz="4800" dirty="0">
                <a:solidFill>
                  <a:schemeClr val="bg1"/>
                </a:solidFill>
              </a:rPr>
              <a:t>Föräldramöte Hille P11 (2013)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6D67D98-6BDA-9164-CAB8-85368186FA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sv-SE" sz="2000" dirty="0">
                <a:solidFill>
                  <a:schemeClr val="bg1"/>
                </a:solidFill>
              </a:rPr>
              <a:t>Hille IP 2024-04-14</a:t>
            </a: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2497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33D8FD-B179-BCE0-9FEC-0301B153B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Förväntan på oss ledare/er föräldrar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AB2742EF-1CD7-B8FA-8F16-55A79200E646}"/>
              </a:ext>
            </a:extLst>
          </p:cNvPr>
          <p:cNvSpPr txBox="1"/>
          <p:nvPr/>
        </p:nvSpPr>
        <p:spPr>
          <a:xfrm>
            <a:off x="999170" y="1766342"/>
            <a:ext cx="10207546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800" dirty="0"/>
              <a:t>Ledare</a:t>
            </a:r>
          </a:p>
          <a:p>
            <a:pPr marL="285750" indent="-285750">
              <a:buFontTx/>
              <a:buChar char="-"/>
            </a:pPr>
            <a:r>
              <a:rPr lang="sv-SE" dirty="0"/>
              <a:t>Jobba med värdeorden i träningen/vid match</a:t>
            </a:r>
          </a:p>
          <a:p>
            <a:pPr marL="285750" indent="-285750">
              <a:buFontTx/>
              <a:buChar char="-"/>
            </a:pPr>
            <a:r>
              <a:rPr lang="sv-SE" dirty="0"/>
              <a:t>Fortsätta med det fina jobb de gör, bra arbete och positiv ton</a:t>
            </a:r>
          </a:p>
          <a:p>
            <a:pPr marL="285750" indent="-285750">
              <a:buFontTx/>
              <a:buChar char="-"/>
            </a:pPr>
            <a:r>
              <a:rPr lang="sv-SE" dirty="0"/>
              <a:t>Ta upp med föräldrarna direkt om barnen inte deltar i aktiviteterna, förstör eller liknande</a:t>
            </a:r>
          </a:p>
          <a:p>
            <a:pPr marL="285750" indent="-285750">
              <a:buFontTx/>
              <a:buChar char="-"/>
            </a:pPr>
            <a:r>
              <a:rPr lang="sv-SE" dirty="0"/>
              <a:t>Var tydliga med prestationsmål, inte alltid att vinna match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v-SE" sz="2400" dirty="0"/>
          </a:p>
          <a:p>
            <a:r>
              <a:rPr lang="sv-SE" sz="2800" dirty="0"/>
              <a:t>Förälder</a:t>
            </a:r>
          </a:p>
          <a:p>
            <a:pPr marL="285750" indent="-285750">
              <a:buFontTx/>
              <a:buChar char="-"/>
            </a:pPr>
            <a:r>
              <a:rPr lang="sv-SE" dirty="0"/>
              <a:t>Öppen med oss ledare om man haft en dålig dag/om det hänt något eller har särskilda behov</a:t>
            </a:r>
          </a:p>
          <a:p>
            <a:pPr marL="285750" indent="-285750">
              <a:buFontTx/>
              <a:buChar char="-"/>
            </a:pPr>
            <a:r>
              <a:rPr lang="sv-SE" dirty="0"/>
              <a:t>Ställa upp som matchvärdar</a:t>
            </a:r>
          </a:p>
          <a:p>
            <a:pPr marL="285750" indent="-285750">
              <a:buFontTx/>
              <a:buChar char="-"/>
            </a:pPr>
            <a:r>
              <a:rPr lang="sv-SE" dirty="0"/>
              <a:t>Inte coacha sina barn från andra sidan planen, det är ledarnas jobb</a:t>
            </a:r>
          </a:p>
          <a:p>
            <a:pPr marL="285750" indent="-285750">
              <a:buFontTx/>
              <a:buChar char="-"/>
            </a:pPr>
            <a:r>
              <a:rPr lang="sv-SE" dirty="0"/>
              <a:t>Ställa upp om det kör ihop</a:t>
            </a:r>
          </a:p>
          <a:p>
            <a:pPr marL="285750" indent="-285750">
              <a:buFontTx/>
              <a:buChar char="-"/>
            </a:pPr>
            <a:r>
              <a:rPr lang="sv-SE" dirty="0"/>
              <a:t>Ge ledarna mandat att säga ifrån</a:t>
            </a:r>
          </a:p>
        </p:txBody>
      </p:sp>
    </p:spTree>
    <p:extLst>
      <p:ext uri="{BB962C8B-B14F-4D97-AF65-F5344CB8AC3E}">
        <p14:creationId xmlns:p14="http://schemas.microsoft.com/office/powerpoint/2010/main" val="128318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FCC620-8B8B-1555-920E-7DC88B00EA1D}"/>
              </a:ext>
            </a:extLst>
          </p:cNvPr>
          <p:cNvSpPr>
            <a:spLocks/>
          </p:cNvSpPr>
          <p:nvPr/>
        </p:nvSpPr>
        <p:spPr>
          <a:xfrm>
            <a:off x="747963" y="208714"/>
            <a:ext cx="1051560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F657380-7D78-0216-CA4E-1909F4BAF717}"/>
              </a:ext>
            </a:extLst>
          </p:cNvPr>
          <p:cNvSpPr txBox="1"/>
          <p:nvPr/>
        </p:nvSpPr>
        <p:spPr>
          <a:xfrm>
            <a:off x="621632" y="1659285"/>
            <a:ext cx="865471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kumimoji="0" lang="sv-SE" sz="3200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Laget</a:t>
            </a:r>
            <a:endParaRPr lang="sv-SE" sz="3200" dirty="0">
              <a:latin typeface="+mn-lt"/>
              <a:ea typeface="+mn-ea"/>
              <a:cs typeface="+mn-cs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v-SE" sz="3200" dirty="0">
                <a:latin typeface="+mn-lt"/>
                <a:ea typeface="+mn-ea"/>
                <a:cs typeface="+mn-cs"/>
              </a:rPr>
              <a:t>Serien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v-SE" sz="3200" dirty="0">
                <a:latin typeface="+mn-lt"/>
                <a:ea typeface="+mn-ea"/>
                <a:cs typeface="+mn-cs"/>
              </a:rPr>
              <a:t>Träningar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v-SE" sz="3200" dirty="0">
                <a:latin typeface="+mn-lt"/>
                <a:ea typeface="+mn-ea"/>
                <a:cs typeface="+mn-cs"/>
              </a:rPr>
              <a:t>Cuper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v-SE" sz="3200" dirty="0"/>
              <a:t>Ekonomi /avgifter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v-SE" sz="3200" dirty="0">
                <a:latin typeface="+mn-lt"/>
                <a:ea typeface="+mn-ea"/>
                <a:cs typeface="+mn-cs"/>
              </a:rPr>
              <a:t>Värdeord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v-SE" sz="3200" dirty="0"/>
              <a:t>Förväntan på oss ledare/på er föräldrar</a:t>
            </a:r>
            <a:endParaRPr lang="sv-SE" sz="3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0579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FCC620-8B8B-1555-920E-7DC88B00EA1D}"/>
              </a:ext>
            </a:extLst>
          </p:cNvPr>
          <p:cNvSpPr>
            <a:spLocks/>
          </p:cNvSpPr>
          <p:nvPr/>
        </p:nvSpPr>
        <p:spPr>
          <a:xfrm>
            <a:off x="747963" y="208714"/>
            <a:ext cx="1051560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Laget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F657380-7D78-0216-CA4E-1909F4BAF717}"/>
              </a:ext>
            </a:extLst>
          </p:cNvPr>
          <p:cNvSpPr txBox="1"/>
          <p:nvPr/>
        </p:nvSpPr>
        <p:spPr>
          <a:xfrm>
            <a:off x="579520" y="1744579"/>
            <a:ext cx="926832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latin typeface="+mn-lt"/>
                <a:ea typeface="+mn-ea"/>
                <a:cs typeface="+mn-cs"/>
              </a:rPr>
              <a:t>40 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spelare (fullt)</a:t>
            </a:r>
            <a:endParaRPr lang="sv-SE" sz="24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Ledare; Per Ericsson, Leo Hillgren, Jenny Forsling, Jens </a:t>
            </a:r>
            <a:r>
              <a:rPr kumimoji="0" lang="sv-SE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Rågwall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Jonas Hammarberg, Erik </a:t>
            </a:r>
            <a:r>
              <a:rPr kumimoji="0" lang="sv-SE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Wästholt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Per-Erik Åberg, Daniel Kraft</a:t>
            </a:r>
            <a:endParaRPr lang="sv-S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Kioskansvarig; Elin Ritzén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Gräsfadderlottsansvarig; 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Sabina Svedberg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Ekonomiansvarig (lagkassa, sponsring </a:t>
            </a:r>
            <a:r>
              <a:rPr lang="sv-SE" sz="2400" dirty="0" err="1"/>
              <a:t>etc</a:t>
            </a:r>
            <a:r>
              <a:rPr lang="sv-SE" sz="2400" dirty="0"/>
              <a:t>); Elin Ritzén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Föräldraråd; Josephine Blomstedt &amp; Anna Lindqvist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314475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FCC620-8B8B-1555-920E-7DC88B00EA1D}"/>
              </a:ext>
            </a:extLst>
          </p:cNvPr>
          <p:cNvSpPr>
            <a:spLocks/>
          </p:cNvSpPr>
          <p:nvPr/>
        </p:nvSpPr>
        <p:spPr>
          <a:xfrm>
            <a:off x="747963" y="208714"/>
            <a:ext cx="1051560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Serien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F657380-7D78-0216-CA4E-1909F4BAF717}"/>
              </a:ext>
            </a:extLst>
          </p:cNvPr>
          <p:cNvSpPr txBox="1"/>
          <p:nvPr/>
        </p:nvSpPr>
        <p:spPr>
          <a:xfrm>
            <a:off x="519362" y="1468104"/>
            <a:ext cx="1092467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7 mot 7 3x20 min (bollstorlek 4)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Hille har anmält tre lag; Hille Gul, Hille Svart &amp; Hille Vit (totalt 28 lag i vår serie)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Matcherna spelas i Gästrikland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Lottning av seriespel sker i slutet av nästa vecka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Matcherna planeras att spelas på söndagar v.19, 20,21,23,24,26, 33,34,35,36,37,38,39 (vi kan byta lag emellan om det passar dåligt, tex v.26)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Utan dispens (låna in1 </a:t>
            </a:r>
            <a:r>
              <a:rPr lang="sv-SE" sz="2000" dirty="0" err="1"/>
              <a:t>st</a:t>
            </a:r>
            <a:r>
              <a:rPr lang="sv-SE" sz="2000" dirty="0"/>
              <a:t> P12 (2012), vi kan låna in från P10 (2014)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Vissa lag kommer att ha bandade åldrar (</a:t>
            </a:r>
            <a:r>
              <a:rPr lang="sv-SE" sz="2000" dirty="0" err="1"/>
              <a:t>Stensätra</a:t>
            </a:r>
            <a:r>
              <a:rPr lang="sv-SE" sz="2000" dirty="0"/>
              <a:t>, Ockelbo, Hedesunda </a:t>
            </a:r>
            <a:r>
              <a:rPr lang="sv-SE" sz="2000" dirty="0" err="1"/>
              <a:t>bla</a:t>
            </a:r>
            <a:r>
              <a:rPr lang="sv-SE" sz="20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G</a:t>
            </a:r>
            <a:r>
              <a:rPr lang="sv-SE" sz="2000" dirty="0">
                <a:latin typeface="+mn-lt"/>
                <a:ea typeface="+mn-ea"/>
                <a:cs typeface="+mn-cs"/>
              </a:rPr>
              <a:t>röna kort kommer att användas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M</a:t>
            </a:r>
            <a:r>
              <a:rPr lang="sv-SE" sz="2000" dirty="0">
                <a:latin typeface="+mn-lt"/>
                <a:ea typeface="+mn-ea"/>
                <a:cs typeface="+mn-cs"/>
              </a:rPr>
              <a:t>atchvärdar, </a:t>
            </a:r>
            <a:r>
              <a:rPr lang="sv-SE" sz="2000" dirty="0" err="1">
                <a:latin typeface="+mn-lt"/>
                <a:ea typeface="+mn-ea"/>
                <a:cs typeface="+mn-cs"/>
              </a:rPr>
              <a:t>high</a:t>
            </a:r>
            <a:r>
              <a:rPr lang="sv-SE" sz="2000" dirty="0">
                <a:latin typeface="+mn-lt"/>
                <a:ea typeface="+mn-ea"/>
                <a:cs typeface="+mn-cs"/>
              </a:rPr>
              <a:t> </a:t>
            </a:r>
            <a:r>
              <a:rPr lang="sv-SE" sz="2000" dirty="0" err="1">
                <a:latin typeface="+mn-lt"/>
                <a:ea typeface="+mn-ea"/>
                <a:cs typeface="+mn-cs"/>
              </a:rPr>
              <a:t>five</a:t>
            </a:r>
            <a:r>
              <a:rPr lang="sv-SE" sz="2000" dirty="0"/>
              <a:t> etc. Vi tar gärna hjälp av er föräldrar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Ungdomsdomare under utbildning kommer att döma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Halsband, ringar, armband, </a:t>
            </a:r>
            <a:r>
              <a:rPr lang="sv-SE" sz="2000" dirty="0" err="1"/>
              <a:t>öronringar</a:t>
            </a:r>
            <a:r>
              <a:rPr lang="sv-SE" sz="2000" dirty="0"/>
              <a:t>, läderband, gummiband </a:t>
            </a:r>
            <a:r>
              <a:rPr lang="sv-SE" sz="2000" dirty="0" err="1"/>
              <a:t>etc</a:t>
            </a:r>
            <a:r>
              <a:rPr lang="sv-SE" sz="2000" dirty="0"/>
              <a:t> är förbjudna och måste tas bort vid match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Matchuttagning, max 13 </a:t>
            </a:r>
            <a:r>
              <a:rPr kumimoji="0" lang="sv-SE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 </a:t>
            </a: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match. Träningsnärvaro avgör. </a:t>
            </a:r>
            <a:endParaRPr lang="sv-SE" sz="2000" b="1" dirty="0">
              <a:latin typeface="+mn-lt"/>
              <a:ea typeface="+mn-ea"/>
              <a:cs typeface="+mn-cs"/>
            </a:endParaRPr>
          </a:p>
          <a:p>
            <a:endParaRPr lang="sv-SE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33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FCC620-8B8B-1555-920E-7DC88B00EA1D}"/>
              </a:ext>
            </a:extLst>
          </p:cNvPr>
          <p:cNvSpPr>
            <a:spLocks/>
          </p:cNvSpPr>
          <p:nvPr/>
        </p:nvSpPr>
        <p:spPr>
          <a:xfrm>
            <a:off x="747963" y="208714"/>
            <a:ext cx="10515600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Träningar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F657380-7D78-0216-CA4E-1909F4BAF717}"/>
              </a:ext>
            </a:extLst>
          </p:cNvPr>
          <p:cNvSpPr txBox="1"/>
          <p:nvPr/>
        </p:nvSpPr>
        <p:spPr>
          <a:xfrm>
            <a:off x="555458" y="1901313"/>
            <a:ext cx="987592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Uppstart 11 april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3 träningar i veckan (ordinarie tider måndag, tisdag, torsdag kl.17-18)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Vi försöker få ihop träningsmatcher innan seriestart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Förväntningar spelare/träningsnärvaro/aktiva på träningen/jobba på gemenskapen</a:t>
            </a:r>
          </a:p>
          <a:p>
            <a:endParaRPr lang="sv-S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Vi kan komma att behöva nivåindela ibland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400" b="1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975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33D8FD-B179-BCE0-9FEC-0301B153B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4B25FA-BCD7-D2D7-F15B-CC0B80CC6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093" y="1594435"/>
            <a:ext cx="11217444" cy="489844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00000"/>
              </a:lnSpc>
            </a:pPr>
            <a:r>
              <a:rPr lang="sv-SE" sz="3500" dirty="0"/>
              <a:t>Falu cup 14-16 juni 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sv-SE" sz="2200" dirty="0"/>
              <a:t>Två lag är anmälda;13 spelare/lag  (först till kvarn, hittills står tre som reserv)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sv-SE" sz="2200" dirty="0"/>
              <a:t>Start kl.16 den 14/6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sv-SE" sz="2200" dirty="0"/>
              <a:t>Spelschema kommer i slutet av maj/början av juni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sv-SE" sz="2200" dirty="0"/>
              <a:t>Kost/logi ingår ej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sv-SE" sz="2200" dirty="0"/>
              <a:t>Funktionell t-shirt, skopåse, samt särskilda cuperbjudanden kopplade till deltagarkortet ingår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sv-SE" sz="2200" dirty="0"/>
              <a:t>Föräldrar ombesörjer skjuts dit och hem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sv-SE" sz="2200" dirty="0"/>
              <a:t>Kostnad 315 kr/spelare (då vi ej har någon lagkassa ännu)</a:t>
            </a:r>
          </a:p>
          <a:p>
            <a:pPr>
              <a:lnSpc>
                <a:spcPct val="100000"/>
              </a:lnSpc>
              <a:buFontTx/>
              <a:buChar char="-"/>
            </a:pPr>
            <a:endParaRPr lang="sv-SE" sz="2200" dirty="0"/>
          </a:p>
          <a:p>
            <a:r>
              <a:rPr lang="sv-SE" sz="3500" dirty="0"/>
              <a:t>Valloncupen 29 juni (utanför Tierp)</a:t>
            </a:r>
          </a:p>
          <a:p>
            <a:pPr>
              <a:buFontTx/>
              <a:buChar char="-"/>
            </a:pPr>
            <a:r>
              <a:rPr lang="sv-SE" sz="2200" dirty="0"/>
              <a:t>Intresseanmälan har skickats ut</a:t>
            </a:r>
          </a:p>
          <a:p>
            <a:pPr>
              <a:buFontTx/>
              <a:buChar char="-"/>
            </a:pPr>
            <a:r>
              <a:rPr lang="sv-SE" sz="2200" dirty="0"/>
              <a:t>Förtur för dem som ej hann med Falu Cup (reserverna)</a:t>
            </a:r>
          </a:p>
          <a:p>
            <a:pPr>
              <a:buFontTx/>
              <a:buChar char="-"/>
            </a:pPr>
            <a:r>
              <a:rPr lang="sv-SE" sz="2200" dirty="0"/>
              <a:t>Hel dag</a:t>
            </a:r>
          </a:p>
          <a:p>
            <a:pPr>
              <a:buFontTx/>
              <a:buChar char="-"/>
            </a:pPr>
            <a:r>
              <a:rPr lang="sv-SE" sz="2200" dirty="0"/>
              <a:t>Kost ingår ej</a:t>
            </a:r>
          </a:p>
          <a:p>
            <a:pPr>
              <a:buFontTx/>
              <a:buChar char="-"/>
            </a:pPr>
            <a:r>
              <a:rPr lang="sv-SE" sz="2200" dirty="0"/>
              <a:t>Kostnad 100 kr/spelare</a:t>
            </a:r>
          </a:p>
          <a:p>
            <a:pPr>
              <a:buFontTx/>
              <a:buChar char="-"/>
            </a:pPr>
            <a:endParaRPr lang="sv-SE" sz="2200" dirty="0"/>
          </a:p>
          <a:p>
            <a:pPr>
              <a:buFontTx/>
              <a:buChar char="-"/>
            </a:pPr>
            <a:r>
              <a:rPr lang="sv-SE" sz="3500" dirty="0"/>
              <a:t>Rallarbollen 7-9 augusti (</a:t>
            </a:r>
            <a:r>
              <a:rPr lang="sv-SE" sz="3500" dirty="0" err="1"/>
              <a:t>Testebo</a:t>
            </a:r>
            <a:r>
              <a:rPr lang="sv-SE" sz="3500" dirty="0"/>
              <a:t>, Strömsbro)</a:t>
            </a:r>
          </a:p>
          <a:p>
            <a:pPr>
              <a:buFontTx/>
              <a:buChar char="-"/>
            </a:pPr>
            <a:endParaRPr lang="sv-SE" sz="2200" dirty="0"/>
          </a:p>
          <a:p>
            <a:pPr>
              <a:buFontTx/>
              <a:buChar char="-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58192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1C281D-58FA-E200-ADFA-E40A15CFE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Ekonomi/avgifter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0B41930-8879-4FD5-70AF-569ACCCA8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985" y="3771902"/>
            <a:ext cx="9689431" cy="229803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v-SE" sz="2400" dirty="0"/>
              <a:t>Medlems- och deltagaravgift ska vara betald senast 30 april 2024</a:t>
            </a:r>
          </a:p>
          <a:p>
            <a:pPr>
              <a:buFontTx/>
              <a:buChar char="-"/>
            </a:pPr>
            <a:r>
              <a:rPr lang="sv-SE" sz="2400" dirty="0"/>
              <a:t>Vi har 300 kr i lagkassan idag</a:t>
            </a:r>
          </a:p>
          <a:p>
            <a:pPr marL="0" indent="0">
              <a:buNone/>
            </a:pPr>
            <a:r>
              <a:rPr lang="sv-SE" sz="2400" dirty="0"/>
              <a:t>- Vill vi öka på den så vi kan åka på fler cuper, köpa kläder, göra saker med barnen </a:t>
            </a:r>
            <a:r>
              <a:rPr lang="sv-SE" sz="2400" dirty="0" err="1"/>
              <a:t>etc</a:t>
            </a:r>
            <a:r>
              <a:rPr lang="sv-SE" sz="2400" dirty="0"/>
              <a:t>?</a:t>
            </a:r>
          </a:p>
          <a:p>
            <a:pPr marL="0" indent="0">
              <a:buNone/>
            </a:pPr>
            <a:r>
              <a:rPr lang="sv-SE" sz="2400" dirty="0"/>
              <a:t>- Hur ska vi få pengar till den då i så fall? Betala in/sälja saker?</a:t>
            </a:r>
          </a:p>
          <a:p>
            <a:pPr marL="0" indent="0">
              <a:buNone/>
            </a:pPr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B859C8E-FF41-2335-A006-4B6EDE2B1C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286" t="12287" r="14125" b="21522"/>
          <a:stretch/>
        </p:blipFill>
        <p:spPr>
          <a:xfrm>
            <a:off x="645695" y="1473675"/>
            <a:ext cx="3988107" cy="204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644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33D8FD-B179-BCE0-9FEC-0301B153B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Värdegrund Gästriklands Fotbollsförbund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4B25FA-BCD7-D2D7-F15B-CC0B80CC6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4789DC3F-1B2A-CCAD-EDB9-AD7E6D741553}"/>
              </a:ext>
            </a:extLst>
          </p:cNvPr>
          <p:cNvSpPr txBox="1"/>
          <p:nvPr/>
        </p:nvSpPr>
        <p:spPr>
          <a:xfrm>
            <a:off x="786563" y="1764176"/>
            <a:ext cx="8249151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200" dirty="0"/>
              <a:t>Vi utbildar människor och inte enbart fotbollsspelare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200" dirty="0"/>
              <a:t>Alla ska känna sig trygga och välkomna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200" dirty="0"/>
              <a:t>Vi hjälps åt för at skapa en kamratlig atmosfär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200" dirty="0"/>
              <a:t>Vi accepterar och respekterar varandras olikheter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200" dirty="0"/>
              <a:t>Vi har nolltolerans mot kränkningar, mobbing och diskriminering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200" dirty="0"/>
              <a:t>Vi hjälps åt för att göra varandra bättre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800" b="1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0089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33D8FD-B179-BCE0-9FEC-0301B153B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Värdegrund Hille IF P11 (2013)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4B25FA-BCD7-D2D7-F15B-CC0B80CC6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4789DC3F-1B2A-CCAD-EDB9-AD7E6D741553}"/>
              </a:ext>
            </a:extLst>
          </p:cNvPr>
          <p:cNvSpPr txBox="1"/>
          <p:nvPr/>
        </p:nvSpPr>
        <p:spPr>
          <a:xfrm>
            <a:off x="660232" y="1825625"/>
            <a:ext cx="8664241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Vi vill att våra spelare tar fram deras värdegrund själva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Workshop på IP (inte i samband med träning) under april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Spelarkontrakt som ska signeras/handslag, vad tycker ni?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Konsekvenser om man inte följer reglerna (barnen får bestämma)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Ledarnas/Föräldrarnas roll</a:t>
            </a:r>
          </a:p>
          <a:p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1916465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678</Words>
  <Application>Microsoft Office PowerPoint</Application>
  <PresentationFormat>Bredbild</PresentationFormat>
  <Paragraphs>98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Wingdings</vt:lpstr>
      <vt:lpstr>Office-tema</vt:lpstr>
      <vt:lpstr>Föräldramöte Hille P11 (2013)</vt:lpstr>
      <vt:lpstr>PowerPoint-presentation</vt:lpstr>
      <vt:lpstr>PowerPoint-presentation</vt:lpstr>
      <vt:lpstr>PowerPoint-presentation</vt:lpstr>
      <vt:lpstr>PowerPoint-presentation</vt:lpstr>
      <vt:lpstr>Cuper</vt:lpstr>
      <vt:lpstr>Ekonomi/avgifter</vt:lpstr>
      <vt:lpstr>Värdegrund Gästriklands Fotbollsförbund</vt:lpstr>
      <vt:lpstr>Värdegrund Hille IF P11 (2013)</vt:lpstr>
      <vt:lpstr>Förväntan på oss ledare/er föräldrar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Föräldrarmöte Hille P09</dc:title>
  <dc:creator>Kristofer Rosendahl</dc:creator>
  <cp:lastModifiedBy>Jenny Forsling</cp:lastModifiedBy>
  <cp:revision>76</cp:revision>
  <dcterms:created xsi:type="dcterms:W3CDTF">2024-03-24T13:38:41Z</dcterms:created>
  <dcterms:modified xsi:type="dcterms:W3CDTF">2024-04-14T18:19:43Z</dcterms:modified>
</cp:coreProperties>
</file>