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CDCB-F104-4640-9990-564338B2D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4CAB2-0D6D-4F3C-80D0-EC04748EC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B482F-4289-4E75-A6C4-FE0DBC1E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8EE09-4DBC-4A6C-BE8C-D3633611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E26FC-DAC8-4A59-9450-1994F3C0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69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DC1A-7A7C-4EC3-9B1E-F5799DEB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513EF-E6AC-40D7-B8E7-ACC707402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D88FD-13CF-4E40-AFE7-3D770BEB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04D18-1883-466E-BE32-139D9549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73C3F-958A-432D-914E-F156F619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29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908C3C-7BD3-40DB-B1AD-BFC5730AF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4B23E-C498-4CD7-8A4B-E33630C97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5DFAF-AC01-4251-8F36-53E5D7F39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1F8B7-3A2D-4C14-A21B-3CEB39BBB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E788E-C0B3-4DD1-BDA8-9B6C2EDF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196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969D6-50E2-43E0-AE3A-09D5E78A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5B551-9077-4F65-930C-56213DDB4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5273B-76C4-4C8A-AC7A-8B0903A99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9173F-6D11-4E20-B047-65C1008E4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0759B-8A05-4C31-A360-1B5E12DA2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8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2134E-270F-493B-B45C-2330BCFBD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D6252-BD1E-4AF6-84A0-198EC64CD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E57E3-610C-41B1-8D7F-CD49028A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2710D-D475-4BD0-B16F-7C1BD056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D8B17-EBB6-401D-A3B2-1C70D2D3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060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BA0F6-D97B-447A-95D7-A9628B4A4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73BC-0B61-4E85-8126-98CAC4CB2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31CFA-38E7-4F04-B853-730E5A542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44AB2-1D69-4F3A-8A92-50B7A691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3B752-B5BA-4B55-9DA8-88C89D28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6C740-C6CB-4277-89E2-2A53786B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87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6720B-3048-43B2-B7ED-6848A5DF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36C02-1DA2-43F5-89C4-460A52F46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2EE12-F938-4D45-9229-25574B785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5BFD2-AD88-4B16-9E6B-95DEBA0EF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3F954D-26CA-45FC-9172-0A2F12C3C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80D1A-6488-47A2-9BB7-F6643FBB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F9168A-4B50-4357-A4DD-4BB0E5AA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57332A-D756-4934-AB19-7545DA0C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72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EA2B0-A426-4961-9725-F4C83CD9D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D3286-A6AB-406A-BC2E-09930C856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19E1C-25E8-41B7-8A99-9B348031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D52F3-5330-4146-84B8-8A80514D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75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9458D6-53AD-4E30-83AD-47909B2D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60F220-9CE2-4A9C-AF79-DAD76345B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700A7-2832-406A-80FF-BBC960DE5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551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A8AF8-38E5-4F7C-A519-06A490C3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103D3-1253-43A8-90E9-C25ECF004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9F0A0-A2CD-40C5-ADB9-7DB34F3C1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BCBD4-3027-4FED-BF41-7BBE990B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8B36F-9FA2-4119-BA3C-D4D066CC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5DA27-5797-40A6-9C25-274ADEB2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545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3F369-4031-48A1-9A5D-A71E461D6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BFE5B5-441F-4A2E-8EB6-DD48038B4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92337-5445-4877-B4AE-1406E03A2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5EB69-4211-4FE4-A4AC-F978FE09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94443-A9CD-4423-8B0C-BA8F77C8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B4347-0879-480E-B0E6-BC49DAB6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221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53FC20-59F8-46BD-9887-7A3724996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F5C86-1E45-4CFB-9C39-BBA3B9C73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6E2E8-522A-4C95-B4A4-B8F45187E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436E1-2C30-4AC5-876B-984FC047142D}" type="datetimeFigureOut">
              <a:rPr lang="sv-SE" smtClean="0"/>
              <a:t>2018-06-11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F3555-1CDB-4336-BEED-8758AF89F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69D04-25FA-44B2-8A19-7DDAFABD6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E6EDF-2483-4EA1-8D60-86DD4A168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612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525B6C-0F69-4710-AC49-357D3F8C2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6" y="578077"/>
            <a:ext cx="5157787" cy="8239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v-SE" sz="6600" dirty="0"/>
              <a:t>Plan 1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487F6BC-B2A7-44C0-A8A5-11B7BAB48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28657" y="578077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sv-SE" sz="6100" dirty="0"/>
              <a:t>Plan 2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2342E8FE-E3F9-42C6-8439-AED220C85FE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63910844"/>
              </p:ext>
            </p:extLst>
          </p:nvPr>
        </p:nvGraphicFramePr>
        <p:xfrm>
          <a:off x="708701" y="1401988"/>
          <a:ext cx="5288872" cy="4897216"/>
        </p:xfrm>
        <a:graphic>
          <a:graphicData uri="http://schemas.openxmlformats.org/drawingml/2006/table">
            <a:tbl>
              <a:tblPr/>
              <a:tblGrid>
                <a:gridCol w="902712">
                  <a:extLst>
                    <a:ext uri="{9D8B030D-6E8A-4147-A177-3AD203B41FA5}">
                      <a16:colId xmlns:a16="http://schemas.microsoft.com/office/drawing/2014/main" val="3741433797"/>
                    </a:ext>
                  </a:extLst>
                </a:gridCol>
                <a:gridCol w="960951">
                  <a:extLst>
                    <a:ext uri="{9D8B030D-6E8A-4147-A177-3AD203B41FA5}">
                      <a16:colId xmlns:a16="http://schemas.microsoft.com/office/drawing/2014/main" val="1278843910"/>
                    </a:ext>
                  </a:extLst>
                </a:gridCol>
                <a:gridCol w="1368627">
                  <a:extLst>
                    <a:ext uri="{9D8B030D-6E8A-4147-A177-3AD203B41FA5}">
                      <a16:colId xmlns:a16="http://schemas.microsoft.com/office/drawing/2014/main" val="2923965580"/>
                    </a:ext>
                  </a:extLst>
                </a:gridCol>
                <a:gridCol w="1343148">
                  <a:extLst>
                    <a:ext uri="{9D8B030D-6E8A-4147-A177-3AD203B41FA5}">
                      <a16:colId xmlns:a16="http://schemas.microsoft.com/office/drawing/2014/main" val="30460587"/>
                    </a:ext>
                  </a:extLst>
                </a:gridCol>
                <a:gridCol w="713434">
                  <a:extLst>
                    <a:ext uri="{9D8B030D-6E8A-4147-A177-3AD203B41FA5}">
                      <a16:colId xmlns:a16="http://schemas.microsoft.com/office/drawing/2014/main" val="1989463038"/>
                    </a:ext>
                  </a:extLst>
                </a:gridCol>
              </a:tblGrid>
              <a:tr h="44627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Column1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Hemmlag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Bortalag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7416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8.30-9.10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Svart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96481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9.10-9.50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Blå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Gul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372967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9.50-10.30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2040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10.30-11.10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89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11.10-11.50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Svart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5559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11.50-12.30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Gul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050093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12.30-13.10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Strömbro Orange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2823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13.10-13.50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AIK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059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13.50-14.30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Orange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Skutskär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13044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14.30-15.10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Röd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AIK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27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15.10-15.50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Grön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Orange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0613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15.50-16.30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AIK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Brynäs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63867"/>
                  </a:ext>
                </a:extLst>
              </a:tr>
            </a:tbl>
          </a:graphicData>
        </a:graphic>
      </p:graphicFrame>
      <p:graphicFrame>
        <p:nvGraphicFramePr>
          <p:cNvPr id="22" name="Content Placeholder 20">
            <a:extLst>
              <a:ext uri="{FF2B5EF4-FFF2-40B4-BE49-F238E27FC236}">
                <a16:creationId xmlns:a16="http://schemas.microsoft.com/office/drawing/2014/main" id="{E373B138-C677-42CC-898E-7228CC11597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87049250"/>
              </p:ext>
            </p:extLst>
          </p:nvPr>
        </p:nvGraphicFramePr>
        <p:xfrm>
          <a:off x="6128657" y="1401988"/>
          <a:ext cx="5288872" cy="4897216"/>
        </p:xfrm>
        <a:graphic>
          <a:graphicData uri="http://schemas.openxmlformats.org/drawingml/2006/table">
            <a:tbl>
              <a:tblPr/>
              <a:tblGrid>
                <a:gridCol w="902712">
                  <a:extLst>
                    <a:ext uri="{9D8B030D-6E8A-4147-A177-3AD203B41FA5}">
                      <a16:colId xmlns:a16="http://schemas.microsoft.com/office/drawing/2014/main" val="3741433797"/>
                    </a:ext>
                  </a:extLst>
                </a:gridCol>
                <a:gridCol w="960951">
                  <a:extLst>
                    <a:ext uri="{9D8B030D-6E8A-4147-A177-3AD203B41FA5}">
                      <a16:colId xmlns:a16="http://schemas.microsoft.com/office/drawing/2014/main" val="1278843910"/>
                    </a:ext>
                  </a:extLst>
                </a:gridCol>
                <a:gridCol w="1368627">
                  <a:extLst>
                    <a:ext uri="{9D8B030D-6E8A-4147-A177-3AD203B41FA5}">
                      <a16:colId xmlns:a16="http://schemas.microsoft.com/office/drawing/2014/main" val="2923965580"/>
                    </a:ext>
                  </a:extLst>
                </a:gridCol>
                <a:gridCol w="1343148">
                  <a:extLst>
                    <a:ext uri="{9D8B030D-6E8A-4147-A177-3AD203B41FA5}">
                      <a16:colId xmlns:a16="http://schemas.microsoft.com/office/drawing/2014/main" val="30460587"/>
                    </a:ext>
                  </a:extLst>
                </a:gridCol>
                <a:gridCol w="713434">
                  <a:extLst>
                    <a:ext uri="{9D8B030D-6E8A-4147-A177-3AD203B41FA5}">
                      <a16:colId xmlns:a16="http://schemas.microsoft.com/office/drawing/2014/main" val="1989463038"/>
                    </a:ext>
                  </a:extLst>
                </a:gridCol>
              </a:tblGrid>
              <a:tr h="44627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Column1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Hemmalag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Bortalag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7416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8.30-9.10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Svart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96481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9.10-9.50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Blå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Gul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372967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9.50-10.30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2040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10.30-11.10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89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11.10-11.50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Svart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5559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11.50-12.30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Gul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050093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12.30-13.10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Strömbro Orange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2823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13.10-13.50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AIK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059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13.50-14.30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Orange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Skutskär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13044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14.30-15.10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Röd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AIK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27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15.10-15.50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Grön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Orange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0613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15.50-16.30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AIK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Brynäs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6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35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525B6C-0F69-4710-AC49-357D3F8C2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6" y="578077"/>
            <a:ext cx="5157787" cy="8239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v-SE" sz="6600" dirty="0"/>
              <a:t>Plan 3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487F6BC-B2A7-44C0-A8A5-11B7BAB48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28657" y="578077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sv-SE" sz="6100" dirty="0"/>
              <a:t>Plan 4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2342E8FE-E3F9-42C6-8439-AED220C85FE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74129450"/>
              </p:ext>
            </p:extLst>
          </p:nvPr>
        </p:nvGraphicFramePr>
        <p:xfrm>
          <a:off x="708701" y="1401988"/>
          <a:ext cx="5288871" cy="4897216"/>
        </p:xfrm>
        <a:graphic>
          <a:graphicData uri="http://schemas.openxmlformats.org/drawingml/2006/table">
            <a:tbl>
              <a:tblPr/>
              <a:tblGrid>
                <a:gridCol w="467650">
                  <a:extLst>
                    <a:ext uri="{9D8B030D-6E8A-4147-A177-3AD203B41FA5}">
                      <a16:colId xmlns:a16="http://schemas.microsoft.com/office/drawing/2014/main" val="3741433797"/>
                    </a:ext>
                  </a:extLst>
                </a:gridCol>
                <a:gridCol w="1056267">
                  <a:extLst>
                    <a:ext uri="{9D8B030D-6E8A-4147-A177-3AD203B41FA5}">
                      <a16:colId xmlns:a16="http://schemas.microsoft.com/office/drawing/2014/main" val="1278843910"/>
                    </a:ext>
                  </a:extLst>
                </a:gridCol>
                <a:gridCol w="1504381">
                  <a:extLst>
                    <a:ext uri="{9D8B030D-6E8A-4147-A177-3AD203B41FA5}">
                      <a16:colId xmlns:a16="http://schemas.microsoft.com/office/drawing/2014/main" val="2923965580"/>
                    </a:ext>
                  </a:extLst>
                </a:gridCol>
                <a:gridCol w="1476374">
                  <a:extLst>
                    <a:ext uri="{9D8B030D-6E8A-4147-A177-3AD203B41FA5}">
                      <a16:colId xmlns:a16="http://schemas.microsoft.com/office/drawing/2014/main" val="30460587"/>
                    </a:ext>
                  </a:extLst>
                </a:gridCol>
                <a:gridCol w="784199">
                  <a:extLst>
                    <a:ext uri="{9D8B030D-6E8A-4147-A177-3AD203B41FA5}">
                      <a16:colId xmlns:a16="http://schemas.microsoft.com/office/drawing/2014/main" val="1989463038"/>
                    </a:ext>
                  </a:extLst>
                </a:gridCol>
              </a:tblGrid>
              <a:tr h="446272">
                <a:tc>
                  <a:txBody>
                    <a:bodyPr/>
                    <a:lstStyle/>
                    <a:p>
                      <a:pPr algn="ctr" fontAlgn="b"/>
                      <a:endParaRPr lang="sv-S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Hemmlag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Bortalag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7416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8.30-9.10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NorrHam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Skutskär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96481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9.10-9.50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372967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9.50-10.30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Skutskär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Grupp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2040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10.30-11.10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 FF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89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11.10-11.50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IF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Skutskär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5559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11.50-12.30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 FF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050093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12.30-13.10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Lag 1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Hofors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2823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13.10-13.50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059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13.50-14.30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Hofors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Högbo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13044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14.30-15.10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Järbo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27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15.10-15.50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Lag 1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Högbo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0613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15.50-16.30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63867"/>
                  </a:ext>
                </a:extLst>
              </a:tr>
            </a:tbl>
          </a:graphicData>
        </a:graphic>
      </p:graphicFrame>
      <p:graphicFrame>
        <p:nvGraphicFramePr>
          <p:cNvPr id="22" name="Content Placeholder 20">
            <a:extLst>
              <a:ext uri="{FF2B5EF4-FFF2-40B4-BE49-F238E27FC236}">
                <a16:creationId xmlns:a16="http://schemas.microsoft.com/office/drawing/2014/main" id="{E373B138-C677-42CC-898E-7228CC11597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04785716"/>
              </p:ext>
            </p:extLst>
          </p:nvPr>
        </p:nvGraphicFramePr>
        <p:xfrm>
          <a:off x="6128657" y="1401988"/>
          <a:ext cx="5183187" cy="4897216"/>
        </p:xfrm>
        <a:graphic>
          <a:graphicData uri="http://schemas.openxmlformats.org/drawingml/2006/table">
            <a:tbl>
              <a:tblPr/>
              <a:tblGrid>
                <a:gridCol w="367745">
                  <a:extLst>
                    <a:ext uri="{9D8B030D-6E8A-4147-A177-3AD203B41FA5}">
                      <a16:colId xmlns:a16="http://schemas.microsoft.com/office/drawing/2014/main" val="3741433797"/>
                    </a:ext>
                  </a:extLst>
                </a:gridCol>
                <a:gridCol w="1055001">
                  <a:extLst>
                    <a:ext uri="{9D8B030D-6E8A-4147-A177-3AD203B41FA5}">
                      <a16:colId xmlns:a16="http://schemas.microsoft.com/office/drawing/2014/main" val="1278843910"/>
                    </a:ext>
                  </a:extLst>
                </a:gridCol>
                <a:gridCol w="1502577">
                  <a:extLst>
                    <a:ext uri="{9D8B030D-6E8A-4147-A177-3AD203B41FA5}">
                      <a16:colId xmlns:a16="http://schemas.microsoft.com/office/drawing/2014/main" val="2923965580"/>
                    </a:ext>
                  </a:extLst>
                </a:gridCol>
                <a:gridCol w="1474605">
                  <a:extLst>
                    <a:ext uri="{9D8B030D-6E8A-4147-A177-3AD203B41FA5}">
                      <a16:colId xmlns:a16="http://schemas.microsoft.com/office/drawing/2014/main" val="30460587"/>
                    </a:ext>
                  </a:extLst>
                </a:gridCol>
                <a:gridCol w="783259">
                  <a:extLst>
                    <a:ext uri="{9D8B030D-6E8A-4147-A177-3AD203B41FA5}">
                      <a16:colId xmlns:a16="http://schemas.microsoft.com/office/drawing/2014/main" val="1989463038"/>
                    </a:ext>
                  </a:extLst>
                </a:gridCol>
              </a:tblGrid>
              <a:tr h="446272">
                <a:tc>
                  <a:txBody>
                    <a:bodyPr/>
                    <a:lstStyle/>
                    <a:p>
                      <a:pPr algn="ctr" fontAlgn="b"/>
                      <a:endParaRPr lang="sv-S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Hemmalag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Bortalag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7416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8.30-9.10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Grupp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IF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96481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9.10-9.50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Grön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 FF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372967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9.50-10.30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NorrHam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IF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2040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10.30-11.10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Grön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89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11.10-11.50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Grupp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NorrHam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5559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11.50-12.30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Grön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050093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12.30-13.10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Högbo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2823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13.10-13.50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 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Högbo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059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13.50-14.30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Lag 1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13044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14.30-15.10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Högbo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27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15.10-15.50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Hofors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0613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15.50-16.30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 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6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41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525B6C-0F69-4710-AC49-357D3F8C2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6" y="578077"/>
            <a:ext cx="5157787" cy="8239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v-SE" sz="6600" dirty="0"/>
              <a:t>Plan 5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487F6BC-B2A7-44C0-A8A5-11B7BAB48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28657" y="578077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sv-SE" sz="6100" dirty="0"/>
              <a:t>Plan 6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2342E8FE-E3F9-42C6-8439-AED220C85FE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55519384"/>
              </p:ext>
            </p:extLst>
          </p:nvPr>
        </p:nvGraphicFramePr>
        <p:xfrm>
          <a:off x="711200" y="1401988"/>
          <a:ext cx="5286372" cy="4897216"/>
        </p:xfrm>
        <a:graphic>
          <a:graphicData uri="http://schemas.openxmlformats.org/drawingml/2006/table">
            <a:tbl>
              <a:tblPr/>
              <a:tblGrid>
                <a:gridCol w="465151">
                  <a:extLst>
                    <a:ext uri="{9D8B030D-6E8A-4147-A177-3AD203B41FA5}">
                      <a16:colId xmlns:a16="http://schemas.microsoft.com/office/drawing/2014/main" val="3741433797"/>
                    </a:ext>
                  </a:extLst>
                </a:gridCol>
                <a:gridCol w="1056267">
                  <a:extLst>
                    <a:ext uri="{9D8B030D-6E8A-4147-A177-3AD203B41FA5}">
                      <a16:colId xmlns:a16="http://schemas.microsoft.com/office/drawing/2014/main" val="1278843910"/>
                    </a:ext>
                  </a:extLst>
                </a:gridCol>
                <a:gridCol w="1504381">
                  <a:extLst>
                    <a:ext uri="{9D8B030D-6E8A-4147-A177-3AD203B41FA5}">
                      <a16:colId xmlns:a16="http://schemas.microsoft.com/office/drawing/2014/main" val="2923965580"/>
                    </a:ext>
                  </a:extLst>
                </a:gridCol>
                <a:gridCol w="1476374">
                  <a:extLst>
                    <a:ext uri="{9D8B030D-6E8A-4147-A177-3AD203B41FA5}">
                      <a16:colId xmlns:a16="http://schemas.microsoft.com/office/drawing/2014/main" val="30460587"/>
                    </a:ext>
                  </a:extLst>
                </a:gridCol>
                <a:gridCol w="784199">
                  <a:extLst>
                    <a:ext uri="{9D8B030D-6E8A-4147-A177-3AD203B41FA5}">
                      <a16:colId xmlns:a16="http://schemas.microsoft.com/office/drawing/2014/main" val="1989463038"/>
                    </a:ext>
                  </a:extLst>
                </a:gridCol>
              </a:tblGrid>
              <a:tr h="446272">
                <a:tc>
                  <a:txBody>
                    <a:bodyPr/>
                    <a:lstStyle/>
                    <a:p>
                      <a:pPr algn="ctr" fontAlgn="b"/>
                      <a:endParaRPr lang="sv-S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Hemmlag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Bortalag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7416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8.30-9.10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Lag 1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Ockelbo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96481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9.10-9.50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Hofors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372967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9.50-10.30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Ockelbo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Älvkarleby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2040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10.30-11.10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Hofors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 FF Grön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89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11.10-11.50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Älvkarleby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Lag 1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5559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11.50-12.30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Hofors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050093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12.30-13.10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Orange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2823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13.50-14.30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Orange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Grupp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059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15.10-15.50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Grupp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13044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27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0613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63867"/>
                  </a:ext>
                </a:extLst>
              </a:tr>
            </a:tbl>
          </a:graphicData>
        </a:graphic>
      </p:graphicFrame>
      <p:graphicFrame>
        <p:nvGraphicFramePr>
          <p:cNvPr id="22" name="Content Placeholder 20">
            <a:extLst>
              <a:ext uri="{FF2B5EF4-FFF2-40B4-BE49-F238E27FC236}">
                <a16:creationId xmlns:a16="http://schemas.microsoft.com/office/drawing/2014/main" id="{E373B138-C677-42CC-898E-7228CC11597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36646752"/>
              </p:ext>
            </p:extLst>
          </p:nvPr>
        </p:nvGraphicFramePr>
        <p:xfrm>
          <a:off x="6128657" y="1401988"/>
          <a:ext cx="5183187" cy="4897216"/>
        </p:xfrm>
        <a:graphic>
          <a:graphicData uri="http://schemas.openxmlformats.org/drawingml/2006/table">
            <a:tbl>
              <a:tblPr/>
              <a:tblGrid>
                <a:gridCol w="367745">
                  <a:extLst>
                    <a:ext uri="{9D8B030D-6E8A-4147-A177-3AD203B41FA5}">
                      <a16:colId xmlns:a16="http://schemas.microsoft.com/office/drawing/2014/main" val="3741433797"/>
                    </a:ext>
                  </a:extLst>
                </a:gridCol>
                <a:gridCol w="1055001">
                  <a:extLst>
                    <a:ext uri="{9D8B030D-6E8A-4147-A177-3AD203B41FA5}">
                      <a16:colId xmlns:a16="http://schemas.microsoft.com/office/drawing/2014/main" val="1278843910"/>
                    </a:ext>
                  </a:extLst>
                </a:gridCol>
                <a:gridCol w="1502577">
                  <a:extLst>
                    <a:ext uri="{9D8B030D-6E8A-4147-A177-3AD203B41FA5}">
                      <a16:colId xmlns:a16="http://schemas.microsoft.com/office/drawing/2014/main" val="2923965580"/>
                    </a:ext>
                  </a:extLst>
                </a:gridCol>
                <a:gridCol w="1474605">
                  <a:extLst>
                    <a:ext uri="{9D8B030D-6E8A-4147-A177-3AD203B41FA5}">
                      <a16:colId xmlns:a16="http://schemas.microsoft.com/office/drawing/2014/main" val="30460587"/>
                    </a:ext>
                  </a:extLst>
                </a:gridCol>
                <a:gridCol w="783259">
                  <a:extLst>
                    <a:ext uri="{9D8B030D-6E8A-4147-A177-3AD203B41FA5}">
                      <a16:colId xmlns:a16="http://schemas.microsoft.com/office/drawing/2014/main" val="1989463038"/>
                    </a:ext>
                  </a:extLst>
                </a:gridCol>
              </a:tblGrid>
              <a:tr h="446272">
                <a:tc>
                  <a:txBody>
                    <a:bodyPr/>
                    <a:lstStyle/>
                    <a:p>
                      <a:pPr algn="ctr" fontAlgn="b"/>
                      <a:endParaRPr lang="sv-S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Hemmalag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Bortalag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7416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8.30-9.10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Älvkarleby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Sanviken IF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96481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9.10-9.50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 FF Grön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372967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9.50-10.30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Lag 1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Sandiken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IF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2040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10.30-11.10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89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11.10-11.50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IF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Ockelbo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5559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11.50-12.30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 FF Grön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050093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12.30-13.10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Grupp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Hagaström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2823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13.10-13.50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Järbo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059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13.50-14.30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Hagaström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13044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14.30-15.10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Valbo 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Hille 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27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15.10-15.50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Hagaström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Strömsbro Orange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0613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15.50-16.30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Högbo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Järbo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6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30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525B6C-0F69-4710-AC49-357D3F8C2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6" y="578077"/>
            <a:ext cx="5157787" cy="8239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v-SE" sz="6600" dirty="0"/>
              <a:t>Plan 7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487F6BC-B2A7-44C0-A8A5-11B7BAB48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28657" y="578077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sv-SE" sz="6100" dirty="0"/>
              <a:t>Plan 8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2342E8FE-E3F9-42C6-8439-AED220C85FE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09062410"/>
              </p:ext>
            </p:extLst>
          </p:nvPr>
        </p:nvGraphicFramePr>
        <p:xfrm>
          <a:off x="711200" y="1401988"/>
          <a:ext cx="5286372" cy="4897216"/>
        </p:xfrm>
        <a:graphic>
          <a:graphicData uri="http://schemas.openxmlformats.org/drawingml/2006/table">
            <a:tbl>
              <a:tblPr/>
              <a:tblGrid>
                <a:gridCol w="465151">
                  <a:extLst>
                    <a:ext uri="{9D8B030D-6E8A-4147-A177-3AD203B41FA5}">
                      <a16:colId xmlns:a16="http://schemas.microsoft.com/office/drawing/2014/main" val="3741433797"/>
                    </a:ext>
                  </a:extLst>
                </a:gridCol>
                <a:gridCol w="1056267">
                  <a:extLst>
                    <a:ext uri="{9D8B030D-6E8A-4147-A177-3AD203B41FA5}">
                      <a16:colId xmlns:a16="http://schemas.microsoft.com/office/drawing/2014/main" val="1278843910"/>
                    </a:ext>
                  </a:extLst>
                </a:gridCol>
                <a:gridCol w="1504381">
                  <a:extLst>
                    <a:ext uri="{9D8B030D-6E8A-4147-A177-3AD203B41FA5}">
                      <a16:colId xmlns:a16="http://schemas.microsoft.com/office/drawing/2014/main" val="2923965580"/>
                    </a:ext>
                  </a:extLst>
                </a:gridCol>
                <a:gridCol w="1476374">
                  <a:extLst>
                    <a:ext uri="{9D8B030D-6E8A-4147-A177-3AD203B41FA5}">
                      <a16:colId xmlns:a16="http://schemas.microsoft.com/office/drawing/2014/main" val="30460587"/>
                    </a:ext>
                  </a:extLst>
                </a:gridCol>
                <a:gridCol w="784199">
                  <a:extLst>
                    <a:ext uri="{9D8B030D-6E8A-4147-A177-3AD203B41FA5}">
                      <a16:colId xmlns:a16="http://schemas.microsoft.com/office/drawing/2014/main" val="1989463038"/>
                    </a:ext>
                  </a:extLst>
                </a:gridCol>
              </a:tblGrid>
              <a:tr h="446272">
                <a:tc>
                  <a:txBody>
                    <a:bodyPr/>
                    <a:lstStyle/>
                    <a:p>
                      <a:pPr algn="ctr" fontAlgn="b"/>
                      <a:endParaRPr lang="sv-S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Hemmlag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Bortalag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7416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8.30-9.10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Skutskär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96481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9.10-9.50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372967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9.50-10.30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IF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Skutskär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2040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10.30-11.10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AIK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89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11.10-11.50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Brynäs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Skutskär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5559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11.50-12.30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AIK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050093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2823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059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13044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27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0613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63867"/>
                  </a:ext>
                </a:extLst>
              </a:tr>
            </a:tbl>
          </a:graphicData>
        </a:graphic>
      </p:graphicFrame>
      <p:graphicFrame>
        <p:nvGraphicFramePr>
          <p:cNvPr id="22" name="Content Placeholder 20">
            <a:extLst>
              <a:ext uri="{FF2B5EF4-FFF2-40B4-BE49-F238E27FC236}">
                <a16:creationId xmlns:a16="http://schemas.microsoft.com/office/drawing/2014/main" id="{E373B138-C677-42CC-898E-7228CC11597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89346336"/>
              </p:ext>
            </p:extLst>
          </p:nvPr>
        </p:nvGraphicFramePr>
        <p:xfrm>
          <a:off x="6128657" y="1401988"/>
          <a:ext cx="5183187" cy="4897216"/>
        </p:xfrm>
        <a:graphic>
          <a:graphicData uri="http://schemas.openxmlformats.org/drawingml/2006/table">
            <a:tbl>
              <a:tblPr/>
              <a:tblGrid>
                <a:gridCol w="367745">
                  <a:extLst>
                    <a:ext uri="{9D8B030D-6E8A-4147-A177-3AD203B41FA5}">
                      <a16:colId xmlns:a16="http://schemas.microsoft.com/office/drawing/2014/main" val="3741433797"/>
                    </a:ext>
                  </a:extLst>
                </a:gridCol>
                <a:gridCol w="1055001">
                  <a:extLst>
                    <a:ext uri="{9D8B030D-6E8A-4147-A177-3AD203B41FA5}">
                      <a16:colId xmlns:a16="http://schemas.microsoft.com/office/drawing/2014/main" val="1278843910"/>
                    </a:ext>
                  </a:extLst>
                </a:gridCol>
                <a:gridCol w="1502577">
                  <a:extLst>
                    <a:ext uri="{9D8B030D-6E8A-4147-A177-3AD203B41FA5}">
                      <a16:colId xmlns:a16="http://schemas.microsoft.com/office/drawing/2014/main" val="2923965580"/>
                    </a:ext>
                  </a:extLst>
                </a:gridCol>
                <a:gridCol w="1474605">
                  <a:extLst>
                    <a:ext uri="{9D8B030D-6E8A-4147-A177-3AD203B41FA5}">
                      <a16:colId xmlns:a16="http://schemas.microsoft.com/office/drawing/2014/main" val="30460587"/>
                    </a:ext>
                  </a:extLst>
                </a:gridCol>
                <a:gridCol w="783259">
                  <a:extLst>
                    <a:ext uri="{9D8B030D-6E8A-4147-A177-3AD203B41FA5}">
                      <a16:colId xmlns:a16="http://schemas.microsoft.com/office/drawing/2014/main" val="1989463038"/>
                    </a:ext>
                  </a:extLst>
                </a:gridCol>
              </a:tblGrid>
              <a:tr h="446272">
                <a:tc>
                  <a:txBody>
                    <a:bodyPr/>
                    <a:lstStyle/>
                    <a:p>
                      <a:pPr algn="ctr" fontAlgn="b"/>
                      <a:endParaRPr lang="sv-S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Hemmalag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Bortalag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7416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8.30-9.10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IF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Brynäs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996481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9.10-9.50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Hagaström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AIK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372967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9.50-10.30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Brynäs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2040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10.30-11.10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Hagaström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89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11.10-11.50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 Huge 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Sandviken IF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5559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F-10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11.50-12.30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Gefle IF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Hagaström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050093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28235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0592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13044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2731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06136"/>
                  </a:ext>
                </a:extLst>
              </a:tr>
              <a:tr h="370912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6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15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Widescreen</PresentationFormat>
  <Paragraphs>447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Frida Ohrn_c</dc:creator>
  <cp:lastModifiedBy>Frida Ohrn_c</cp:lastModifiedBy>
  <cp:revision>7</cp:revision>
  <dcterms:created xsi:type="dcterms:W3CDTF">2018-06-11T07:49:17Z</dcterms:created>
  <dcterms:modified xsi:type="dcterms:W3CDTF">2018-06-11T09:13:37Z</dcterms:modified>
</cp:coreProperties>
</file>