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1" r:id="rId3"/>
    <p:sldId id="262" r:id="rId4"/>
    <p:sldId id="263" r:id="rId5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>
      <p:cViewPr varScale="1">
        <p:scale>
          <a:sx n="66" d="100"/>
          <a:sy n="66" d="100"/>
        </p:scale>
        <p:origin x="67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B6CDCB-F104-4640-9990-564338B2D8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644CAB2-0D6D-4F3C-80D0-EC04748EC6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2B482F-4289-4E75-A6C4-FE0DBC1E1D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436E1-2C30-4AC5-876B-984FC047142D}" type="datetimeFigureOut">
              <a:rPr lang="sv-SE" smtClean="0"/>
              <a:t>2018-06-11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B8EE09-4DBC-4A6C-BE8C-D36336115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7E26FC-DAC8-4A59-9450-1994F3C031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E6EDF-2483-4EA1-8D60-86DD4A168E4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51695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EBDC1A-7A7C-4EC3-9B1E-F5799DEB8D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D513EF-E6AC-40D7-B8E7-ACC7074028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1D88FD-13CF-4E40-AFE7-3D770BEBD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436E1-2C30-4AC5-876B-984FC047142D}" type="datetimeFigureOut">
              <a:rPr lang="sv-SE" smtClean="0"/>
              <a:t>2018-06-11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604D18-1883-466E-BE32-139D954953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173C3F-958A-432D-914E-F156F61976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E6EDF-2483-4EA1-8D60-86DD4A168E4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29294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5908C3C-7BD3-40DB-B1AD-BFC5730AF2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D4B23E-C498-4CD7-8A4B-E33630C979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75DFAF-AC01-4251-8F36-53E5D7F39C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436E1-2C30-4AC5-876B-984FC047142D}" type="datetimeFigureOut">
              <a:rPr lang="sv-SE" smtClean="0"/>
              <a:t>2018-06-11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91F8B7-3A2D-4C14-A21B-3CEB39BBB5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4E788E-C0B3-4DD1-BDA8-9B6C2EDF7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E6EDF-2483-4EA1-8D60-86DD4A168E4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819651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B969D6-50E2-43E0-AE3A-09D5E78AB5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95B551-9077-4F65-930C-56213DDB4D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45273B-76C4-4C8A-AC7A-8B0903A997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436E1-2C30-4AC5-876B-984FC047142D}" type="datetimeFigureOut">
              <a:rPr lang="sv-SE" smtClean="0"/>
              <a:t>2018-06-11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69173F-6D11-4E20-B047-65C1008E4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40759B-8A05-4C31-A360-1B5E12DA2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E6EDF-2483-4EA1-8D60-86DD4A168E4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3983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22134E-270F-493B-B45C-2330BCFBD1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1D6252-BD1E-4AF6-84A0-198EC64CD5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DE57E3-610C-41B1-8D7F-CD49028A93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436E1-2C30-4AC5-876B-984FC047142D}" type="datetimeFigureOut">
              <a:rPr lang="sv-SE" smtClean="0"/>
              <a:t>2018-06-11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42710D-D475-4BD0-B16F-7C1BD0567C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8D8B17-EBB6-401D-A3B2-1C70D2D3C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E6EDF-2483-4EA1-8D60-86DD4A168E4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80604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4BA0F6-D97B-447A-95D7-A9628B4A43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A373BC-0B61-4E85-8126-98CAC4CB2E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931CFA-38E7-4F04-B853-730E5A5425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744AB2-1D69-4F3A-8A92-50B7A6911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436E1-2C30-4AC5-876B-984FC047142D}" type="datetimeFigureOut">
              <a:rPr lang="sv-SE" smtClean="0"/>
              <a:t>2018-06-11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A3B752-B5BA-4B55-9DA8-88C89D289E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46C740-C6CB-4277-89E2-2A53786BD4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E6EDF-2483-4EA1-8D60-86DD4A168E4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09874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66720B-3048-43B2-B7ED-6848A5DFC2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936C02-1DA2-43F5-89C4-460A52F46F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82EE12-F938-4D45-9229-25574B7850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465BFD2-AD88-4B16-9E6B-95DEBA0EFC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E3F954D-26CA-45FC-9172-0A2F12C3C4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3080D1A-6488-47A2-9BB7-F6643FBB5C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436E1-2C30-4AC5-876B-984FC047142D}" type="datetimeFigureOut">
              <a:rPr lang="sv-SE" smtClean="0"/>
              <a:t>2018-06-11</a:t>
            </a:fld>
            <a:endParaRPr lang="sv-S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2F9168A-4B50-4357-A4DD-4BB0E5AAC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357332A-D756-4934-AB19-7545DA0C0B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E6EDF-2483-4EA1-8D60-86DD4A168E4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53724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DEA2B0-A426-4961-9725-F4C83CD9D9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1D3286-A6AB-406A-BC2E-09930C856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436E1-2C30-4AC5-876B-984FC047142D}" type="datetimeFigureOut">
              <a:rPr lang="sv-SE" smtClean="0"/>
              <a:t>2018-06-11</a:t>
            </a:fld>
            <a:endParaRPr lang="sv-S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519E1C-25E8-41B7-8A99-9B3480319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3D52F3-5330-4146-84B8-8A80514DE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E6EDF-2483-4EA1-8D60-86DD4A168E4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72754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29458D6-53AD-4E30-83AD-47909B2D6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436E1-2C30-4AC5-876B-984FC047142D}" type="datetimeFigureOut">
              <a:rPr lang="sv-SE" smtClean="0"/>
              <a:t>2018-06-11</a:t>
            </a:fld>
            <a:endParaRPr lang="sv-S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60F220-9CE2-4A9C-AF79-DAD76345B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2700A7-2832-406A-80FF-BBC960DE5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E6EDF-2483-4EA1-8D60-86DD4A168E4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15510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FA8AF8-38E5-4F7C-A519-06A490C335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8103D3-1253-43A8-90E9-C25ECF0044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89F0A0-A2CD-40C5-ADB9-7DB34F3C1A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9BCBD4-3027-4FED-BF41-7BBE990BAA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436E1-2C30-4AC5-876B-984FC047142D}" type="datetimeFigureOut">
              <a:rPr lang="sv-SE" smtClean="0"/>
              <a:t>2018-06-11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48B36F-9FA2-4119-BA3C-D4D066CCC1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A5DA27-5797-40A6-9C25-274ADEB22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E6EDF-2483-4EA1-8D60-86DD4A168E4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15457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93F369-4031-48A1-9A5D-A71E461D6F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1BFE5B5-441F-4A2E-8EB6-DD48038B4AB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F92337-5445-4877-B4AE-1406E03A28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85EB69-4211-4FE4-A4AC-F978FE093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436E1-2C30-4AC5-876B-984FC047142D}" type="datetimeFigureOut">
              <a:rPr lang="sv-SE" smtClean="0"/>
              <a:t>2018-06-11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D94443-A9CD-4423-8B0C-BA8F77C873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3B4347-0879-480E-B0E6-BC49DAB6F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E6EDF-2483-4EA1-8D60-86DD4A168E4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82214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D53FC20-59F8-46BD-9887-7A3724996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7F5C86-1E45-4CFB-9C39-BBA3B9C732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D6E2E8-522A-4C95-B4A4-B8F45187E3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A436E1-2C30-4AC5-876B-984FC047142D}" type="datetimeFigureOut">
              <a:rPr lang="sv-SE" smtClean="0"/>
              <a:t>2018-06-11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4F3555-1CDB-4336-BEED-8758AF89FE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069D04-25FA-44B2-8A19-7DDAFABD61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0E6EDF-2483-4EA1-8D60-86DD4A168E4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26123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8525B6C-0F69-4710-AC49-357D3F8C2E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6" y="578077"/>
            <a:ext cx="5157787" cy="823912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sv-SE" sz="6600" dirty="0"/>
              <a:t>Plan 1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F6BC-B2A7-44C0-A8A5-11B7BAB48B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28657" y="578077"/>
            <a:ext cx="5183188" cy="823912"/>
          </a:xfrm>
        </p:spPr>
        <p:txBody>
          <a:bodyPr>
            <a:noAutofit/>
          </a:bodyPr>
          <a:lstStyle/>
          <a:p>
            <a:pPr algn="ctr"/>
            <a:r>
              <a:rPr lang="sv-SE" sz="6100" dirty="0"/>
              <a:t>Plan 2</a:t>
            </a:r>
          </a:p>
        </p:txBody>
      </p:sp>
      <p:graphicFrame>
        <p:nvGraphicFramePr>
          <p:cNvPr id="21" name="Content Placeholder 20">
            <a:extLst>
              <a:ext uri="{FF2B5EF4-FFF2-40B4-BE49-F238E27FC236}">
                <a16:creationId xmlns:a16="http://schemas.microsoft.com/office/drawing/2014/main" id="{2342E8FE-E3F9-42C6-8439-AED220C85FED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1663910844"/>
              </p:ext>
            </p:extLst>
          </p:nvPr>
        </p:nvGraphicFramePr>
        <p:xfrm>
          <a:off x="708701" y="1401988"/>
          <a:ext cx="5288872" cy="4897216"/>
        </p:xfrm>
        <a:graphic>
          <a:graphicData uri="http://schemas.openxmlformats.org/drawingml/2006/table">
            <a:tbl>
              <a:tblPr/>
              <a:tblGrid>
                <a:gridCol w="902712">
                  <a:extLst>
                    <a:ext uri="{9D8B030D-6E8A-4147-A177-3AD203B41FA5}">
                      <a16:colId xmlns:a16="http://schemas.microsoft.com/office/drawing/2014/main" val="3741433797"/>
                    </a:ext>
                  </a:extLst>
                </a:gridCol>
                <a:gridCol w="960951">
                  <a:extLst>
                    <a:ext uri="{9D8B030D-6E8A-4147-A177-3AD203B41FA5}">
                      <a16:colId xmlns:a16="http://schemas.microsoft.com/office/drawing/2014/main" val="1278843910"/>
                    </a:ext>
                  </a:extLst>
                </a:gridCol>
                <a:gridCol w="1368627">
                  <a:extLst>
                    <a:ext uri="{9D8B030D-6E8A-4147-A177-3AD203B41FA5}">
                      <a16:colId xmlns:a16="http://schemas.microsoft.com/office/drawing/2014/main" val="2923965580"/>
                    </a:ext>
                  </a:extLst>
                </a:gridCol>
                <a:gridCol w="1343148">
                  <a:extLst>
                    <a:ext uri="{9D8B030D-6E8A-4147-A177-3AD203B41FA5}">
                      <a16:colId xmlns:a16="http://schemas.microsoft.com/office/drawing/2014/main" val="30460587"/>
                    </a:ext>
                  </a:extLst>
                </a:gridCol>
                <a:gridCol w="713434">
                  <a:extLst>
                    <a:ext uri="{9D8B030D-6E8A-4147-A177-3AD203B41FA5}">
                      <a16:colId xmlns:a16="http://schemas.microsoft.com/office/drawing/2014/main" val="1989463038"/>
                    </a:ext>
                  </a:extLst>
                </a:gridCol>
              </a:tblGrid>
              <a:tr h="446272">
                <a:tc>
                  <a:txBody>
                    <a:bodyPr/>
                    <a:lstStyle/>
                    <a:p>
                      <a:pPr algn="ctr" fontAlgn="b"/>
                      <a:r>
                        <a:rPr lang="sv-SE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Column1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Kl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Hemmlag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Bortalag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Grupp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5974162"/>
                  </a:ext>
                </a:extLst>
              </a:tr>
              <a:tr h="370912"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P-09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8.30-9.10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Strömsbro Vit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Hille IF Svart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2996481"/>
                  </a:ext>
                </a:extLst>
              </a:tr>
              <a:tr h="370912"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P-09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9.10-9.50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Strömsbro Blå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Hille IF Gul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6372967"/>
                  </a:ext>
                </a:extLst>
              </a:tr>
              <a:tr h="370912"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P-09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9.50-10.30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Strömsbro Vit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Gefle IF Vit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4120402"/>
                  </a:ext>
                </a:extLst>
              </a:tr>
              <a:tr h="370912"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P-09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10.30-11.10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Strömsbro Blå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IK Huge Blå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4989316"/>
                  </a:ext>
                </a:extLst>
              </a:tr>
              <a:tr h="370912"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P-09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11.10-11.50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Gefle IF Vit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Hille IF Svart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1555595"/>
                  </a:ext>
                </a:extLst>
              </a:tr>
              <a:tr h="370912"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P-09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11.50-12.30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IK Huge Blå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Hille IF Gul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3050093"/>
                  </a:ext>
                </a:extLst>
              </a:tr>
              <a:tr h="370912"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P-09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12.30-13.10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Strömbro Orange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Hille IF Vit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6628235"/>
                  </a:ext>
                </a:extLst>
              </a:tr>
              <a:tr h="370912"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P-09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13.10-13.50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Sandviken AIK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Valbo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300592"/>
                  </a:ext>
                </a:extLst>
              </a:tr>
              <a:tr h="370912"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P-09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13.50-14.30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Strömsbro Orange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Skutskär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9213044"/>
                  </a:ext>
                </a:extLst>
              </a:tr>
              <a:tr h="370912"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P-09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14.30-15.10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IK Huge Röd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Sandviken AIK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0327316"/>
                  </a:ext>
                </a:extLst>
              </a:tr>
              <a:tr h="370912"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P-09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15.10-15.50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IK Huge Grön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Strömsbro Orange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1406136"/>
                  </a:ext>
                </a:extLst>
              </a:tr>
              <a:tr h="370912"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P-09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15.50-16.30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Sandviken AIK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Brynäs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2663867"/>
                  </a:ext>
                </a:extLst>
              </a:tr>
            </a:tbl>
          </a:graphicData>
        </a:graphic>
      </p:graphicFrame>
      <p:graphicFrame>
        <p:nvGraphicFramePr>
          <p:cNvPr id="22" name="Content Placeholder 20">
            <a:extLst>
              <a:ext uri="{FF2B5EF4-FFF2-40B4-BE49-F238E27FC236}">
                <a16:creationId xmlns:a16="http://schemas.microsoft.com/office/drawing/2014/main" id="{E373B138-C677-42CC-898E-7228CC11597D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087049250"/>
              </p:ext>
            </p:extLst>
          </p:nvPr>
        </p:nvGraphicFramePr>
        <p:xfrm>
          <a:off x="6128657" y="1401988"/>
          <a:ext cx="5288872" cy="4897216"/>
        </p:xfrm>
        <a:graphic>
          <a:graphicData uri="http://schemas.openxmlformats.org/drawingml/2006/table">
            <a:tbl>
              <a:tblPr/>
              <a:tblGrid>
                <a:gridCol w="902712">
                  <a:extLst>
                    <a:ext uri="{9D8B030D-6E8A-4147-A177-3AD203B41FA5}">
                      <a16:colId xmlns:a16="http://schemas.microsoft.com/office/drawing/2014/main" val="3741433797"/>
                    </a:ext>
                  </a:extLst>
                </a:gridCol>
                <a:gridCol w="960951">
                  <a:extLst>
                    <a:ext uri="{9D8B030D-6E8A-4147-A177-3AD203B41FA5}">
                      <a16:colId xmlns:a16="http://schemas.microsoft.com/office/drawing/2014/main" val="1278843910"/>
                    </a:ext>
                  </a:extLst>
                </a:gridCol>
                <a:gridCol w="1368627">
                  <a:extLst>
                    <a:ext uri="{9D8B030D-6E8A-4147-A177-3AD203B41FA5}">
                      <a16:colId xmlns:a16="http://schemas.microsoft.com/office/drawing/2014/main" val="2923965580"/>
                    </a:ext>
                  </a:extLst>
                </a:gridCol>
                <a:gridCol w="1343148">
                  <a:extLst>
                    <a:ext uri="{9D8B030D-6E8A-4147-A177-3AD203B41FA5}">
                      <a16:colId xmlns:a16="http://schemas.microsoft.com/office/drawing/2014/main" val="30460587"/>
                    </a:ext>
                  </a:extLst>
                </a:gridCol>
                <a:gridCol w="713434">
                  <a:extLst>
                    <a:ext uri="{9D8B030D-6E8A-4147-A177-3AD203B41FA5}">
                      <a16:colId xmlns:a16="http://schemas.microsoft.com/office/drawing/2014/main" val="1989463038"/>
                    </a:ext>
                  </a:extLst>
                </a:gridCol>
              </a:tblGrid>
              <a:tr h="446272">
                <a:tc>
                  <a:txBody>
                    <a:bodyPr/>
                    <a:lstStyle/>
                    <a:p>
                      <a:pPr algn="ctr" fontAlgn="b"/>
                      <a:r>
                        <a:rPr lang="sv-SE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Column1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Kl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Hemmalag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Bortalag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Grupp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5974162"/>
                  </a:ext>
                </a:extLst>
              </a:tr>
              <a:tr h="370912"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P-09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8.30-9.10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Strömsbro Vit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Hille IF Svart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2996481"/>
                  </a:ext>
                </a:extLst>
              </a:tr>
              <a:tr h="370912"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P-09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9.10-9.50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Strömsbro Blå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Hille IF Gul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6372967"/>
                  </a:ext>
                </a:extLst>
              </a:tr>
              <a:tr h="370912"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P-09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9.50-10.30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Strömsbro Vit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Gefle IF Vit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4120402"/>
                  </a:ext>
                </a:extLst>
              </a:tr>
              <a:tr h="370912"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P-09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10.30-11.10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Strömsbro Blå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IK Huge Blå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4989316"/>
                  </a:ext>
                </a:extLst>
              </a:tr>
              <a:tr h="370912"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P-09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11.10-11.50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Gefle IF Vit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Hille IF Svart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1555595"/>
                  </a:ext>
                </a:extLst>
              </a:tr>
              <a:tr h="370912"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P-09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11.50-12.30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IK Huge Blå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Hille IF Gul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3050093"/>
                  </a:ext>
                </a:extLst>
              </a:tr>
              <a:tr h="370912"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P-09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12.30-13.10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Strömbro Orange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Hille IF Vit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6628235"/>
                  </a:ext>
                </a:extLst>
              </a:tr>
              <a:tr h="370912"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P-09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13.10-13.50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Sandviken AIK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Valbo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300592"/>
                  </a:ext>
                </a:extLst>
              </a:tr>
              <a:tr h="370912"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P-09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13.50-14.30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Strömsbro Orange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Skutskär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9213044"/>
                  </a:ext>
                </a:extLst>
              </a:tr>
              <a:tr h="370912"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P-09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14.30-15.10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IK Huge Röd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Sandviken AIK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0327316"/>
                  </a:ext>
                </a:extLst>
              </a:tr>
              <a:tr h="370912"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P-09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15.10-15.50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IK Huge Grön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Strömsbro Orange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1406136"/>
                  </a:ext>
                </a:extLst>
              </a:tr>
              <a:tr h="370912"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P-09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15.50-16.30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Sandviken AIK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Brynäs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26638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0351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8525B6C-0F69-4710-AC49-357D3F8C2E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6" y="578077"/>
            <a:ext cx="5157787" cy="823912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sv-SE" sz="6600" dirty="0"/>
              <a:t>Plan 3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F6BC-B2A7-44C0-A8A5-11B7BAB48B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28657" y="578077"/>
            <a:ext cx="5183188" cy="823912"/>
          </a:xfrm>
        </p:spPr>
        <p:txBody>
          <a:bodyPr>
            <a:noAutofit/>
          </a:bodyPr>
          <a:lstStyle/>
          <a:p>
            <a:pPr algn="ctr"/>
            <a:r>
              <a:rPr lang="sv-SE" sz="6100" dirty="0"/>
              <a:t>Plan 4</a:t>
            </a:r>
          </a:p>
        </p:txBody>
      </p:sp>
      <p:graphicFrame>
        <p:nvGraphicFramePr>
          <p:cNvPr id="21" name="Content Placeholder 20">
            <a:extLst>
              <a:ext uri="{FF2B5EF4-FFF2-40B4-BE49-F238E27FC236}">
                <a16:creationId xmlns:a16="http://schemas.microsoft.com/office/drawing/2014/main" id="{2342E8FE-E3F9-42C6-8439-AED220C85FED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2774129450"/>
              </p:ext>
            </p:extLst>
          </p:nvPr>
        </p:nvGraphicFramePr>
        <p:xfrm>
          <a:off x="708701" y="1401988"/>
          <a:ext cx="5288871" cy="4897216"/>
        </p:xfrm>
        <a:graphic>
          <a:graphicData uri="http://schemas.openxmlformats.org/drawingml/2006/table">
            <a:tbl>
              <a:tblPr/>
              <a:tblGrid>
                <a:gridCol w="467650">
                  <a:extLst>
                    <a:ext uri="{9D8B030D-6E8A-4147-A177-3AD203B41FA5}">
                      <a16:colId xmlns:a16="http://schemas.microsoft.com/office/drawing/2014/main" val="3741433797"/>
                    </a:ext>
                  </a:extLst>
                </a:gridCol>
                <a:gridCol w="1056267">
                  <a:extLst>
                    <a:ext uri="{9D8B030D-6E8A-4147-A177-3AD203B41FA5}">
                      <a16:colId xmlns:a16="http://schemas.microsoft.com/office/drawing/2014/main" val="1278843910"/>
                    </a:ext>
                  </a:extLst>
                </a:gridCol>
                <a:gridCol w="1504381">
                  <a:extLst>
                    <a:ext uri="{9D8B030D-6E8A-4147-A177-3AD203B41FA5}">
                      <a16:colId xmlns:a16="http://schemas.microsoft.com/office/drawing/2014/main" val="2923965580"/>
                    </a:ext>
                  </a:extLst>
                </a:gridCol>
                <a:gridCol w="1476374">
                  <a:extLst>
                    <a:ext uri="{9D8B030D-6E8A-4147-A177-3AD203B41FA5}">
                      <a16:colId xmlns:a16="http://schemas.microsoft.com/office/drawing/2014/main" val="30460587"/>
                    </a:ext>
                  </a:extLst>
                </a:gridCol>
                <a:gridCol w="784199">
                  <a:extLst>
                    <a:ext uri="{9D8B030D-6E8A-4147-A177-3AD203B41FA5}">
                      <a16:colId xmlns:a16="http://schemas.microsoft.com/office/drawing/2014/main" val="1989463038"/>
                    </a:ext>
                  </a:extLst>
                </a:gridCol>
              </a:tblGrid>
              <a:tr h="446272">
                <a:tc>
                  <a:txBody>
                    <a:bodyPr/>
                    <a:lstStyle/>
                    <a:p>
                      <a:pPr algn="ctr" fontAlgn="b"/>
                      <a:endParaRPr lang="sv-SE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Kl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Hemmlag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Bortalag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Grupp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5974162"/>
                  </a:ext>
                </a:extLst>
              </a:tr>
              <a:tr h="370912"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P-10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8.30-9.10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NorrHam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Skutskär 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2996481"/>
                  </a:ext>
                </a:extLst>
              </a:tr>
              <a:tr h="370912"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9.10-9.50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Strömsbro Blå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Hille IF 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6372967"/>
                  </a:ext>
                </a:extLst>
              </a:tr>
              <a:tr h="370912"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P-10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9.50-10.30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Skutskär 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Gefle IF Grupp 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4120402"/>
                  </a:ext>
                </a:extLst>
              </a:tr>
              <a:tr h="370912"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P-10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10.30-11.10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Hille IF 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Valbo FF Blå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4989316"/>
                  </a:ext>
                </a:extLst>
              </a:tr>
              <a:tr h="370912"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P-10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11.10-11.50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Sandviken IF 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Skutskär 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1555595"/>
                  </a:ext>
                </a:extLst>
              </a:tr>
              <a:tr h="370912"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P-10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11.50-12.30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Valbo FF Blå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Strömsbro Blå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3050093"/>
                  </a:ext>
                </a:extLst>
              </a:tr>
              <a:tr h="370912"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P-10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12.30-13.10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n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Gefle IF Lag 1 Blå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Hofors 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6628235"/>
                  </a:ext>
                </a:extLst>
              </a:tr>
              <a:tr h="370912"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F-10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13.10-13.50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Gefle IF 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IK Huge Blå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300592"/>
                  </a:ext>
                </a:extLst>
              </a:tr>
              <a:tr h="370912"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13.50-14.30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Hofors 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Högbo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9213044"/>
                  </a:ext>
                </a:extLst>
              </a:tr>
              <a:tr h="370912"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F-10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14.30-15.10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Järbo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Gefle IF 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0327316"/>
                  </a:ext>
                </a:extLst>
              </a:tr>
              <a:tr h="370912"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15.10-15.50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n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Gefle IF Lag 1 Blå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Högbo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1406136"/>
                  </a:ext>
                </a:extLst>
              </a:tr>
              <a:tr h="370912"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F-10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15.50-16.30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IK Huge Blå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Hille IF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2663867"/>
                  </a:ext>
                </a:extLst>
              </a:tr>
            </a:tbl>
          </a:graphicData>
        </a:graphic>
      </p:graphicFrame>
      <p:graphicFrame>
        <p:nvGraphicFramePr>
          <p:cNvPr id="22" name="Content Placeholder 20">
            <a:extLst>
              <a:ext uri="{FF2B5EF4-FFF2-40B4-BE49-F238E27FC236}">
                <a16:creationId xmlns:a16="http://schemas.microsoft.com/office/drawing/2014/main" id="{E373B138-C677-42CC-898E-7228CC11597D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504785716"/>
              </p:ext>
            </p:extLst>
          </p:nvPr>
        </p:nvGraphicFramePr>
        <p:xfrm>
          <a:off x="6128657" y="1401988"/>
          <a:ext cx="5183187" cy="4897216"/>
        </p:xfrm>
        <a:graphic>
          <a:graphicData uri="http://schemas.openxmlformats.org/drawingml/2006/table">
            <a:tbl>
              <a:tblPr/>
              <a:tblGrid>
                <a:gridCol w="367745">
                  <a:extLst>
                    <a:ext uri="{9D8B030D-6E8A-4147-A177-3AD203B41FA5}">
                      <a16:colId xmlns:a16="http://schemas.microsoft.com/office/drawing/2014/main" val="3741433797"/>
                    </a:ext>
                  </a:extLst>
                </a:gridCol>
                <a:gridCol w="1055001">
                  <a:extLst>
                    <a:ext uri="{9D8B030D-6E8A-4147-A177-3AD203B41FA5}">
                      <a16:colId xmlns:a16="http://schemas.microsoft.com/office/drawing/2014/main" val="1278843910"/>
                    </a:ext>
                  </a:extLst>
                </a:gridCol>
                <a:gridCol w="1502577">
                  <a:extLst>
                    <a:ext uri="{9D8B030D-6E8A-4147-A177-3AD203B41FA5}">
                      <a16:colId xmlns:a16="http://schemas.microsoft.com/office/drawing/2014/main" val="2923965580"/>
                    </a:ext>
                  </a:extLst>
                </a:gridCol>
                <a:gridCol w="1474605">
                  <a:extLst>
                    <a:ext uri="{9D8B030D-6E8A-4147-A177-3AD203B41FA5}">
                      <a16:colId xmlns:a16="http://schemas.microsoft.com/office/drawing/2014/main" val="30460587"/>
                    </a:ext>
                  </a:extLst>
                </a:gridCol>
                <a:gridCol w="783259">
                  <a:extLst>
                    <a:ext uri="{9D8B030D-6E8A-4147-A177-3AD203B41FA5}">
                      <a16:colId xmlns:a16="http://schemas.microsoft.com/office/drawing/2014/main" val="1989463038"/>
                    </a:ext>
                  </a:extLst>
                </a:gridCol>
              </a:tblGrid>
              <a:tr h="446272">
                <a:tc>
                  <a:txBody>
                    <a:bodyPr/>
                    <a:lstStyle/>
                    <a:p>
                      <a:pPr algn="ctr" fontAlgn="b"/>
                      <a:endParaRPr lang="sv-SE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Kl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Hemmalag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Bortalag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Grupp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5974162"/>
                  </a:ext>
                </a:extLst>
              </a:tr>
              <a:tr h="370912"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8.30-9.10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Gefle IF Grupp 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Sandviken IF 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2996481"/>
                  </a:ext>
                </a:extLst>
              </a:tr>
              <a:tr h="370912"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9.10-9.50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IK Huge Grön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Valbo FF Blå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6372967"/>
                  </a:ext>
                </a:extLst>
              </a:tr>
              <a:tr h="370912"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9.50-10.30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NorrHam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Sandviken IF 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4120402"/>
                  </a:ext>
                </a:extLst>
              </a:tr>
              <a:tr h="370912"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10.30-11.10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Strömsbro Blå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IK Huge Grön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4989316"/>
                  </a:ext>
                </a:extLst>
              </a:tr>
              <a:tr h="370912"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11.10-11.50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Gefle IF Grupp 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NorrHam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1555595"/>
                  </a:ext>
                </a:extLst>
              </a:tr>
              <a:tr h="370912"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11.50-12.30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Hille IF 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IK Huge Grön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3050093"/>
                  </a:ext>
                </a:extLst>
              </a:tr>
              <a:tr h="370912"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12.30-13.10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Hille IF 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Högbo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6628235"/>
                  </a:ext>
                </a:extLst>
              </a:tr>
              <a:tr h="370912"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F-10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13.10-13.50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Valbo FF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Högbo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300592"/>
                  </a:ext>
                </a:extLst>
              </a:tr>
              <a:tr h="370912"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13.50-14.30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Hille IF 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n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Gefle IF Lag 1 Blå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9213044"/>
                  </a:ext>
                </a:extLst>
              </a:tr>
              <a:tr h="370912"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F-10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14.30-15.10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IK Huge Blå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Högbo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0327316"/>
                  </a:ext>
                </a:extLst>
              </a:tr>
              <a:tr h="370912"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15.10-15.50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Hofors 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Hille IF 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1406136"/>
                  </a:ext>
                </a:extLst>
              </a:tr>
              <a:tr h="370912"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F-10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15.50-16.30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Gefle IF 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Valbo FF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26638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24168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8525B6C-0F69-4710-AC49-357D3F8C2E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6" y="578077"/>
            <a:ext cx="5157787" cy="823912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sv-SE" sz="6600" dirty="0"/>
              <a:t>Plan 5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F6BC-B2A7-44C0-A8A5-11B7BAB48B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28657" y="578077"/>
            <a:ext cx="5183188" cy="823912"/>
          </a:xfrm>
        </p:spPr>
        <p:txBody>
          <a:bodyPr>
            <a:noAutofit/>
          </a:bodyPr>
          <a:lstStyle/>
          <a:p>
            <a:pPr algn="ctr"/>
            <a:r>
              <a:rPr lang="sv-SE" sz="6100" dirty="0"/>
              <a:t>Plan 6</a:t>
            </a:r>
          </a:p>
        </p:txBody>
      </p:sp>
      <p:graphicFrame>
        <p:nvGraphicFramePr>
          <p:cNvPr id="21" name="Content Placeholder 20">
            <a:extLst>
              <a:ext uri="{FF2B5EF4-FFF2-40B4-BE49-F238E27FC236}">
                <a16:creationId xmlns:a16="http://schemas.microsoft.com/office/drawing/2014/main" id="{2342E8FE-E3F9-42C6-8439-AED220C85FED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4055519384"/>
              </p:ext>
            </p:extLst>
          </p:nvPr>
        </p:nvGraphicFramePr>
        <p:xfrm>
          <a:off x="711200" y="1401988"/>
          <a:ext cx="5286372" cy="4897216"/>
        </p:xfrm>
        <a:graphic>
          <a:graphicData uri="http://schemas.openxmlformats.org/drawingml/2006/table">
            <a:tbl>
              <a:tblPr/>
              <a:tblGrid>
                <a:gridCol w="465151">
                  <a:extLst>
                    <a:ext uri="{9D8B030D-6E8A-4147-A177-3AD203B41FA5}">
                      <a16:colId xmlns:a16="http://schemas.microsoft.com/office/drawing/2014/main" val="3741433797"/>
                    </a:ext>
                  </a:extLst>
                </a:gridCol>
                <a:gridCol w="1056267">
                  <a:extLst>
                    <a:ext uri="{9D8B030D-6E8A-4147-A177-3AD203B41FA5}">
                      <a16:colId xmlns:a16="http://schemas.microsoft.com/office/drawing/2014/main" val="1278843910"/>
                    </a:ext>
                  </a:extLst>
                </a:gridCol>
                <a:gridCol w="1504381">
                  <a:extLst>
                    <a:ext uri="{9D8B030D-6E8A-4147-A177-3AD203B41FA5}">
                      <a16:colId xmlns:a16="http://schemas.microsoft.com/office/drawing/2014/main" val="2923965580"/>
                    </a:ext>
                  </a:extLst>
                </a:gridCol>
                <a:gridCol w="1476374">
                  <a:extLst>
                    <a:ext uri="{9D8B030D-6E8A-4147-A177-3AD203B41FA5}">
                      <a16:colId xmlns:a16="http://schemas.microsoft.com/office/drawing/2014/main" val="30460587"/>
                    </a:ext>
                  </a:extLst>
                </a:gridCol>
                <a:gridCol w="784199">
                  <a:extLst>
                    <a:ext uri="{9D8B030D-6E8A-4147-A177-3AD203B41FA5}">
                      <a16:colId xmlns:a16="http://schemas.microsoft.com/office/drawing/2014/main" val="1989463038"/>
                    </a:ext>
                  </a:extLst>
                </a:gridCol>
              </a:tblGrid>
              <a:tr h="446272">
                <a:tc>
                  <a:txBody>
                    <a:bodyPr/>
                    <a:lstStyle/>
                    <a:p>
                      <a:pPr algn="ctr" fontAlgn="b"/>
                      <a:endParaRPr lang="sv-SE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Kl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Hemmlag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Bortalag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Grupp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5974162"/>
                  </a:ext>
                </a:extLst>
              </a:tr>
              <a:tr h="370912"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8.30-9.10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n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Gefle IF Lag 1 Vit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Ockelbo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2996481"/>
                  </a:ext>
                </a:extLst>
              </a:tr>
              <a:tr h="370912"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9.10-9.50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Strömsbro Vit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Hofors 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6372967"/>
                  </a:ext>
                </a:extLst>
              </a:tr>
              <a:tr h="370912"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9.50-10.30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Ockelbo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Älvkarleby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4120402"/>
                  </a:ext>
                </a:extLst>
              </a:tr>
              <a:tr h="370912"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10.30-11.10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Hofors 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Valbo FF Grön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4989316"/>
                  </a:ext>
                </a:extLst>
              </a:tr>
              <a:tr h="370912"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11.10-11.50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Älvkarleby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n-N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Gefle IF Lag 1 Vit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1555595"/>
                  </a:ext>
                </a:extLst>
              </a:tr>
              <a:tr h="370912"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11.50-12.30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Hofors 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Hille IF 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3050093"/>
                  </a:ext>
                </a:extLst>
              </a:tr>
              <a:tr h="370912"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12.30-13.10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Strömsbro Orange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IK Huge Blå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6628235"/>
                  </a:ext>
                </a:extLst>
              </a:tr>
              <a:tr h="370912"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13.50-14.30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Strömsbro Orange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Gefle IF Grupp 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300592"/>
                  </a:ext>
                </a:extLst>
              </a:tr>
              <a:tr h="370912"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15.10-15.50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IK Huge Blå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Gefle IF Grupp 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9213044"/>
                  </a:ext>
                </a:extLst>
              </a:tr>
              <a:tr h="370912">
                <a:tc>
                  <a:txBody>
                    <a:bodyPr/>
                    <a:lstStyle/>
                    <a:p>
                      <a:pPr algn="ctr" fontAlgn="b"/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n-NO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0327316"/>
                  </a:ext>
                </a:extLst>
              </a:tr>
              <a:tr h="370912">
                <a:tc>
                  <a:txBody>
                    <a:bodyPr/>
                    <a:lstStyle/>
                    <a:p>
                      <a:pPr algn="ctr" fontAlgn="b"/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1406136"/>
                  </a:ext>
                </a:extLst>
              </a:tr>
              <a:tr h="370912">
                <a:tc>
                  <a:txBody>
                    <a:bodyPr/>
                    <a:lstStyle/>
                    <a:p>
                      <a:pPr algn="ctr" fontAlgn="b"/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2663867"/>
                  </a:ext>
                </a:extLst>
              </a:tr>
            </a:tbl>
          </a:graphicData>
        </a:graphic>
      </p:graphicFrame>
      <p:graphicFrame>
        <p:nvGraphicFramePr>
          <p:cNvPr id="22" name="Content Placeholder 20">
            <a:extLst>
              <a:ext uri="{FF2B5EF4-FFF2-40B4-BE49-F238E27FC236}">
                <a16:creationId xmlns:a16="http://schemas.microsoft.com/office/drawing/2014/main" id="{E373B138-C677-42CC-898E-7228CC11597D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2136646752"/>
              </p:ext>
            </p:extLst>
          </p:nvPr>
        </p:nvGraphicFramePr>
        <p:xfrm>
          <a:off x="6128657" y="1401988"/>
          <a:ext cx="5183187" cy="4897216"/>
        </p:xfrm>
        <a:graphic>
          <a:graphicData uri="http://schemas.openxmlformats.org/drawingml/2006/table">
            <a:tbl>
              <a:tblPr/>
              <a:tblGrid>
                <a:gridCol w="367745">
                  <a:extLst>
                    <a:ext uri="{9D8B030D-6E8A-4147-A177-3AD203B41FA5}">
                      <a16:colId xmlns:a16="http://schemas.microsoft.com/office/drawing/2014/main" val="3741433797"/>
                    </a:ext>
                  </a:extLst>
                </a:gridCol>
                <a:gridCol w="1055001">
                  <a:extLst>
                    <a:ext uri="{9D8B030D-6E8A-4147-A177-3AD203B41FA5}">
                      <a16:colId xmlns:a16="http://schemas.microsoft.com/office/drawing/2014/main" val="1278843910"/>
                    </a:ext>
                  </a:extLst>
                </a:gridCol>
                <a:gridCol w="1502577">
                  <a:extLst>
                    <a:ext uri="{9D8B030D-6E8A-4147-A177-3AD203B41FA5}">
                      <a16:colId xmlns:a16="http://schemas.microsoft.com/office/drawing/2014/main" val="2923965580"/>
                    </a:ext>
                  </a:extLst>
                </a:gridCol>
                <a:gridCol w="1474605">
                  <a:extLst>
                    <a:ext uri="{9D8B030D-6E8A-4147-A177-3AD203B41FA5}">
                      <a16:colId xmlns:a16="http://schemas.microsoft.com/office/drawing/2014/main" val="30460587"/>
                    </a:ext>
                  </a:extLst>
                </a:gridCol>
                <a:gridCol w="783259">
                  <a:extLst>
                    <a:ext uri="{9D8B030D-6E8A-4147-A177-3AD203B41FA5}">
                      <a16:colId xmlns:a16="http://schemas.microsoft.com/office/drawing/2014/main" val="1989463038"/>
                    </a:ext>
                  </a:extLst>
                </a:gridCol>
              </a:tblGrid>
              <a:tr h="446272">
                <a:tc>
                  <a:txBody>
                    <a:bodyPr/>
                    <a:lstStyle/>
                    <a:p>
                      <a:pPr algn="ctr" fontAlgn="b"/>
                      <a:endParaRPr lang="sv-SE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Kl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Hemmalag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Bortalag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Grupp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5974162"/>
                  </a:ext>
                </a:extLst>
              </a:tr>
              <a:tr h="370912"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8.30-9.10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Älvkarleby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Sanviken IF 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2996481"/>
                  </a:ext>
                </a:extLst>
              </a:tr>
              <a:tr h="370912"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9.10-9.50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Hille IF 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Valbo FF Grön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6372967"/>
                  </a:ext>
                </a:extLst>
              </a:tr>
              <a:tr h="370912"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9.50-10.30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n-N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Gefle IF Lag 1 Vit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Sandiken</a:t>
                      </a:r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IF 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4120402"/>
                  </a:ext>
                </a:extLst>
              </a:tr>
              <a:tr h="370912"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10.30-11.10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Strömsbro Vit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Hille IF 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4989316"/>
                  </a:ext>
                </a:extLst>
              </a:tr>
              <a:tr h="370912"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11.10-11.50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Sandviken IF 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Ockelbo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1555595"/>
                  </a:ext>
                </a:extLst>
              </a:tr>
              <a:tr h="370912"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11.50-12.30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Valbo FF Grön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Strömsbro Vit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3050093"/>
                  </a:ext>
                </a:extLst>
              </a:tr>
              <a:tr h="370912"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12.30-13.10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Gefle IF Grupp 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Hagaström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6628235"/>
                  </a:ext>
                </a:extLst>
              </a:tr>
              <a:tr h="370912"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F-10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13.10-13.50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Järbo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Hille IF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300592"/>
                  </a:ext>
                </a:extLst>
              </a:tr>
              <a:tr h="370912"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13.50-14.30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IK Huge Blå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Hagaström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9213044"/>
                  </a:ext>
                </a:extLst>
              </a:tr>
              <a:tr h="370912"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F-10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14.30-15.10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Valbo FF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Hille IF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0327316"/>
                  </a:ext>
                </a:extLst>
              </a:tr>
              <a:tr h="370912"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15.10-15.50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Hagaström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Strömsbro Orange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1406136"/>
                  </a:ext>
                </a:extLst>
              </a:tr>
              <a:tr h="370912"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F-10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15.50-16.30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Högbo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Järbo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26638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23078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8525B6C-0F69-4710-AC49-357D3F8C2E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6" y="578077"/>
            <a:ext cx="5157787" cy="823912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sv-SE" sz="6600" dirty="0"/>
              <a:t>Plan 7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F6BC-B2A7-44C0-A8A5-11B7BAB48B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28657" y="578077"/>
            <a:ext cx="5183188" cy="823912"/>
          </a:xfrm>
        </p:spPr>
        <p:txBody>
          <a:bodyPr>
            <a:noAutofit/>
          </a:bodyPr>
          <a:lstStyle/>
          <a:p>
            <a:pPr algn="ctr"/>
            <a:r>
              <a:rPr lang="sv-SE" sz="6100" dirty="0"/>
              <a:t>Plan 8</a:t>
            </a:r>
          </a:p>
        </p:txBody>
      </p:sp>
      <p:graphicFrame>
        <p:nvGraphicFramePr>
          <p:cNvPr id="21" name="Content Placeholder 20">
            <a:extLst>
              <a:ext uri="{FF2B5EF4-FFF2-40B4-BE49-F238E27FC236}">
                <a16:creationId xmlns:a16="http://schemas.microsoft.com/office/drawing/2014/main" id="{2342E8FE-E3F9-42C6-8439-AED220C85FED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609062410"/>
              </p:ext>
            </p:extLst>
          </p:nvPr>
        </p:nvGraphicFramePr>
        <p:xfrm>
          <a:off x="711200" y="1401988"/>
          <a:ext cx="5286372" cy="4897216"/>
        </p:xfrm>
        <a:graphic>
          <a:graphicData uri="http://schemas.openxmlformats.org/drawingml/2006/table">
            <a:tbl>
              <a:tblPr/>
              <a:tblGrid>
                <a:gridCol w="465151">
                  <a:extLst>
                    <a:ext uri="{9D8B030D-6E8A-4147-A177-3AD203B41FA5}">
                      <a16:colId xmlns:a16="http://schemas.microsoft.com/office/drawing/2014/main" val="3741433797"/>
                    </a:ext>
                  </a:extLst>
                </a:gridCol>
                <a:gridCol w="1056267">
                  <a:extLst>
                    <a:ext uri="{9D8B030D-6E8A-4147-A177-3AD203B41FA5}">
                      <a16:colId xmlns:a16="http://schemas.microsoft.com/office/drawing/2014/main" val="1278843910"/>
                    </a:ext>
                  </a:extLst>
                </a:gridCol>
                <a:gridCol w="1504381">
                  <a:extLst>
                    <a:ext uri="{9D8B030D-6E8A-4147-A177-3AD203B41FA5}">
                      <a16:colId xmlns:a16="http://schemas.microsoft.com/office/drawing/2014/main" val="2923965580"/>
                    </a:ext>
                  </a:extLst>
                </a:gridCol>
                <a:gridCol w="1476374">
                  <a:extLst>
                    <a:ext uri="{9D8B030D-6E8A-4147-A177-3AD203B41FA5}">
                      <a16:colId xmlns:a16="http://schemas.microsoft.com/office/drawing/2014/main" val="30460587"/>
                    </a:ext>
                  </a:extLst>
                </a:gridCol>
                <a:gridCol w="784199">
                  <a:extLst>
                    <a:ext uri="{9D8B030D-6E8A-4147-A177-3AD203B41FA5}">
                      <a16:colId xmlns:a16="http://schemas.microsoft.com/office/drawing/2014/main" val="1989463038"/>
                    </a:ext>
                  </a:extLst>
                </a:gridCol>
              </a:tblGrid>
              <a:tr h="446272">
                <a:tc>
                  <a:txBody>
                    <a:bodyPr/>
                    <a:lstStyle/>
                    <a:p>
                      <a:pPr algn="ctr" fontAlgn="b"/>
                      <a:endParaRPr lang="sv-SE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Kl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Hemmlag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Bortalag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Grupp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5974162"/>
                  </a:ext>
                </a:extLst>
              </a:tr>
              <a:tr h="370912">
                <a:tc>
                  <a:txBody>
                    <a:bodyPr/>
                    <a:lstStyle/>
                    <a:p>
                      <a:pPr algn="ctr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8.30-9.10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Skutskär 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IK Huge Vit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2996481"/>
                  </a:ext>
                </a:extLst>
              </a:tr>
              <a:tr h="370912">
                <a:tc>
                  <a:txBody>
                    <a:bodyPr/>
                    <a:lstStyle/>
                    <a:p>
                      <a:pPr algn="ctr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F-10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9.10-9.50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Gefle IF 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IK Huge Vit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6372967"/>
                  </a:ext>
                </a:extLst>
              </a:tr>
              <a:tr h="370912">
                <a:tc>
                  <a:txBody>
                    <a:bodyPr/>
                    <a:lstStyle/>
                    <a:p>
                      <a:pPr algn="ctr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9.50-10.30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Sandviken IF 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Skutskär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4120402"/>
                  </a:ext>
                </a:extLst>
              </a:tr>
              <a:tr h="370912">
                <a:tc>
                  <a:txBody>
                    <a:bodyPr/>
                    <a:lstStyle/>
                    <a:p>
                      <a:pPr algn="ctr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F-10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10.30-11.10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Sandviken AIK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Gefle IF 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4989316"/>
                  </a:ext>
                </a:extLst>
              </a:tr>
              <a:tr h="370912">
                <a:tc>
                  <a:txBody>
                    <a:bodyPr/>
                    <a:lstStyle/>
                    <a:p>
                      <a:pPr algn="ctr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11.10-11.50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Brynäs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Skutskär 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1555595"/>
                  </a:ext>
                </a:extLst>
              </a:tr>
              <a:tr h="370912">
                <a:tc>
                  <a:txBody>
                    <a:bodyPr/>
                    <a:lstStyle/>
                    <a:p>
                      <a:pPr algn="ctr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F-10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11.50-12.30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Sandviken AIK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IK Huge Vit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3050093"/>
                  </a:ext>
                </a:extLst>
              </a:tr>
              <a:tr h="370912">
                <a:tc>
                  <a:txBody>
                    <a:bodyPr/>
                    <a:lstStyle/>
                    <a:p>
                      <a:pPr algn="ctr" fontAlgn="b"/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6628235"/>
                  </a:ext>
                </a:extLst>
              </a:tr>
              <a:tr h="370912">
                <a:tc>
                  <a:txBody>
                    <a:bodyPr/>
                    <a:lstStyle/>
                    <a:p>
                      <a:pPr algn="ctr" fontAlgn="b"/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300592"/>
                  </a:ext>
                </a:extLst>
              </a:tr>
              <a:tr h="370912">
                <a:tc>
                  <a:txBody>
                    <a:bodyPr/>
                    <a:lstStyle/>
                    <a:p>
                      <a:pPr algn="ctr" fontAlgn="b"/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9213044"/>
                  </a:ext>
                </a:extLst>
              </a:tr>
              <a:tr h="370912">
                <a:tc>
                  <a:txBody>
                    <a:bodyPr/>
                    <a:lstStyle/>
                    <a:p>
                      <a:pPr algn="ctr" fontAlgn="b"/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n-NO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0327316"/>
                  </a:ext>
                </a:extLst>
              </a:tr>
              <a:tr h="370912">
                <a:tc>
                  <a:txBody>
                    <a:bodyPr/>
                    <a:lstStyle/>
                    <a:p>
                      <a:pPr algn="ctr" fontAlgn="b"/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1406136"/>
                  </a:ext>
                </a:extLst>
              </a:tr>
              <a:tr h="370912">
                <a:tc>
                  <a:txBody>
                    <a:bodyPr/>
                    <a:lstStyle/>
                    <a:p>
                      <a:pPr algn="ctr" fontAlgn="b"/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2663867"/>
                  </a:ext>
                </a:extLst>
              </a:tr>
            </a:tbl>
          </a:graphicData>
        </a:graphic>
      </p:graphicFrame>
      <p:graphicFrame>
        <p:nvGraphicFramePr>
          <p:cNvPr id="22" name="Content Placeholder 20">
            <a:extLst>
              <a:ext uri="{FF2B5EF4-FFF2-40B4-BE49-F238E27FC236}">
                <a16:creationId xmlns:a16="http://schemas.microsoft.com/office/drawing/2014/main" id="{E373B138-C677-42CC-898E-7228CC11597D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289346336"/>
              </p:ext>
            </p:extLst>
          </p:nvPr>
        </p:nvGraphicFramePr>
        <p:xfrm>
          <a:off x="6128657" y="1401988"/>
          <a:ext cx="5183187" cy="4897216"/>
        </p:xfrm>
        <a:graphic>
          <a:graphicData uri="http://schemas.openxmlformats.org/drawingml/2006/table">
            <a:tbl>
              <a:tblPr/>
              <a:tblGrid>
                <a:gridCol w="367745">
                  <a:extLst>
                    <a:ext uri="{9D8B030D-6E8A-4147-A177-3AD203B41FA5}">
                      <a16:colId xmlns:a16="http://schemas.microsoft.com/office/drawing/2014/main" val="3741433797"/>
                    </a:ext>
                  </a:extLst>
                </a:gridCol>
                <a:gridCol w="1055001">
                  <a:extLst>
                    <a:ext uri="{9D8B030D-6E8A-4147-A177-3AD203B41FA5}">
                      <a16:colId xmlns:a16="http://schemas.microsoft.com/office/drawing/2014/main" val="1278843910"/>
                    </a:ext>
                  </a:extLst>
                </a:gridCol>
                <a:gridCol w="1502577">
                  <a:extLst>
                    <a:ext uri="{9D8B030D-6E8A-4147-A177-3AD203B41FA5}">
                      <a16:colId xmlns:a16="http://schemas.microsoft.com/office/drawing/2014/main" val="2923965580"/>
                    </a:ext>
                  </a:extLst>
                </a:gridCol>
                <a:gridCol w="1474605">
                  <a:extLst>
                    <a:ext uri="{9D8B030D-6E8A-4147-A177-3AD203B41FA5}">
                      <a16:colId xmlns:a16="http://schemas.microsoft.com/office/drawing/2014/main" val="30460587"/>
                    </a:ext>
                  </a:extLst>
                </a:gridCol>
                <a:gridCol w="783259">
                  <a:extLst>
                    <a:ext uri="{9D8B030D-6E8A-4147-A177-3AD203B41FA5}">
                      <a16:colId xmlns:a16="http://schemas.microsoft.com/office/drawing/2014/main" val="1989463038"/>
                    </a:ext>
                  </a:extLst>
                </a:gridCol>
              </a:tblGrid>
              <a:tr h="446272">
                <a:tc>
                  <a:txBody>
                    <a:bodyPr/>
                    <a:lstStyle/>
                    <a:p>
                      <a:pPr algn="ctr" fontAlgn="b"/>
                      <a:endParaRPr lang="sv-SE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Kl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Hemmalag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Bortalag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Grupp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5974162"/>
                  </a:ext>
                </a:extLst>
              </a:tr>
              <a:tr h="370912">
                <a:tc>
                  <a:txBody>
                    <a:bodyPr/>
                    <a:lstStyle/>
                    <a:p>
                      <a:pPr algn="ctr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8.30-9.10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Sandviken IF 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Brynäs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2996481"/>
                  </a:ext>
                </a:extLst>
              </a:tr>
              <a:tr h="370912">
                <a:tc>
                  <a:txBody>
                    <a:bodyPr/>
                    <a:lstStyle/>
                    <a:p>
                      <a:pPr algn="ctr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F-10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9.10-9.50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Hagaström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Sandviken AIK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6372967"/>
                  </a:ext>
                </a:extLst>
              </a:tr>
              <a:tr h="370912">
                <a:tc>
                  <a:txBody>
                    <a:bodyPr/>
                    <a:lstStyle/>
                    <a:p>
                      <a:pPr algn="ctr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9.50-10.30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IK Huge Vit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Brynäs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4120402"/>
                  </a:ext>
                </a:extLst>
              </a:tr>
              <a:tr h="370912">
                <a:tc>
                  <a:txBody>
                    <a:bodyPr/>
                    <a:lstStyle/>
                    <a:p>
                      <a:pPr algn="ctr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F-10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10.30-11.10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IK Huge Vit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Hagaström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4989316"/>
                  </a:ext>
                </a:extLst>
              </a:tr>
              <a:tr h="370912">
                <a:tc>
                  <a:txBody>
                    <a:bodyPr/>
                    <a:lstStyle/>
                    <a:p>
                      <a:pPr algn="ctr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11.10-11.50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IK Huge Vit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Sandviken IF 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1555595"/>
                  </a:ext>
                </a:extLst>
              </a:tr>
              <a:tr h="370912">
                <a:tc>
                  <a:txBody>
                    <a:bodyPr/>
                    <a:lstStyle/>
                    <a:p>
                      <a:pPr algn="ctr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F-10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11.50-12.30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Gefle IF 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Hagaström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3050093"/>
                  </a:ext>
                </a:extLst>
              </a:tr>
              <a:tr h="370912">
                <a:tc>
                  <a:txBody>
                    <a:bodyPr/>
                    <a:lstStyle/>
                    <a:p>
                      <a:pPr algn="ctr" fontAlgn="b"/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6628235"/>
                  </a:ext>
                </a:extLst>
              </a:tr>
              <a:tr h="370912">
                <a:tc>
                  <a:txBody>
                    <a:bodyPr/>
                    <a:lstStyle/>
                    <a:p>
                      <a:pPr algn="ctr" fontAlgn="b"/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300592"/>
                  </a:ext>
                </a:extLst>
              </a:tr>
              <a:tr h="370912">
                <a:tc>
                  <a:txBody>
                    <a:bodyPr/>
                    <a:lstStyle/>
                    <a:p>
                      <a:pPr algn="ctr" fontAlgn="b"/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9213044"/>
                  </a:ext>
                </a:extLst>
              </a:tr>
              <a:tr h="370912">
                <a:tc>
                  <a:txBody>
                    <a:bodyPr/>
                    <a:lstStyle/>
                    <a:p>
                      <a:pPr algn="ctr" fontAlgn="b"/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0327316"/>
                  </a:ext>
                </a:extLst>
              </a:tr>
              <a:tr h="370912">
                <a:tc>
                  <a:txBody>
                    <a:bodyPr/>
                    <a:lstStyle/>
                    <a:p>
                      <a:pPr algn="ctr" fontAlgn="b"/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1406136"/>
                  </a:ext>
                </a:extLst>
              </a:tr>
              <a:tr h="370912">
                <a:tc>
                  <a:txBody>
                    <a:bodyPr/>
                    <a:lstStyle/>
                    <a:p>
                      <a:pPr algn="ctr" fontAlgn="b"/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26638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11507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680</Words>
  <Application>Microsoft Office PowerPoint</Application>
  <PresentationFormat>Widescreen</PresentationFormat>
  <Paragraphs>447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Frida Ohrn_c</dc:creator>
  <cp:lastModifiedBy>Frida Ohrn_c</cp:lastModifiedBy>
  <cp:revision>7</cp:revision>
  <dcterms:created xsi:type="dcterms:W3CDTF">2018-06-11T07:49:17Z</dcterms:created>
  <dcterms:modified xsi:type="dcterms:W3CDTF">2018-06-11T09:13:37Z</dcterms:modified>
</cp:coreProperties>
</file>