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08" r:id="rId2"/>
    <p:sldId id="2712" r:id="rId3"/>
    <p:sldId id="2680" r:id="rId4"/>
    <p:sldId id="2683" r:id="rId5"/>
    <p:sldId id="286" r:id="rId6"/>
    <p:sldId id="265" r:id="rId7"/>
    <p:sldId id="2713" r:id="rId8"/>
    <p:sldId id="2662" r:id="rId9"/>
    <p:sldId id="2689" r:id="rId10"/>
    <p:sldId id="292" r:id="rId11"/>
    <p:sldId id="2710" r:id="rId12"/>
    <p:sldId id="2714" r:id="rId13"/>
    <p:sldId id="2715" r:id="rId14"/>
    <p:sldId id="271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2" autoAdjust="0"/>
    <p:restoredTop sz="94660"/>
  </p:normalViewPr>
  <p:slideViewPr>
    <p:cSldViewPr snapToGrid="0">
      <p:cViewPr varScale="1">
        <p:scale>
          <a:sx n="43" d="100"/>
          <a:sy n="43" d="100"/>
        </p:scale>
        <p:origin x="62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Bedömning</c:v>
                </c:pt>
              </c:strCache>
            </c:strRef>
          </c:tx>
          <c:spPr>
            <a:solidFill>
              <a:srgbClr val="5E86B8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c:spPr>
          <c:explosion val="1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85D3-4A48-94C0-55B0487D9F7F}"/>
              </c:ext>
            </c:extLst>
          </c:dPt>
          <c:dPt>
            <c:idx val="1"/>
            <c:bubble3D val="0"/>
            <c:spPr>
              <a:solidFill>
                <a:srgbClr val="94B9DA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85D3-4A48-94C0-55B0487D9F7F}"/>
              </c:ext>
            </c:extLst>
          </c:dPt>
          <c:dPt>
            <c:idx val="2"/>
            <c:bubble3D val="0"/>
            <c:spPr>
              <a:solidFill>
                <a:srgbClr val="002C64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85D3-4A48-94C0-55B0487D9F7F}"/>
              </c:ext>
            </c:extLst>
          </c:dPt>
          <c:dPt>
            <c:idx val="3"/>
            <c:bubble3D val="0"/>
            <c:spPr>
              <a:solidFill>
                <a:srgbClr val="5B9AD1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6-85D3-4A48-94C0-55B0487D9F7F}"/>
              </c:ext>
            </c:extLst>
          </c:dPt>
          <c:dLbls>
            <c:dLbl>
              <c:idx val="0"/>
              <c:numFmt formatCode="#,##0%" sourceLinked="0"/>
              <c:spPr/>
              <c:txPr>
                <a:bodyPr/>
                <a:lstStyle/>
                <a:p>
                  <a:pPr>
                    <a:defRPr sz="3600" b="0" i="0" u="none" strike="noStrike">
                      <a:solidFill>
                        <a:srgbClr val="FFFFFF"/>
                      </a:solidFill>
                      <a:latin typeface="SvFF Trim"/>
                    </a:defRPr>
                  </a:pPr>
                  <a:endParaRPr lang="sv-SE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5D3-4A48-94C0-55B0487D9F7F}"/>
                </c:ext>
              </c:extLst>
            </c:dLbl>
            <c:dLbl>
              <c:idx val="1"/>
              <c:numFmt formatCode="#,##0%" sourceLinked="0"/>
              <c:spPr/>
              <c:txPr>
                <a:bodyPr/>
                <a:lstStyle/>
                <a:p>
                  <a:pPr>
                    <a:defRPr sz="3600" b="0" i="0" u="none" strike="noStrike">
                      <a:solidFill>
                        <a:srgbClr val="FFFFFF"/>
                      </a:solidFill>
                      <a:latin typeface="SvFF Trim"/>
                    </a:defRPr>
                  </a:pPr>
                  <a:endParaRPr lang="sv-SE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5D3-4A48-94C0-55B0487D9F7F}"/>
                </c:ext>
              </c:extLst>
            </c:dLbl>
            <c:dLbl>
              <c:idx val="2"/>
              <c:numFmt formatCode="#,##0%" sourceLinked="0"/>
              <c:spPr/>
              <c:txPr>
                <a:bodyPr/>
                <a:lstStyle/>
                <a:p>
                  <a:pPr>
                    <a:defRPr sz="3600" b="0" i="0" u="none" strike="noStrike">
                      <a:solidFill>
                        <a:srgbClr val="FFFFFF"/>
                      </a:solidFill>
                      <a:latin typeface="SvFF Trim"/>
                    </a:defRPr>
                  </a:pPr>
                  <a:endParaRPr lang="sv-SE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5D3-4A48-94C0-55B0487D9F7F}"/>
                </c:ext>
              </c:extLst>
            </c:dLbl>
            <c:dLbl>
              <c:idx val="3"/>
              <c:numFmt formatCode="#,##0%" sourceLinked="0"/>
              <c:spPr/>
              <c:txPr>
                <a:bodyPr/>
                <a:lstStyle/>
                <a:p>
                  <a:pPr>
                    <a:defRPr sz="3600" b="0" i="0" u="none" strike="noStrike">
                      <a:solidFill>
                        <a:srgbClr val="FFFFFF"/>
                      </a:solidFill>
                      <a:latin typeface="SvFF Trim"/>
                    </a:defRPr>
                  </a:pPr>
                  <a:endParaRPr lang="sv-SE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5D3-4A48-94C0-55B0487D9F7F}"/>
                </c:ext>
              </c:extLst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 b="0" i="0" u="none" strike="noStrike">
                    <a:solidFill>
                      <a:srgbClr val="FFFFFF"/>
                    </a:solidFill>
                    <a:latin typeface="SvFF Trim"/>
                  </a:defRPr>
                </a:pPr>
                <a:endParaRPr lang="sv-SE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635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multiLvlStrRef>
              <c:f>Sheet1!$B$1:$E$1</c:f>
            </c:multiLvl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5D3-4A48-94C0-55B0487D9F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7B1FB-555B-4A99-AC41-CE23F829968E}" type="datetimeFigureOut">
              <a:rPr lang="sv-SE" smtClean="0"/>
              <a:t>2022-12-12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AD2E7-884E-4000-9040-2B5AE61BE5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165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A133B-F58F-4D0B-81A1-38F2D7D11C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027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A133B-F58F-4D0B-81A1-38F2D7D11C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359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53AF-5878-4117-950A-D5722BCD1F7C}" type="datetimeFigureOut">
              <a:rPr lang="sv-SE" smtClean="0"/>
              <a:t>2022-12-12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9123-20B2-4B8D-BE19-F71A3A6BBA2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9911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53AF-5878-4117-950A-D5722BCD1F7C}" type="datetimeFigureOut">
              <a:rPr lang="sv-SE" smtClean="0"/>
              <a:t>2022-12-12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9123-20B2-4B8D-BE19-F71A3A6BBA2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0990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53AF-5878-4117-950A-D5722BCD1F7C}" type="datetimeFigureOut">
              <a:rPr lang="sv-SE" smtClean="0"/>
              <a:t>2022-12-12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9123-20B2-4B8D-BE19-F71A3A6BBA2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6781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elplan liggande s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NY M BANNERS.png" descr="NY M BANNER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6586894" y="6377940"/>
            <a:ext cx="2104147" cy="19476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850761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895350" y="4476751"/>
            <a:ext cx="7358063" cy="258532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200" i="1"/>
            </a:lvl1pPr>
          </a:lstStyle>
          <a:p>
            <a:r>
              <a:t>–Johnny Appleseed</a:t>
            </a:r>
          </a:p>
        </p:txBody>
      </p:sp>
      <p:sp>
        <p:nvSpPr>
          <p:cNvPr id="94" name="”Skriv ett citat här.”"/>
          <p:cNvSpPr txBox="1">
            <a:spLocks noGrp="1"/>
          </p:cNvSpPr>
          <p:nvPr>
            <p:ph type="body" sz="quarter" idx="14"/>
          </p:nvPr>
        </p:nvSpPr>
        <p:spPr>
          <a:xfrm>
            <a:off x="895350" y="3008888"/>
            <a:ext cx="7358063" cy="3416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”Skriv ett citat här.” </a:t>
            </a:r>
          </a:p>
        </p:txBody>
      </p:sp>
      <p:sp>
        <p:nvSpPr>
          <p:cNvPr id="95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6586894" y="6377940"/>
            <a:ext cx="2104147" cy="19476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559854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53AF-5878-4117-950A-D5722BCD1F7C}" type="datetimeFigureOut">
              <a:rPr lang="sv-SE" smtClean="0"/>
              <a:t>2022-12-12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9123-20B2-4B8D-BE19-F71A3A6BBA2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208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53AF-5878-4117-950A-D5722BCD1F7C}" type="datetimeFigureOut">
              <a:rPr lang="sv-SE" smtClean="0"/>
              <a:t>2022-12-12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9123-20B2-4B8D-BE19-F71A3A6BBA2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668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53AF-5878-4117-950A-D5722BCD1F7C}" type="datetimeFigureOut">
              <a:rPr lang="sv-SE" smtClean="0"/>
              <a:t>2022-12-12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9123-20B2-4B8D-BE19-F71A3A6BBA2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7424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53AF-5878-4117-950A-D5722BCD1F7C}" type="datetimeFigureOut">
              <a:rPr lang="sv-SE" smtClean="0"/>
              <a:t>2022-12-12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9123-20B2-4B8D-BE19-F71A3A6BBA2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221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53AF-5878-4117-950A-D5722BCD1F7C}" type="datetimeFigureOut">
              <a:rPr lang="sv-SE" smtClean="0"/>
              <a:t>2022-12-12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9123-20B2-4B8D-BE19-F71A3A6BBA2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0095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53AF-5878-4117-950A-D5722BCD1F7C}" type="datetimeFigureOut">
              <a:rPr lang="sv-SE" smtClean="0"/>
              <a:t>2022-12-12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9123-20B2-4B8D-BE19-F71A3A6BBA2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895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53AF-5878-4117-950A-D5722BCD1F7C}" type="datetimeFigureOut">
              <a:rPr lang="sv-SE" smtClean="0"/>
              <a:t>2022-12-12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9123-20B2-4B8D-BE19-F71A3A6BBA2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702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53AF-5878-4117-950A-D5722BCD1F7C}" type="datetimeFigureOut">
              <a:rPr lang="sv-SE" smtClean="0"/>
              <a:t>2022-12-12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9123-20B2-4B8D-BE19-F71A3A6BBA2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2337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353AF-5878-4117-950A-D5722BCD1F7C}" type="datetimeFigureOut">
              <a:rPr lang="sv-SE" smtClean="0"/>
              <a:t>2022-12-12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49123-20B2-4B8D-BE19-F71A3A6BBA2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2470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Bild" descr="Bil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75726" y="1402431"/>
            <a:ext cx="992549" cy="1587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569" extrusionOk="0">
                <a:moveTo>
                  <a:pt x="10807" y="0"/>
                </a:moveTo>
                <a:cubicBezTo>
                  <a:pt x="9377" y="-12"/>
                  <a:pt x="7880" y="369"/>
                  <a:pt x="6989" y="1011"/>
                </a:cubicBezTo>
                <a:cubicBezTo>
                  <a:pt x="6319" y="1493"/>
                  <a:pt x="5719" y="2439"/>
                  <a:pt x="5713" y="3023"/>
                </a:cubicBezTo>
                <a:cubicBezTo>
                  <a:pt x="5712" y="3106"/>
                  <a:pt x="5659" y="3198"/>
                  <a:pt x="5596" y="3229"/>
                </a:cubicBezTo>
                <a:cubicBezTo>
                  <a:pt x="5534" y="3261"/>
                  <a:pt x="4949" y="3383"/>
                  <a:pt x="4295" y="3500"/>
                </a:cubicBezTo>
                <a:cubicBezTo>
                  <a:pt x="3641" y="3618"/>
                  <a:pt x="2982" y="3753"/>
                  <a:pt x="2831" y="3800"/>
                </a:cubicBezTo>
                <a:cubicBezTo>
                  <a:pt x="2001" y="4058"/>
                  <a:pt x="1513" y="4472"/>
                  <a:pt x="1422" y="5001"/>
                </a:cubicBezTo>
                <a:lnTo>
                  <a:pt x="1367" y="5324"/>
                </a:lnTo>
                <a:lnTo>
                  <a:pt x="755" y="5343"/>
                </a:lnTo>
                <a:lnTo>
                  <a:pt x="146" y="5359"/>
                </a:lnTo>
                <a:lnTo>
                  <a:pt x="69" y="5741"/>
                </a:lnTo>
                <a:cubicBezTo>
                  <a:pt x="27" y="5951"/>
                  <a:pt x="-3" y="6830"/>
                  <a:pt x="1" y="7692"/>
                </a:cubicBezTo>
                <a:cubicBezTo>
                  <a:pt x="6" y="8968"/>
                  <a:pt x="44" y="9435"/>
                  <a:pt x="208" y="10202"/>
                </a:cubicBezTo>
                <a:cubicBezTo>
                  <a:pt x="910" y="13490"/>
                  <a:pt x="2511" y="16070"/>
                  <a:pt x="5276" y="18372"/>
                </a:cubicBezTo>
                <a:cubicBezTo>
                  <a:pt x="6307" y="19231"/>
                  <a:pt x="8337" y="20507"/>
                  <a:pt x="9677" y="21138"/>
                </a:cubicBezTo>
                <a:cubicBezTo>
                  <a:pt x="10223" y="21396"/>
                  <a:pt x="10717" y="21588"/>
                  <a:pt x="10774" y="21567"/>
                </a:cubicBezTo>
                <a:cubicBezTo>
                  <a:pt x="11449" y="21320"/>
                  <a:pt x="13304" y="20337"/>
                  <a:pt x="14269" y="19717"/>
                </a:cubicBezTo>
                <a:cubicBezTo>
                  <a:pt x="16041" y="18576"/>
                  <a:pt x="17351" y="17410"/>
                  <a:pt x="18517" y="15933"/>
                </a:cubicBezTo>
                <a:cubicBezTo>
                  <a:pt x="20239" y="13753"/>
                  <a:pt x="21181" y="11369"/>
                  <a:pt x="21409" y="8617"/>
                </a:cubicBezTo>
                <a:cubicBezTo>
                  <a:pt x="21444" y="8200"/>
                  <a:pt x="21506" y="7846"/>
                  <a:pt x="21548" y="7830"/>
                </a:cubicBezTo>
                <a:cubicBezTo>
                  <a:pt x="21568" y="7822"/>
                  <a:pt x="21585" y="7799"/>
                  <a:pt x="21597" y="7771"/>
                </a:cubicBezTo>
                <a:cubicBezTo>
                  <a:pt x="21595" y="7642"/>
                  <a:pt x="21590" y="7540"/>
                  <a:pt x="21587" y="7428"/>
                </a:cubicBezTo>
                <a:cubicBezTo>
                  <a:pt x="21576" y="7407"/>
                  <a:pt x="21565" y="7389"/>
                  <a:pt x="21548" y="7383"/>
                </a:cubicBezTo>
                <a:cubicBezTo>
                  <a:pt x="21506" y="7367"/>
                  <a:pt x="21443" y="6988"/>
                  <a:pt x="21409" y="6540"/>
                </a:cubicBezTo>
                <a:cubicBezTo>
                  <a:pt x="21375" y="6092"/>
                  <a:pt x="21321" y="5641"/>
                  <a:pt x="21293" y="5541"/>
                </a:cubicBezTo>
                <a:cubicBezTo>
                  <a:pt x="21240" y="5359"/>
                  <a:pt x="21237" y="5359"/>
                  <a:pt x="20632" y="5343"/>
                </a:cubicBezTo>
                <a:lnTo>
                  <a:pt x="20026" y="5324"/>
                </a:lnTo>
                <a:lnTo>
                  <a:pt x="19971" y="5011"/>
                </a:lnTo>
                <a:cubicBezTo>
                  <a:pt x="19876" y="4463"/>
                  <a:pt x="19439" y="4077"/>
                  <a:pt x="18611" y="3814"/>
                </a:cubicBezTo>
                <a:cubicBezTo>
                  <a:pt x="18424" y="3754"/>
                  <a:pt x="17738" y="3613"/>
                  <a:pt x="17089" y="3498"/>
                </a:cubicBezTo>
                <a:cubicBezTo>
                  <a:pt x="16440" y="3384"/>
                  <a:pt x="15863" y="3259"/>
                  <a:pt x="15807" y="3223"/>
                </a:cubicBezTo>
                <a:cubicBezTo>
                  <a:pt x="15751" y="3187"/>
                  <a:pt x="15664" y="2965"/>
                  <a:pt x="15613" y="2730"/>
                </a:cubicBezTo>
                <a:cubicBezTo>
                  <a:pt x="15314" y="1370"/>
                  <a:pt x="13887" y="383"/>
                  <a:pt x="11775" y="73"/>
                </a:cubicBezTo>
                <a:cubicBezTo>
                  <a:pt x="11461" y="26"/>
                  <a:pt x="11137" y="3"/>
                  <a:pt x="10807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38" name="FÄRDIGHETER"/>
          <p:cNvSpPr txBox="1"/>
          <p:nvPr/>
        </p:nvSpPr>
        <p:spPr>
          <a:xfrm>
            <a:off x="3163752" y="3495307"/>
            <a:ext cx="2816497" cy="5194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rmAutofit/>
          </a:bodyPr>
          <a:lstStyle>
            <a:lvl1pPr defTabSz="1828800">
              <a:lnSpc>
                <a:spcPct val="90000"/>
              </a:lnSpc>
              <a:defRPr sz="9000" b="0">
                <a:latin typeface="Stag Book"/>
                <a:ea typeface="Stag Book"/>
                <a:cs typeface="Stag Book"/>
                <a:sym typeface="Stag Book"/>
              </a:defRPr>
            </a:lvl1pPr>
          </a:lstStyle>
          <a:p>
            <a:pPr algn="ctr" defTabSz="685797" hangingPunct="0"/>
            <a:endParaRPr sz="3375" kern="0" dirty="0">
              <a:solidFill>
                <a:srgbClr val="000000"/>
              </a:solidFill>
              <a:latin typeface="Sitka Text" pitchFamily="2" charset="0"/>
            </a:endParaRPr>
          </a:p>
        </p:txBody>
      </p:sp>
      <p:sp>
        <p:nvSpPr>
          <p:cNvPr id="7" name="FÄRDIGHETER">
            <a:extLst>
              <a:ext uri="{FF2B5EF4-FFF2-40B4-BE49-F238E27FC236}">
                <a16:creationId xmlns:a16="http://schemas.microsoft.com/office/drawing/2014/main" id="{1E4BDE7A-2A7F-41CA-A588-C6C8D41C2D2D}"/>
              </a:ext>
            </a:extLst>
          </p:cNvPr>
          <p:cNvSpPr txBox="1"/>
          <p:nvPr/>
        </p:nvSpPr>
        <p:spPr>
          <a:xfrm>
            <a:off x="3232831" y="3265312"/>
            <a:ext cx="2816497" cy="5194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rmAutofit/>
          </a:bodyPr>
          <a:lstStyle>
            <a:lvl1pPr defTabSz="1828800">
              <a:lnSpc>
                <a:spcPct val="90000"/>
              </a:lnSpc>
              <a:defRPr sz="9000" b="0">
                <a:latin typeface="Stag Book"/>
                <a:ea typeface="Stag Book"/>
                <a:cs typeface="Stag Book"/>
                <a:sym typeface="Stag Book"/>
              </a:defRPr>
            </a:lvl1pPr>
          </a:lstStyle>
          <a:p>
            <a:pPr defTabSz="685797" hangingPunct="0"/>
            <a:endParaRPr sz="3375" kern="0" dirty="0">
              <a:solidFill>
                <a:srgbClr val="000000"/>
              </a:solidFill>
              <a:latin typeface="Sitka Text" pitchFamily="2" charset="0"/>
            </a:endParaRPr>
          </a:p>
        </p:txBody>
      </p:sp>
      <p:sp>
        <p:nvSpPr>
          <p:cNvPr id="8" name="FÄRDIGHETER">
            <a:extLst>
              <a:ext uri="{FF2B5EF4-FFF2-40B4-BE49-F238E27FC236}">
                <a16:creationId xmlns:a16="http://schemas.microsoft.com/office/drawing/2014/main" id="{98EF4459-41C4-4FA0-925E-CF0EDBD3D165}"/>
              </a:ext>
            </a:extLst>
          </p:cNvPr>
          <p:cNvSpPr txBox="1"/>
          <p:nvPr/>
        </p:nvSpPr>
        <p:spPr>
          <a:xfrm>
            <a:off x="3345560" y="3003780"/>
            <a:ext cx="2452881" cy="850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rmAutofit fontScale="92500"/>
          </a:bodyPr>
          <a:lstStyle>
            <a:lvl1pPr defTabSz="1828800">
              <a:lnSpc>
                <a:spcPct val="90000"/>
              </a:lnSpc>
              <a:defRPr sz="9000" b="0">
                <a:latin typeface="Stag Book"/>
                <a:ea typeface="Stag Book"/>
                <a:cs typeface="Stag Book"/>
                <a:sym typeface="Stag Book"/>
              </a:defRPr>
            </a:lvl1pPr>
          </a:lstStyle>
          <a:p>
            <a:pPr defTabSz="685797" hangingPunct="0"/>
            <a:r>
              <a:rPr lang="sv-SE" sz="5175" kern="0" dirty="0">
                <a:solidFill>
                  <a:srgbClr val="000000"/>
                </a:solidFill>
                <a:latin typeface="Sitka Text" pitchFamily="2" charset="0"/>
              </a:rPr>
              <a:t>Matchen</a:t>
            </a:r>
            <a:endParaRPr sz="5175" kern="0" dirty="0">
              <a:solidFill>
                <a:srgbClr val="000000"/>
              </a:solidFill>
              <a:latin typeface="Sitka Tex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64992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Uppgift…"/>
          <p:cNvSpPr txBox="1"/>
          <p:nvPr/>
        </p:nvSpPr>
        <p:spPr>
          <a:xfrm>
            <a:off x="230037" y="1562265"/>
            <a:ext cx="8574635" cy="42708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/>
          <a:lstStyle/>
          <a:p>
            <a:pPr defTabSz="310514" hangingPunct="0">
              <a:tabLst>
                <a:tab pos="252411" algn="l"/>
                <a:tab pos="371474" algn="l"/>
              </a:tabLst>
              <a:defRPr sz="3200">
                <a:uFill>
                  <a:solidFill>
                    <a:srgbClr val="000000"/>
                  </a:solidFill>
                </a:uFill>
                <a:latin typeface="Rockwell"/>
                <a:ea typeface="Rockwell"/>
                <a:cs typeface="Rockwell"/>
                <a:sym typeface="Rockwell"/>
              </a:defRPr>
            </a:pPr>
            <a:endParaRPr lang="sv-SE" sz="2531" kern="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Sitka Text" pitchFamily="2" charset="0"/>
              <a:sym typeface="Rockwell"/>
            </a:endParaRPr>
          </a:p>
          <a:p>
            <a:pPr defTabSz="310514" hangingPunct="0">
              <a:lnSpc>
                <a:spcPts val="2137"/>
              </a:lnSpc>
              <a:defRPr sz="3700">
                <a:solidFill>
                  <a:srgbClr val="015696"/>
                </a:solidFill>
                <a:uFill>
                  <a:solidFill>
                    <a:srgbClr val="000000"/>
                  </a:solidFill>
                </a:uFill>
                <a:latin typeface="Rockwell"/>
                <a:ea typeface="Rockwell"/>
                <a:cs typeface="Rockwell"/>
                <a:sym typeface="Rockwell"/>
              </a:defRPr>
            </a:pPr>
            <a:r>
              <a:rPr lang="sv-SE" sz="1969" kern="0" dirty="0">
                <a:solidFill>
                  <a:srgbClr val="015696"/>
                </a:solidFill>
                <a:uFill>
                  <a:solidFill>
                    <a:srgbClr val="000000"/>
                  </a:solidFill>
                </a:uFill>
                <a:latin typeface="Sitka Text" pitchFamily="2" charset="0"/>
                <a:ea typeface="Rockwell Bold"/>
                <a:cs typeface="Rockwell Bold"/>
                <a:sym typeface="Rockwell Bold"/>
              </a:rPr>
              <a:t>Uppgift</a:t>
            </a:r>
          </a:p>
          <a:p>
            <a:pPr marL="69273" indent="-69273" defTabSz="310514" hangingPunct="0">
              <a:lnSpc>
                <a:spcPts val="1912"/>
              </a:lnSpc>
              <a:buClr>
                <a:srgbClr val="9A958E"/>
              </a:buClr>
              <a:buSzPct val="100000"/>
              <a:buFontTx/>
              <a:buChar char="-"/>
              <a:defRPr sz="3200">
                <a:uFill>
                  <a:solidFill>
                    <a:srgbClr val="000000"/>
                  </a:solidFill>
                </a:uFill>
                <a:latin typeface="Rockwell Italic"/>
                <a:ea typeface="Rockwell Italic"/>
                <a:cs typeface="Rockwell Italic"/>
                <a:sym typeface="Rockwell Italic"/>
              </a:defRPr>
            </a:pPr>
            <a:r>
              <a:rPr lang="sv-SE" sz="1969" i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itka Text" pitchFamily="2" charset="0"/>
                <a:sym typeface="Rockwell Italic"/>
              </a:rPr>
              <a:t>Förhindra att motståndarna kommer till avslut                           </a:t>
            </a:r>
          </a:p>
          <a:p>
            <a:pPr marL="69273" indent="-69273" defTabSz="310514" hangingPunct="0">
              <a:lnSpc>
                <a:spcPts val="1912"/>
              </a:lnSpc>
              <a:buClr>
                <a:srgbClr val="9A958E"/>
              </a:buClr>
              <a:buSzPct val="100000"/>
              <a:buFontTx/>
              <a:buChar char="-"/>
              <a:defRPr sz="3200">
                <a:uFill>
                  <a:solidFill>
                    <a:srgbClr val="000000"/>
                  </a:solidFill>
                </a:uFill>
                <a:latin typeface="Rockwell Italic"/>
                <a:ea typeface="Rockwell Italic"/>
                <a:cs typeface="Rockwell Italic"/>
                <a:sym typeface="Rockwell Italic"/>
              </a:defRPr>
            </a:pPr>
            <a:r>
              <a:rPr lang="sv-SE" sz="1969" i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itka Text" pitchFamily="2" charset="0"/>
                <a:sym typeface="Rockwell Italic"/>
              </a:rPr>
              <a:t>Förhindra att motståndarna gör mål.</a:t>
            </a:r>
          </a:p>
          <a:p>
            <a:pPr defTabSz="171450" hangingPunct="0">
              <a:lnSpc>
                <a:spcPct val="110000"/>
              </a:lnSpc>
              <a:spcBef>
                <a:spcPts val="1500"/>
              </a:spcBef>
              <a:defRPr sz="3200">
                <a:solidFill>
                  <a:srgbClr val="015696"/>
                </a:solidFill>
                <a:latin typeface="Rockwell Bold"/>
                <a:ea typeface="Rockwell Bold"/>
                <a:cs typeface="Rockwell Bold"/>
                <a:sym typeface="Rockwell Bold"/>
              </a:defRPr>
            </a:pPr>
            <a:endParaRPr lang="sv-SE" sz="2531" i="1" kern="0" dirty="0">
              <a:solidFill>
                <a:srgbClr val="015696"/>
              </a:solidFill>
              <a:latin typeface="Sitka Text" pitchFamily="2" charset="0"/>
              <a:sym typeface="Rockwell Bold"/>
            </a:endParaRPr>
          </a:p>
          <a:p>
            <a:pPr defTabSz="310514" hangingPunct="0">
              <a:lnSpc>
                <a:spcPts val="2137"/>
              </a:lnSpc>
              <a:defRPr sz="3700">
                <a:solidFill>
                  <a:srgbClr val="015696"/>
                </a:solidFill>
                <a:uFill>
                  <a:solidFill>
                    <a:srgbClr val="000000"/>
                  </a:solidFill>
                </a:uFill>
                <a:latin typeface="Rockwell Bold"/>
                <a:ea typeface="Rockwell Bold"/>
                <a:cs typeface="Rockwell Bold"/>
                <a:sym typeface="Rockwell Bold"/>
              </a:defRPr>
            </a:pPr>
            <a:r>
              <a:rPr lang="sv-SE" sz="1969" kern="0" dirty="0">
                <a:solidFill>
                  <a:srgbClr val="015696"/>
                </a:solidFill>
                <a:uFill>
                  <a:solidFill>
                    <a:srgbClr val="000000"/>
                  </a:solidFill>
                </a:uFill>
                <a:latin typeface="Sitka Text" pitchFamily="2" charset="0"/>
                <a:sym typeface="Rockwell Bold"/>
              </a:rPr>
              <a:t>Principer</a:t>
            </a:r>
            <a:endParaRPr lang="sv-SE" sz="1969" i="1" kern="0" dirty="0">
              <a:solidFill>
                <a:srgbClr val="015696"/>
              </a:solidFill>
              <a:uFill>
                <a:solidFill>
                  <a:srgbClr val="000000"/>
                </a:solidFill>
              </a:uFill>
              <a:latin typeface="Sitka Text" pitchFamily="2" charset="0"/>
              <a:sym typeface="Rockwell Bold"/>
            </a:endParaRPr>
          </a:p>
          <a:p>
            <a:pPr marL="83127" indent="-83127" defTabSz="171450" hangingPunct="0">
              <a:lnSpc>
                <a:spcPct val="110000"/>
              </a:lnSpc>
              <a:spcBef>
                <a:spcPts val="1500"/>
              </a:spcBef>
              <a:buClr>
                <a:srgbClr val="015696"/>
              </a:buClr>
              <a:buSzPct val="125000"/>
              <a:buFontTx/>
              <a:buChar char="‣"/>
              <a:defRPr sz="3200">
                <a:latin typeface="Rockwell"/>
                <a:ea typeface="Rockwell"/>
                <a:cs typeface="Rockwell"/>
                <a:sym typeface="Rockwell"/>
              </a:defRPr>
            </a:pPr>
            <a:r>
              <a:rPr lang="sv-SE" sz="1969" i="1" kern="0" dirty="0">
                <a:solidFill>
                  <a:srgbClr val="000000"/>
                </a:solidFill>
                <a:latin typeface="Sitka Text" pitchFamily="2" charset="0"/>
                <a:sym typeface="Rockwell"/>
              </a:rPr>
              <a:t>Positionering</a:t>
            </a:r>
          </a:p>
          <a:p>
            <a:pPr marL="83127" indent="-83127" defTabSz="171450" hangingPunct="0">
              <a:lnSpc>
                <a:spcPct val="110000"/>
              </a:lnSpc>
              <a:spcBef>
                <a:spcPts val="1500"/>
              </a:spcBef>
              <a:buClr>
                <a:srgbClr val="015696"/>
              </a:buClr>
              <a:buSzPct val="125000"/>
              <a:buFontTx/>
              <a:buChar char="‣"/>
              <a:defRPr sz="3200">
                <a:latin typeface="Rockwell"/>
                <a:ea typeface="Rockwell"/>
                <a:cs typeface="Rockwell"/>
                <a:sym typeface="Rockwell"/>
              </a:defRPr>
            </a:pPr>
            <a:r>
              <a:rPr lang="sv-SE" sz="1969" i="1" kern="0" dirty="0">
                <a:solidFill>
                  <a:srgbClr val="000000"/>
                </a:solidFill>
                <a:latin typeface="Sitka Text" pitchFamily="2" charset="0"/>
                <a:sym typeface="Rockwell"/>
              </a:rPr>
              <a:t>Markering – </a:t>
            </a:r>
            <a:r>
              <a:rPr lang="sv-SE" sz="1969" b="1" i="1" kern="0" dirty="0">
                <a:solidFill>
                  <a:srgbClr val="005293"/>
                </a:solidFill>
                <a:latin typeface="Sitka Text" pitchFamily="2" charset="0"/>
                <a:sym typeface="Rockwell"/>
              </a:rPr>
              <a:t>Markerar i straffområdet</a:t>
            </a:r>
          </a:p>
          <a:p>
            <a:pPr marL="83127" indent="-83127" defTabSz="171450" hangingPunct="0">
              <a:lnSpc>
                <a:spcPct val="110000"/>
              </a:lnSpc>
              <a:spcBef>
                <a:spcPts val="1500"/>
              </a:spcBef>
              <a:buClr>
                <a:srgbClr val="015696"/>
              </a:buClr>
              <a:buSzPct val="125000"/>
              <a:buFontTx/>
              <a:buChar char="‣"/>
              <a:defRPr sz="3200">
                <a:latin typeface="Rockwell"/>
                <a:ea typeface="Rockwell"/>
                <a:cs typeface="Rockwell"/>
                <a:sym typeface="Rockwell"/>
              </a:defRPr>
            </a:pPr>
            <a:r>
              <a:rPr lang="sv-SE" sz="1969" i="1" kern="0" dirty="0">
                <a:solidFill>
                  <a:srgbClr val="000000"/>
                </a:solidFill>
                <a:latin typeface="Sitka Text" pitchFamily="2" charset="0"/>
                <a:sym typeface="Rockwell"/>
              </a:rPr>
              <a:t>Förhindra avslut</a:t>
            </a:r>
          </a:p>
          <a:p>
            <a:pPr marL="83127" indent="-83127" defTabSz="171450" hangingPunct="0">
              <a:lnSpc>
                <a:spcPct val="110000"/>
              </a:lnSpc>
              <a:spcBef>
                <a:spcPts val="1500"/>
              </a:spcBef>
              <a:buClr>
                <a:srgbClr val="015696"/>
              </a:buClr>
              <a:buSzPct val="125000"/>
              <a:buFontTx/>
              <a:buChar char="‣"/>
              <a:defRPr sz="3200">
                <a:latin typeface="Rockwell"/>
                <a:ea typeface="Rockwell"/>
                <a:cs typeface="Rockwell"/>
                <a:sym typeface="Rockwell"/>
              </a:defRPr>
            </a:pPr>
            <a:r>
              <a:rPr lang="sv-SE" sz="1969" i="1" kern="0" dirty="0">
                <a:solidFill>
                  <a:srgbClr val="000000"/>
                </a:solidFill>
                <a:latin typeface="Sitka Text" pitchFamily="2" charset="0"/>
                <a:sym typeface="Rockwell"/>
              </a:rPr>
              <a:t>Rädda avslut</a:t>
            </a:r>
          </a:p>
        </p:txBody>
      </p:sp>
      <p:sp>
        <p:nvSpPr>
          <p:cNvPr id="838" name="Förhindra och rädda avslut"/>
          <p:cNvSpPr txBox="1"/>
          <p:nvPr/>
        </p:nvSpPr>
        <p:spPr>
          <a:xfrm>
            <a:off x="211407" y="1040614"/>
            <a:ext cx="4169656" cy="37266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/>
          <a:lstStyle>
            <a:lvl1pPr defTabSz="457200">
              <a:defRPr sz="5800">
                <a:solidFill>
                  <a:srgbClr val="015696"/>
                </a:solidFill>
                <a:latin typeface="Rockwell Bold"/>
                <a:ea typeface="Rockwell Bold"/>
                <a:cs typeface="Rockwell Bold"/>
                <a:sym typeface="Rockwell Bold"/>
              </a:defRPr>
            </a:lvl1pPr>
          </a:lstStyle>
          <a:p>
            <a:pPr defTabSz="171450" hangingPunct="0"/>
            <a:r>
              <a:rPr lang="sv-SE" sz="2531" kern="0" dirty="0">
                <a:latin typeface="Sitka Text" pitchFamily="2" charset="0"/>
              </a:rPr>
              <a:t>Förhindra och rädda avslut</a:t>
            </a:r>
          </a:p>
        </p:txBody>
      </p:sp>
    </p:spTree>
    <p:extLst>
      <p:ext uri="{BB962C8B-B14F-4D97-AF65-F5344CB8AC3E}">
        <p14:creationId xmlns:p14="http://schemas.microsoft.com/office/powerpoint/2010/main" val="348402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Uppgift…"/>
          <p:cNvSpPr txBox="1"/>
          <p:nvPr/>
        </p:nvSpPr>
        <p:spPr>
          <a:xfrm>
            <a:off x="230036" y="1562265"/>
            <a:ext cx="6699402" cy="42708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/>
          <a:lstStyle/>
          <a:p>
            <a:pPr defTabSz="310514" hangingPunct="0">
              <a:tabLst>
                <a:tab pos="252411" algn="l"/>
              </a:tabLst>
              <a:defRPr sz="3200">
                <a:uFill>
                  <a:solidFill>
                    <a:srgbClr val="000000"/>
                  </a:solidFill>
                </a:uFill>
                <a:latin typeface="Rockwell"/>
                <a:ea typeface="Rockwell"/>
                <a:cs typeface="Rockwell"/>
                <a:sym typeface="Rockwell"/>
              </a:defRPr>
            </a:pPr>
            <a:r>
              <a:rPr lang="sv-SE" sz="253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itka Text" pitchFamily="2" charset="0"/>
                <a:sym typeface="Rockwell"/>
              </a:rPr>
              <a:t>	</a:t>
            </a:r>
          </a:p>
          <a:p>
            <a:pPr defTabSz="310514" hangingPunct="0">
              <a:lnSpc>
                <a:spcPts val="2137"/>
              </a:lnSpc>
              <a:defRPr sz="3700">
                <a:solidFill>
                  <a:srgbClr val="015696"/>
                </a:solidFill>
                <a:uFill>
                  <a:solidFill>
                    <a:srgbClr val="000000"/>
                  </a:solidFill>
                </a:uFill>
                <a:latin typeface="Rockwell Bold"/>
                <a:ea typeface="Rockwell Bold"/>
                <a:cs typeface="Rockwell Bold"/>
                <a:sym typeface="Rockwell Bold"/>
              </a:defRPr>
            </a:pPr>
            <a:r>
              <a:rPr lang="sv-SE" sz="1969" kern="0" dirty="0">
                <a:solidFill>
                  <a:srgbClr val="015696"/>
                </a:solidFill>
                <a:uFill>
                  <a:solidFill>
                    <a:srgbClr val="000000"/>
                  </a:solidFill>
                </a:uFill>
                <a:latin typeface="Sitka Text" pitchFamily="2" charset="0"/>
                <a:sym typeface="Rockwell Bold"/>
              </a:rPr>
              <a:t>Uppgift</a:t>
            </a:r>
          </a:p>
          <a:p>
            <a:pPr marL="69273" indent="-69273" defTabSz="310514" hangingPunct="0">
              <a:lnSpc>
                <a:spcPct val="150000"/>
              </a:lnSpc>
              <a:buClr>
                <a:srgbClr val="9A958E"/>
              </a:buClr>
              <a:buSzPct val="100000"/>
              <a:buFontTx/>
              <a:buChar char="-"/>
              <a:defRPr sz="3200">
                <a:uFill>
                  <a:solidFill>
                    <a:srgbClr val="000000"/>
                  </a:solidFill>
                </a:uFill>
                <a:latin typeface="Rockwell Italic"/>
                <a:ea typeface="Rockwell Italic"/>
                <a:cs typeface="Rockwell Italic"/>
                <a:sym typeface="Rockwell Italic"/>
              </a:defRPr>
            </a:pPr>
            <a:r>
              <a:rPr lang="sv-SE" sz="1969" i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itka Text" pitchFamily="2" charset="0"/>
                <a:sym typeface="Rockwell Italic"/>
              </a:rPr>
              <a:t>Kontrollera bollinnehavet</a:t>
            </a:r>
          </a:p>
          <a:p>
            <a:pPr marL="69273" indent="-69273" defTabSz="310514" hangingPunct="0">
              <a:lnSpc>
                <a:spcPts val="1912"/>
              </a:lnSpc>
              <a:buClr>
                <a:srgbClr val="9A958E"/>
              </a:buClr>
              <a:buSzPct val="100000"/>
              <a:buFontTx/>
              <a:buChar char="-"/>
              <a:defRPr sz="3200">
                <a:uFill>
                  <a:solidFill>
                    <a:srgbClr val="000000"/>
                  </a:solidFill>
                </a:uFill>
                <a:latin typeface="Rockwell Italic"/>
                <a:ea typeface="Rockwell Italic"/>
                <a:cs typeface="Rockwell Italic"/>
                <a:sym typeface="Rockwell Italic"/>
              </a:defRPr>
            </a:pPr>
            <a:r>
              <a:rPr lang="sv-SE" sz="1969" i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itka Text" pitchFamily="2" charset="0"/>
                <a:sym typeface="Rockwell Italic"/>
              </a:rPr>
              <a:t>Spela eller driva förbi motståndarnas första press</a:t>
            </a:r>
          </a:p>
          <a:p>
            <a:pPr marL="69273" indent="-69273" defTabSz="310514" hangingPunct="0">
              <a:lnSpc>
                <a:spcPts val="1912"/>
              </a:lnSpc>
              <a:buClr>
                <a:srgbClr val="9A958E"/>
              </a:buClr>
              <a:buSzPct val="100000"/>
              <a:buFontTx/>
              <a:buChar char="-"/>
              <a:defRPr sz="3200">
                <a:uFill>
                  <a:solidFill>
                    <a:srgbClr val="000000"/>
                  </a:solidFill>
                </a:uFill>
                <a:latin typeface="Rockwell Italic"/>
                <a:ea typeface="Rockwell Italic"/>
                <a:cs typeface="Rockwell Italic"/>
                <a:sym typeface="Rockwell Italic"/>
              </a:defRPr>
            </a:pPr>
            <a:r>
              <a:rPr lang="sv-SE" sz="1969" i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itka Text" pitchFamily="2" charset="0"/>
                <a:sym typeface="Rockwell Italic"/>
              </a:rPr>
              <a:t>Komma till avslut efter kontring</a:t>
            </a:r>
          </a:p>
          <a:p>
            <a:pPr defTabSz="310514" hangingPunct="0">
              <a:lnSpc>
                <a:spcPts val="1912"/>
              </a:lnSpc>
              <a:defRPr sz="3200">
                <a:uFill>
                  <a:solidFill>
                    <a:srgbClr val="000000"/>
                  </a:solidFill>
                </a:uFill>
                <a:latin typeface="Rockwell"/>
                <a:ea typeface="Rockwell"/>
                <a:cs typeface="Rockwell"/>
                <a:sym typeface="Rockwell"/>
              </a:defRPr>
            </a:pPr>
            <a:r>
              <a:rPr lang="sv-SE" sz="253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itka Text" pitchFamily="2" charset="0"/>
                <a:sym typeface="Rockwell"/>
              </a:rPr>
              <a:t> </a:t>
            </a:r>
          </a:p>
          <a:p>
            <a:pPr defTabSz="310514" hangingPunct="0">
              <a:lnSpc>
                <a:spcPts val="1912"/>
              </a:lnSpc>
              <a:defRPr sz="3200">
                <a:uFill>
                  <a:solidFill>
                    <a:srgbClr val="000000"/>
                  </a:solidFill>
                </a:uFill>
                <a:latin typeface="Rockwell Italic"/>
                <a:ea typeface="Rockwell Italic"/>
                <a:cs typeface="Rockwell Italic"/>
                <a:sym typeface="Rockwell Italic"/>
              </a:defRPr>
            </a:pPr>
            <a:endParaRPr lang="sv-SE" sz="2531" kern="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Sitka Text" pitchFamily="2" charset="0"/>
              <a:sym typeface="Rockwell Italic"/>
            </a:endParaRPr>
          </a:p>
          <a:p>
            <a:pPr defTabSz="310514" hangingPunct="0">
              <a:lnSpc>
                <a:spcPts val="2137"/>
              </a:lnSpc>
              <a:defRPr sz="3700">
                <a:solidFill>
                  <a:srgbClr val="015696"/>
                </a:solidFill>
                <a:uFill>
                  <a:solidFill>
                    <a:srgbClr val="000000"/>
                  </a:solidFill>
                </a:uFill>
                <a:latin typeface="Rockwell Bold"/>
                <a:ea typeface="Rockwell Bold"/>
                <a:cs typeface="Rockwell Bold"/>
                <a:sym typeface="Rockwell Bold"/>
              </a:defRPr>
            </a:pPr>
            <a:r>
              <a:rPr lang="sv-SE" sz="1969" kern="0" dirty="0">
                <a:solidFill>
                  <a:srgbClr val="015696"/>
                </a:solidFill>
                <a:uFill>
                  <a:solidFill>
                    <a:srgbClr val="000000"/>
                  </a:solidFill>
                </a:uFill>
                <a:latin typeface="Sitka Text" pitchFamily="2" charset="0"/>
                <a:sym typeface="Rockwell Bold"/>
              </a:rPr>
              <a:t>Principer</a:t>
            </a:r>
          </a:p>
          <a:p>
            <a:pPr marL="83127" indent="-83127" defTabSz="171450" hangingPunct="0">
              <a:lnSpc>
                <a:spcPct val="110000"/>
              </a:lnSpc>
              <a:spcBef>
                <a:spcPts val="1500"/>
              </a:spcBef>
              <a:buClr>
                <a:srgbClr val="015696"/>
              </a:buClr>
              <a:buSzPct val="125000"/>
              <a:buFontTx/>
              <a:buChar char="‣"/>
              <a:defRPr sz="3200">
                <a:latin typeface="Rockwell"/>
                <a:ea typeface="Rockwell"/>
                <a:cs typeface="Rockwell"/>
                <a:sym typeface="Rockwell"/>
              </a:defRPr>
            </a:pPr>
            <a:r>
              <a:rPr lang="sv-SE" sz="1969" i="1" kern="0" dirty="0">
                <a:solidFill>
                  <a:srgbClr val="000000"/>
                </a:solidFill>
                <a:latin typeface="Sitka Text" pitchFamily="2" charset="0"/>
                <a:sym typeface="Rockwell"/>
              </a:rPr>
              <a:t>Uppflyttning</a:t>
            </a:r>
          </a:p>
          <a:p>
            <a:pPr marL="83127" indent="-83127" defTabSz="171450" hangingPunct="0">
              <a:lnSpc>
                <a:spcPct val="110000"/>
              </a:lnSpc>
              <a:spcBef>
                <a:spcPts val="1500"/>
              </a:spcBef>
              <a:buClr>
                <a:srgbClr val="015696"/>
              </a:buClr>
              <a:buSzPct val="125000"/>
              <a:buFontTx/>
              <a:buChar char="‣"/>
              <a:defRPr sz="3200">
                <a:latin typeface="Rockwell"/>
                <a:ea typeface="Rockwell"/>
                <a:cs typeface="Rockwell"/>
                <a:sym typeface="Rockwell"/>
              </a:defRPr>
            </a:pPr>
            <a:r>
              <a:rPr lang="sv-SE" sz="1969" i="1" kern="0" dirty="0">
                <a:solidFill>
                  <a:srgbClr val="000000"/>
                </a:solidFill>
                <a:latin typeface="Sitka Text" pitchFamily="2" charset="0"/>
                <a:sym typeface="Rockwell"/>
              </a:rPr>
              <a:t>Kollektiva anfallsvapen (Ex väggspel, överlapp)</a:t>
            </a:r>
          </a:p>
        </p:txBody>
      </p:sp>
      <p:sp>
        <p:nvSpPr>
          <p:cNvPr id="678" name="Kontring"/>
          <p:cNvSpPr txBox="1"/>
          <p:nvPr/>
        </p:nvSpPr>
        <p:spPr>
          <a:xfrm>
            <a:off x="211407" y="1040614"/>
            <a:ext cx="3774994" cy="37266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/>
          <a:lstStyle>
            <a:lvl1pPr defTabSz="457200">
              <a:defRPr sz="6000">
                <a:solidFill>
                  <a:srgbClr val="015696"/>
                </a:solidFill>
                <a:latin typeface="Rockwell Bold"/>
                <a:ea typeface="Rockwell Bold"/>
                <a:cs typeface="Rockwell Bold"/>
                <a:sym typeface="Rockwell Bold"/>
              </a:defRPr>
            </a:lvl1pPr>
          </a:lstStyle>
          <a:p>
            <a:pPr defTabSz="171450" hangingPunct="0"/>
            <a:r>
              <a:rPr lang="sv-SE" sz="2812" kern="0" dirty="0">
                <a:latin typeface="Sitka Text" pitchFamily="2" charset="0"/>
              </a:rPr>
              <a:t>Kontring</a:t>
            </a:r>
          </a:p>
        </p:txBody>
      </p:sp>
    </p:spTree>
    <p:extLst>
      <p:ext uri="{BB962C8B-B14F-4D97-AF65-F5344CB8AC3E}">
        <p14:creationId xmlns:p14="http://schemas.microsoft.com/office/powerpoint/2010/main" val="113013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Kontring"/>
          <p:cNvSpPr txBox="1"/>
          <p:nvPr/>
        </p:nvSpPr>
        <p:spPr>
          <a:xfrm>
            <a:off x="2511097" y="599412"/>
            <a:ext cx="4481374" cy="37266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/>
          <a:lstStyle>
            <a:lvl1pPr defTabSz="457200">
              <a:defRPr sz="6000">
                <a:solidFill>
                  <a:srgbClr val="015696"/>
                </a:solidFill>
                <a:latin typeface="Rockwell Bold"/>
                <a:ea typeface="Rockwell Bold"/>
                <a:cs typeface="Rockwell Bold"/>
                <a:sym typeface="Rockwell Bold"/>
              </a:defRPr>
            </a:lvl1pPr>
          </a:lstStyle>
          <a:p>
            <a:pPr defTabSz="171450" hangingPunct="0"/>
            <a:r>
              <a:rPr lang="sv-SE" sz="2812" kern="0" dirty="0">
                <a:latin typeface="Sitka Text" pitchFamily="2" charset="0"/>
              </a:rPr>
              <a:t>BEDÖMNING AV SPELARE</a:t>
            </a:r>
          </a:p>
        </p:txBody>
      </p:sp>
      <p:graphicFrame>
        <p:nvGraphicFramePr>
          <p:cNvPr id="4" name="2D-cirkeldiagram">
            <a:extLst>
              <a:ext uri="{FF2B5EF4-FFF2-40B4-BE49-F238E27FC236}">
                <a16:creationId xmlns:a16="http://schemas.microsoft.com/office/drawing/2014/main" id="{453AA829-0E1F-5C47-9C77-CBD9A37747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8084996"/>
              </p:ext>
            </p:extLst>
          </p:nvPr>
        </p:nvGraphicFramePr>
        <p:xfrm>
          <a:off x="2803922" y="2089547"/>
          <a:ext cx="3169802" cy="3169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X">
            <a:extLst>
              <a:ext uri="{FF2B5EF4-FFF2-40B4-BE49-F238E27FC236}">
                <a16:creationId xmlns:a16="http://schemas.microsoft.com/office/drawing/2014/main" id="{507E11E9-9444-2C4C-94A1-15CCC5C1176E}"/>
              </a:ext>
            </a:extLst>
          </p:cNvPr>
          <p:cNvSpPr txBox="1"/>
          <p:nvPr/>
        </p:nvSpPr>
        <p:spPr>
          <a:xfrm>
            <a:off x="4097817" y="3207012"/>
            <a:ext cx="582011" cy="934869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tIns="34289" rIns="34289" bIns="34289">
            <a:spAutoFit/>
          </a:bodyPr>
          <a:lstStyle>
            <a:lvl1pPr algn="ctr">
              <a:defRPr sz="15000">
                <a:solidFill>
                  <a:srgbClr val="FFFFFF"/>
                </a:solidFill>
                <a:latin typeface="SvFF Trim"/>
                <a:ea typeface="SvFF Trim"/>
                <a:cs typeface="SvFF Trim"/>
                <a:sym typeface="SvFF Trim"/>
              </a:defRPr>
            </a:lvl1pPr>
          </a:lstStyle>
          <a:p>
            <a:pPr hangingPunct="0">
              <a:defRPr/>
            </a:pPr>
            <a:r>
              <a:rPr sz="5625" kern="0" dirty="0">
                <a:solidFill>
                  <a:srgbClr val="FFD700"/>
                </a:solidFill>
                <a:latin typeface="Sitka Text" pitchFamily="2" charset="0"/>
              </a:rPr>
              <a:t>X</a:t>
            </a:r>
          </a:p>
        </p:txBody>
      </p:sp>
      <p:sp>
        <p:nvSpPr>
          <p:cNvPr id="6" name="PSYKOLOGI">
            <a:extLst>
              <a:ext uri="{FF2B5EF4-FFF2-40B4-BE49-F238E27FC236}">
                <a16:creationId xmlns:a16="http://schemas.microsoft.com/office/drawing/2014/main" id="{021FC4D9-43D6-124C-AD18-ED8501ABDE9D}"/>
              </a:ext>
            </a:extLst>
          </p:cNvPr>
          <p:cNvSpPr txBox="1"/>
          <p:nvPr/>
        </p:nvSpPr>
        <p:spPr>
          <a:xfrm>
            <a:off x="3235808" y="2930015"/>
            <a:ext cx="1724018" cy="276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89" tIns="34289" rIns="34289" bIns="34289">
            <a:spAutoFit/>
          </a:bodyPr>
          <a:lstStyle>
            <a:lvl1pPr>
              <a:defRPr>
                <a:solidFill>
                  <a:srgbClr val="FFFFFF"/>
                </a:solidFill>
                <a:latin typeface="SvFF Trim"/>
                <a:ea typeface="SvFF Trim"/>
                <a:cs typeface="SvFF Trim"/>
                <a:sym typeface="SvFF Trim"/>
              </a:defRPr>
            </a:lvl1pPr>
          </a:lstStyle>
          <a:p>
            <a:pPr hangingPunct="0">
              <a:defRPr/>
            </a:pPr>
            <a:r>
              <a:rPr sz="1350" kern="0" dirty="0">
                <a:latin typeface="Sitka Text" pitchFamily="2" charset="0"/>
              </a:rPr>
              <a:t>PSYKOLOGI</a:t>
            </a:r>
          </a:p>
        </p:txBody>
      </p:sp>
      <p:sp>
        <p:nvSpPr>
          <p:cNvPr id="7" name="SPELFÖRSTÅELSE">
            <a:extLst>
              <a:ext uri="{FF2B5EF4-FFF2-40B4-BE49-F238E27FC236}">
                <a16:creationId xmlns:a16="http://schemas.microsoft.com/office/drawing/2014/main" id="{48BACB92-9E2E-DF4A-A4AA-0865DDB1AC0C}"/>
              </a:ext>
            </a:extLst>
          </p:cNvPr>
          <p:cNvSpPr txBox="1"/>
          <p:nvPr/>
        </p:nvSpPr>
        <p:spPr>
          <a:xfrm>
            <a:off x="4398594" y="2930015"/>
            <a:ext cx="1388520" cy="253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4289" tIns="34289" rIns="34289" bIns="34289">
            <a:spAutoFit/>
          </a:bodyPr>
          <a:lstStyle>
            <a:lvl1pPr>
              <a:defRPr>
                <a:solidFill>
                  <a:srgbClr val="FFFFFF"/>
                </a:solidFill>
                <a:latin typeface="SvFF Trim"/>
                <a:ea typeface="SvFF Trim"/>
                <a:cs typeface="SvFF Trim"/>
                <a:sym typeface="SvFF Trim"/>
              </a:defRPr>
            </a:lvl1pPr>
          </a:lstStyle>
          <a:p>
            <a:pPr hangingPunct="0">
              <a:defRPr/>
            </a:pPr>
            <a:r>
              <a:rPr sz="1200" kern="0" dirty="0">
                <a:latin typeface="Sitka Text" pitchFamily="2" charset="0"/>
              </a:rPr>
              <a:t>SPELFÖRSTÅELSE</a:t>
            </a:r>
          </a:p>
        </p:txBody>
      </p:sp>
      <p:sp>
        <p:nvSpPr>
          <p:cNvPr id="8" name="FYSIK">
            <a:extLst>
              <a:ext uri="{FF2B5EF4-FFF2-40B4-BE49-F238E27FC236}">
                <a16:creationId xmlns:a16="http://schemas.microsoft.com/office/drawing/2014/main" id="{1C79B390-B439-AF4E-9922-97C67B79FF53}"/>
              </a:ext>
            </a:extLst>
          </p:cNvPr>
          <p:cNvSpPr txBox="1"/>
          <p:nvPr/>
        </p:nvSpPr>
        <p:spPr>
          <a:xfrm>
            <a:off x="3453617" y="4141882"/>
            <a:ext cx="553355" cy="276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4289" tIns="34289" rIns="34289" bIns="34289">
            <a:spAutoFit/>
          </a:bodyPr>
          <a:lstStyle>
            <a:lvl1pPr>
              <a:defRPr>
                <a:solidFill>
                  <a:srgbClr val="FFFFFF"/>
                </a:solidFill>
                <a:latin typeface="SvFF Trim"/>
                <a:ea typeface="SvFF Trim"/>
                <a:cs typeface="SvFF Trim"/>
                <a:sym typeface="SvFF Trim"/>
              </a:defRPr>
            </a:lvl1pPr>
          </a:lstStyle>
          <a:p>
            <a:pPr hangingPunct="0">
              <a:defRPr/>
            </a:pPr>
            <a:r>
              <a:rPr sz="1350" kern="0" dirty="0">
                <a:latin typeface="Sitka Text" pitchFamily="2" charset="0"/>
              </a:rPr>
              <a:t>FYSIK</a:t>
            </a:r>
          </a:p>
        </p:txBody>
      </p:sp>
      <p:sp>
        <p:nvSpPr>
          <p:cNvPr id="9" name="TEKNIK">
            <a:extLst>
              <a:ext uri="{FF2B5EF4-FFF2-40B4-BE49-F238E27FC236}">
                <a16:creationId xmlns:a16="http://schemas.microsoft.com/office/drawing/2014/main" id="{687E9910-99F8-1242-9AF8-E66F52F747B5}"/>
              </a:ext>
            </a:extLst>
          </p:cNvPr>
          <p:cNvSpPr txBox="1"/>
          <p:nvPr/>
        </p:nvSpPr>
        <p:spPr>
          <a:xfrm>
            <a:off x="4786313" y="4146438"/>
            <a:ext cx="755524" cy="276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89" tIns="34289" rIns="34289" bIns="34289">
            <a:spAutoFit/>
          </a:bodyPr>
          <a:lstStyle>
            <a:lvl1pPr>
              <a:defRPr>
                <a:solidFill>
                  <a:srgbClr val="FFFFFF"/>
                </a:solidFill>
                <a:latin typeface="SvFF Trim"/>
                <a:ea typeface="SvFF Trim"/>
                <a:cs typeface="SvFF Trim"/>
                <a:sym typeface="SvFF Trim"/>
              </a:defRPr>
            </a:lvl1pPr>
          </a:lstStyle>
          <a:p>
            <a:pPr hangingPunct="0">
              <a:defRPr/>
            </a:pPr>
            <a:r>
              <a:rPr sz="1350" kern="0" dirty="0">
                <a:solidFill>
                  <a:srgbClr val="FDFDFD"/>
                </a:solidFill>
                <a:latin typeface="Sitka Text" pitchFamily="2" charset="0"/>
              </a:rPr>
              <a:t>TEKNIK</a:t>
            </a:r>
          </a:p>
        </p:txBody>
      </p:sp>
    </p:spTree>
    <p:extLst>
      <p:ext uri="{BB962C8B-B14F-4D97-AF65-F5344CB8AC3E}">
        <p14:creationId xmlns:p14="http://schemas.microsoft.com/office/powerpoint/2010/main" val="55225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SYKOLOGI">
            <a:extLst>
              <a:ext uri="{FF2B5EF4-FFF2-40B4-BE49-F238E27FC236}">
                <a16:creationId xmlns:a16="http://schemas.microsoft.com/office/drawing/2014/main" id="{021FC4D9-43D6-124C-AD18-ED8501ABDE9D}"/>
              </a:ext>
            </a:extLst>
          </p:cNvPr>
          <p:cNvSpPr txBox="1"/>
          <p:nvPr/>
        </p:nvSpPr>
        <p:spPr>
          <a:xfrm>
            <a:off x="3235808" y="2930015"/>
            <a:ext cx="1724018" cy="276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89" tIns="34289" rIns="34289" bIns="34289">
            <a:spAutoFit/>
          </a:bodyPr>
          <a:lstStyle>
            <a:lvl1pPr>
              <a:defRPr>
                <a:solidFill>
                  <a:srgbClr val="FFFFFF"/>
                </a:solidFill>
                <a:latin typeface="SvFF Trim"/>
                <a:ea typeface="SvFF Trim"/>
                <a:cs typeface="SvFF Trim"/>
                <a:sym typeface="SvFF Trim"/>
              </a:defRPr>
            </a:lvl1pPr>
          </a:lstStyle>
          <a:p>
            <a:pPr hangingPunct="0">
              <a:defRPr/>
            </a:pPr>
            <a:r>
              <a:rPr sz="1350" kern="0" dirty="0">
                <a:latin typeface="Sitka Text" pitchFamily="2" charset="0"/>
              </a:rPr>
              <a:t>PSYKOLOGI</a:t>
            </a:r>
          </a:p>
        </p:txBody>
      </p:sp>
      <p:sp>
        <p:nvSpPr>
          <p:cNvPr id="7" name="SPELFÖRSTÅELSE">
            <a:extLst>
              <a:ext uri="{FF2B5EF4-FFF2-40B4-BE49-F238E27FC236}">
                <a16:creationId xmlns:a16="http://schemas.microsoft.com/office/drawing/2014/main" id="{48BACB92-9E2E-DF4A-A4AA-0865DDB1AC0C}"/>
              </a:ext>
            </a:extLst>
          </p:cNvPr>
          <p:cNvSpPr txBox="1"/>
          <p:nvPr/>
        </p:nvSpPr>
        <p:spPr>
          <a:xfrm>
            <a:off x="4398594" y="2930015"/>
            <a:ext cx="1548820" cy="276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4289" tIns="34289" rIns="34289" bIns="34289">
            <a:spAutoFit/>
          </a:bodyPr>
          <a:lstStyle>
            <a:lvl1pPr>
              <a:defRPr>
                <a:solidFill>
                  <a:srgbClr val="FFFFFF"/>
                </a:solidFill>
                <a:latin typeface="SvFF Trim"/>
                <a:ea typeface="SvFF Trim"/>
                <a:cs typeface="SvFF Trim"/>
                <a:sym typeface="SvFF Trim"/>
              </a:defRPr>
            </a:lvl1pPr>
          </a:lstStyle>
          <a:p>
            <a:pPr hangingPunct="0">
              <a:defRPr/>
            </a:pPr>
            <a:r>
              <a:rPr sz="1350" kern="0" dirty="0">
                <a:latin typeface="Sitka Text" pitchFamily="2" charset="0"/>
              </a:rPr>
              <a:t>SPELFÖRSTÅELSE</a:t>
            </a:r>
          </a:p>
        </p:txBody>
      </p:sp>
      <p:sp>
        <p:nvSpPr>
          <p:cNvPr id="9" name="TEKNIK">
            <a:extLst>
              <a:ext uri="{FF2B5EF4-FFF2-40B4-BE49-F238E27FC236}">
                <a16:creationId xmlns:a16="http://schemas.microsoft.com/office/drawing/2014/main" id="{687E9910-99F8-1242-9AF8-E66F52F747B5}"/>
              </a:ext>
            </a:extLst>
          </p:cNvPr>
          <p:cNvSpPr txBox="1"/>
          <p:nvPr/>
        </p:nvSpPr>
        <p:spPr>
          <a:xfrm>
            <a:off x="4786313" y="4146439"/>
            <a:ext cx="614470" cy="484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89" tIns="34289" rIns="34289" bIns="34289">
            <a:spAutoFit/>
          </a:bodyPr>
          <a:lstStyle>
            <a:lvl1pPr>
              <a:defRPr>
                <a:solidFill>
                  <a:srgbClr val="FFFFFF"/>
                </a:solidFill>
                <a:latin typeface="SvFF Trim"/>
                <a:ea typeface="SvFF Trim"/>
                <a:cs typeface="SvFF Trim"/>
                <a:sym typeface="SvFF Trim"/>
              </a:defRPr>
            </a:lvl1pPr>
          </a:lstStyle>
          <a:p>
            <a:pPr hangingPunct="0">
              <a:defRPr/>
            </a:pPr>
            <a:r>
              <a:rPr sz="1350" kern="0" dirty="0">
                <a:solidFill>
                  <a:srgbClr val="FDFDFD"/>
                </a:solidFill>
                <a:latin typeface="Sitka Text" pitchFamily="2" charset="0"/>
              </a:rPr>
              <a:t>TEKNIK</a:t>
            </a:r>
          </a:p>
        </p:txBody>
      </p:sp>
      <p:sp>
        <p:nvSpPr>
          <p:cNvPr id="10" name="Utförandet av en aktion…">
            <a:extLst>
              <a:ext uri="{FF2B5EF4-FFF2-40B4-BE49-F238E27FC236}">
                <a16:creationId xmlns:a16="http://schemas.microsoft.com/office/drawing/2014/main" id="{B8D227A4-D415-A049-BC98-8CBA8BA91FEE}"/>
              </a:ext>
            </a:extLst>
          </p:cNvPr>
          <p:cNvSpPr txBox="1"/>
          <p:nvPr/>
        </p:nvSpPr>
        <p:spPr>
          <a:xfrm>
            <a:off x="619331" y="255308"/>
            <a:ext cx="6316387" cy="1446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hangingPunct="0">
              <a:lnSpc>
                <a:spcPct val="90000"/>
              </a:lnSpc>
              <a:defRPr sz="7000" b="0">
                <a:latin typeface="Stag Sans Light"/>
                <a:ea typeface="Stag Sans Light"/>
                <a:cs typeface="Stag Sans Light"/>
                <a:sym typeface="Stag Sans Light"/>
              </a:defRPr>
            </a:pPr>
            <a:r>
              <a:rPr lang="sv-SE" sz="2625" kern="0" dirty="0">
                <a:solidFill>
                  <a:schemeClr val="accent1"/>
                </a:solidFill>
                <a:latin typeface="Sitka Text" pitchFamily="2" charset="0"/>
                <a:sym typeface="Stag Sans Light"/>
              </a:rPr>
              <a:t>Utförandet av en aktion</a:t>
            </a:r>
          </a:p>
          <a:p>
            <a:pPr marL="263189" indent="-263189" hangingPunct="0">
              <a:lnSpc>
                <a:spcPct val="90000"/>
              </a:lnSpc>
              <a:buSzPct val="100000"/>
              <a:buFontTx/>
              <a:buChar char="-"/>
              <a:defRPr sz="5000" b="0">
                <a:latin typeface="Stag Sans Light"/>
                <a:ea typeface="Stag Sans Light"/>
                <a:cs typeface="Stag Sans Light"/>
                <a:sym typeface="Stag Sans Light"/>
              </a:defRPr>
            </a:pPr>
            <a:r>
              <a:rPr lang="sv-SE" sz="1875" kern="0" dirty="0">
                <a:solidFill>
                  <a:schemeClr val="accent1"/>
                </a:solidFill>
                <a:latin typeface="Sitka Text" pitchFamily="2" charset="0"/>
                <a:sym typeface="Stag Sans Light"/>
              </a:rPr>
              <a:t>Position - </a:t>
            </a:r>
            <a:r>
              <a:rPr lang="sv-SE" sz="1687" kern="0" dirty="0">
                <a:solidFill>
                  <a:schemeClr val="accent1"/>
                </a:solidFill>
                <a:latin typeface="Sitka Text" pitchFamily="2" charset="0"/>
                <a:sym typeface="Stag Sans Light"/>
              </a:rPr>
              <a:t>(Var)</a:t>
            </a:r>
            <a:r>
              <a:rPr lang="sv-SE" sz="1875" kern="0" dirty="0">
                <a:solidFill>
                  <a:schemeClr val="accent1"/>
                </a:solidFill>
                <a:latin typeface="Sitka Text" pitchFamily="2" charset="0"/>
                <a:sym typeface="Stag Sans Light"/>
              </a:rPr>
              <a:t> </a:t>
            </a:r>
            <a:r>
              <a:rPr lang="sv-SE" sz="1500" kern="0" dirty="0">
                <a:solidFill>
                  <a:schemeClr val="accent1"/>
                </a:solidFill>
                <a:latin typeface="Sitka Text" pitchFamily="2" charset="0"/>
                <a:sym typeface="Stag Sans Light"/>
              </a:rPr>
              <a:t>ex.</a:t>
            </a:r>
            <a:r>
              <a:rPr lang="sv-SE" sz="1875" kern="0" dirty="0">
                <a:solidFill>
                  <a:schemeClr val="accent1"/>
                </a:solidFill>
                <a:latin typeface="Sitka Text" pitchFamily="2" charset="0"/>
                <a:sym typeface="Stag Sans Light"/>
              </a:rPr>
              <a:t> </a:t>
            </a:r>
            <a:r>
              <a:rPr lang="sv-SE" sz="1500" kern="0" dirty="0">
                <a:solidFill>
                  <a:schemeClr val="accent1"/>
                </a:solidFill>
                <a:latin typeface="Sitka Text" pitchFamily="2" charset="0"/>
                <a:sym typeface="Stag Sans Light"/>
              </a:rPr>
              <a:t>kroppsposition, position till spelets variabler</a:t>
            </a:r>
          </a:p>
          <a:p>
            <a:pPr marL="263189" indent="-263189" hangingPunct="0">
              <a:lnSpc>
                <a:spcPct val="90000"/>
              </a:lnSpc>
              <a:buSzPct val="100000"/>
              <a:buFontTx/>
              <a:buChar char="-"/>
              <a:defRPr sz="5000" b="0">
                <a:latin typeface="Stag Sans Light"/>
                <a:ea typeface="Stag Sans Light"/>
                <a:cs typeface="Stag Sans Light"/>
                <a:sym typeface="Stag Sans Light"/>
              </a:defRPr>
            </a:pPr>
            <a:r>
              <a:rPr lang="sv-SE" sz="1875" kern="0" dirty="0">
                <a:solidFill>
                  <a:schemeClr val="accent1"/>
                </a:solidFill>
                <a:latin typeface="Sitka Text" pitchFamily="2" charset="0"/>
                <a:sym typeface="Stag Sans Light"/>
              </a:rPr>
              <a:t>Tajming - </a:t>
            </a:r>
            <a:r>
              <a:rPr lang="sv-SE" sz="1687" kern="0" dirty="0">
                <a:solidFill>
                  <a:schemeClr val="accent1"/>
                </a:solidFill>
                <a:latin typeface="Sitka Text" pitchFamily="2" charset="0"/>
                <a:sym typeface="Stag Sans Light"/>
              </a:rPr>
              <a:t>(När)</a:t>
            </a:r>
            <a:r>
              <a:rPr lang="sv-SE" sz="1875" kern="0" dirty="0">
                <a:solidFill>
                  <a:schemeClr val="accent1"/>
                </a:solidFill>
                <a:latin typeface="Sitka Text" pitchFamily="2" charset="0"/>
                <a:sym typeface="Stag Sans Light"/>
              </a:rPr>
              <a:t> </a:t>
            </a:r>
            <a:r>
              <a:rPr lang="sv-SE" sz="1500" kern="0" dirty="0">
                <a:solidFill>
                  <a:schemeClr val="accent1"/>
                </a:solidFill>
                <a:latin typeface="Sitka Text" pitchFamily="2" charset="0"/>
                <a:sym typeface="Stag Sans Light"/>
              </a:rPr>
              <a:t>ex.</a:t>
            </a:r>
            <a:r>
              <a:rPr lang="sv-SE" sz="1875" kern="0" dirty="0">
                <a:solidFill>
                  <a:schemeClr val="accent1"/>
                </a:solidFill>
                <a:latin typeface="Sitka Text" pitchFamily="2" charset="0"/>
                <a:sym typeface="Stag Sans Light"/>
              </a:rPr>
              <a:t> </a:t>
            </a:r>
            <a:r>
              <a:rPr lang="sv-SE" sz="1500" kern="0" dirty="0">
                <a:solidFill>
                  <a:schemeClr val="accent1"/>
                </a:solidFill>
                <a:latin typeface="Sitka Text" pitchFamily="2" charset="0"/>
                <a:sym typeface="Stag Sans Light"/>
              </a:rPr>
              <a:t>Springa i djupled, sätta press </a:t>
            </a:r>
          </a:p>
          <a:p>
            <a:pPr marL="263189" indent="-263189" hangingPunct="0">
              <a:lnSpc>
                <a:spcPct val="90000"/>
              </a:lnSpc>
              <a:buSzPct val="100000"/>
              <a:buFontTx/>
              <a:buChar char="-"/>
              <a:defRPr sz="5000" b="0">
                <a:latin typeface="Stag Sans Light"/>
                <a:ea typeface="Stag Sans Light"/>
                <a:cs typeface="Stag Sans Light"/>
                <a:sym typeface="Stag Sans Light"/>
              </a:defRPr>
            </a:pPr>
            <a:r>
              <a:rPr lang="sv-SE" sz="1875" kern="0" dirty="0">
                <a:solidFill>
                  <a:schemeClr val="accent1"/>
                </a:solidFill>
                <a:latin typeface="Sitka Text" pitchFamily="2" charset="0"/>
                <a:sym typeface="Stag Sans Light"/>
              </a:rPr>
              <a:t>Riktning - </a:t>
            </a:r>
            <a:r>
              <a:rPr lang="sv-SE" sz="1687" kern="0" dirty="0">
                <a:solidFill>
                  <a:schemeClr val="accent1"/>
                </a:solidFill>
                <a:latin typeface="Sitka Text" pitchFamily="2" charset="0"/>
                <a:sym typeface="Stag Sans Light"/>
              </a:rPr>
              <a:t>(Hur)</a:t>
            </a:r>
            <a:r>
              <a:rPr lang="sv-SE" sz="1875" kern="0" dirty="0">
                <a:solidFill>
                  <a:schemeClr val="accent1"/>
                </a:solidFill>
                <a:latin typeface="Sitka Text" pitchFamily="2" charset="0"/>
                <a:sym typeface="Stag Sans Light"/>
              </a:rPr>
              <a:t> </a:t>
            </a:r>
            <a:r>
              <a:rPr lang="sv-SE" sz="1500" kern="0" dirty="0">
                <a:solidFill>
                  <a:schemeClr val="accent1"/>
                </a:solidFill>
                <a:latin typeface="Sitka Text" pitchFamily="2" charset="0"/>
                <a:sym typeface="Stag Sans Light"/>
              </a:rPr>
              <a:t>ex.</a:t>
            </a:r>
            <a:r>
              <a:rPr lang="sv-SE" sz="1875" kern="0" dirty="0">
                <a:solidFill>
                  <a:schemeClr val="accent1"/>
                </a:solidFill>
                <a:latin typeface="Sitka Text" pitchFamily="2" charset="0"/>
                <a:sym typeface="Stag Sans Light"/>
              </a:rPr>
              <a:t> </a:t>
            </a:r>
            <a:r>
              <a:rPr lang="sv-SE" sz="1500" kern="0" dirty="0">
                <a:solidFill>
                  <a:schemeClr val="accent1"/>
                </a:solidFill>
                <a:latin typeface="Sitka Text" pitchFamily="2" charset="0"/>
                <a:sym typeface="Stag Sans Light"/>
              </a:rPr>
              <a:t>Passning på off fot, komma på försvarssida</a:t>
            </a:r>
          </a:p>
          <a:p>
            <a:pPr marL="263189" indent="-263189" hangingPunct="0">
              <a:lnSpc>
                <a:spcPct val="90000"/>
              </a:lnSpc>
              <a:buSzPct val="100000"/>
              <a:buFontTx/>
              <a:buChar char="-"/>
              <a:defRPr sz="5000" b="0">
                <a:latin typeface="Stag Sans Light"/>
                <a:ea typeface="Stag Sans Light"/>
                <a:cs typeface="Stag Sans Light"/>
                <a:sym typeface="Stag Sans Light"/>
              </a:defRPr>
            </a:pPr>
            <a:r>
              <a:rPr lang="sv-SE" sz="1875" kern="0" dirty="0">
                <a:solidFill>
                  <a:schemeClr val="accent1"/>
                </a:solidFill>
                <a:latin typeface="Sitka Text" pitchFamily="2" charset="0"/>
                <a:sym typeface="Stag Sans Light"/>
              </a:rPr>
              <a:t>Fart - </a:t>
            </a:r>
            <a:r>
              <a:rPr lang="sv-SE" sz="1500" kern="0" dirty="0">
                <a:solidFill>
                  <a:schemeClr val="accent1"/>
                </a:solidFill>
                <a:latin typeface="Sitka Text" pitchFamily="2" charset="0"/>
                <a:sym typeface="Stag Sans Light"/>
              </a:rPr>
              <a:t>ex. Hårdhet i passning, Löpningens hastighet</a:t>
            </a:r>
          </a:p>
        </p:txBody>
      </p:sp>
      <p:grpSp>
        <p:nvGrpSpPr>
          <p:cNvPr id="11" name="Gruppera">
            <a:extLst>
              <a:ext uri="{FF2B5EF4-FFF2-40B4-BE49-F238E27FC236}">
                <a16:creationId xmlns:a16="http://schemas.microsoft.com/office/drawing/2014/main" id="{583E70FD-79EC-7C4D-91EC-CB6574365A74}"/>
              </a:ext>
            </a:extLst>
          </p:cNvPr>
          <p:cNvGrpSpPr/>
          <p:nvPr/>
        </p:nvGrpSpPr>
        <p:grpSpPr>
          <a:xfrm>
            <a:off x="678551" y="1873220"/>
            <a:ext cx="5471237" cy="768228"/>
            <a:chOff x="0" y="57882"/>
            <a:chExt cx="13418065" cy="1520469"/>
          </a:xfrm>
        </p:grpSpPr>
        <p:sp>
          <p:nvSpPr>
            <p:cNvPr id="12" name="Informationsprocessen">
              <a:extLst>
                <a:ext uri="{FF2B5EF4-FFF2-40B4-BE49-F238E27FC236}">
                  <a16:creationId xmlns:a16="http://schemas.microsoft.com/office/drawing/2014/main" id="{F2021BCD-231D-FD4D-B4D4-8DC8F09C98F8}"/>
                </a:ext>
              </a:extLst>
            </p:cNvPr>
            <p:cNvSpPr txBox="1"/>
            <p:nvPr/>
          </p:nvSpPr>
          <p:spPr>
            <a:xfrm>
              <a:off x="23280" y="57882"/>
              <a:ext cx="6901911" cy="8900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l" defTabSz="1005840">
                <a:lnSpc>
                  <a:spcPct val="90000"/>
                </a:lnSpc>
                <a:defRPr sz="5280" b="0">
                  <a:latin typeface="Stag Sans Light"/>
                  <a:ea typeface="Stag Sans Light"/>
                  <a:cs typeface="Stag Sans Light"/>
                  <a:sym typeface="Stag Sans Light"/>
                </a:defRPr>
              </a:lvl1pPr>
            </a:lstStyle>
            <a:p>
              <a:pPr defTabSz="377189" hangingPunct="0">
                <a:defRPr/>
              </a:pPr>
              <a:r>
                <a:rPr lang="sv-SE" sz="1980" kern="0" dirty="0">
                  <a:solidFill>
                    <a:schemeClr val="accent1"/>
                  </a:solidFill>
                  <a:latin typeface="Sitka Text" pitchFamily="2" charset="0"/>
                </a:rPr>
                <a:t>Informationsprocessen</a:t>
              </a:r>
            </a:p>
          </p:txBody>
        </p:sp>
        <p:sp>
          <p:nvSpPr>
            <p:cNvPr id="13" name="Utifrån informationsprocessen hur utför spelaren sina aktioner?">
              <a:extLst>
                <a:ext uri="{FF2B5EF4-FFF2-40B4-BE49-F238E27FC236}">
                  <a16:creationId xmlns:a16="http://schemas.microsoft.com/office/drawing/2014/main" id="{637C67EA-18B9-6148-B625-D42A470CC891}"/>
                </a:ext>
              </a:extLst>
            </p:cNvPr>
            <p:cNvSpPr txBox="1"/>
            <p:nvPr/>
          </p:nvSpPr>
          <p:spPr>
            <a:xfrm>
              <a:off x="0" y="688290"/>
              <a:ext cx="13418065" cy="8900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l" defTabSz="749808">
                <a:lnSpc>
                  <a:spcPct val="90000"/>
                </a:lnSpc>
                <a:defRPr sz="3936" b="0">
                  <a:latin typeface="Stag Sans Light"/>
                  <a:ea typeface="Stag Sans Light"/>
                  <a:cs typeface="Stag Sans Light"/>
                  <a:sym typeface="Stag Sans Light"/>
                </a:defRPr>
              </a:lvl1pPr>
            </a:lstStyle>
            <a:p>
              <a:pPr defTabSz="281177" hangingPunct="0">
                <a:defRPr/>
              </a:pPr>
              <a:r>
                <a:rPr sz="1476" kern="0" noProof="1">
                  <a:solidFill>
                    <a:schemeClr val="accent1"/>
                  </a:solidFill>
                  <a:latin typeface="Sitka Text" pitchFamily="2" charset="0"/>
                </a:rPr>
                <a:t>Utifrån informationsprocessen hur utför spelaren sina aktioner?</a:t>
              </a:r>
            </a:p>
          </p:txBody>
        </p:sp>
      </p:grpSp>
      <p:sp>
        <p:nvSpPr>
          <p:cNvPr id="14" name="Uppfatta">
            <a:extLst>
              <a:ext uri="{FF2B5EF4-FFF2-40B4-BE49-F238E27FC236}">
                <a16:creationId xmlns:a16="http://schemas.microsoft.com/office/drawing/2014/main" id="{D9BD5FC2-6AFD-9A4B-B2E0-223323AEC664}"/>
              </a:ext>
            </a:extLst>
          </p:cNvPr>
          <p:cNvSpPr txBox="1"/>
          <p:nvPr/>
        </p:nvSpPr>
        <p:spPr>
          <a:xfrm>
            <a:off x="806901" y="5823833"/>
            <a:ext cx="870431" cy="280846"/>
          </a:xfrm>
          <a:prstGeom prst="rect">
            <a:avLst/>
          </a:prstGeom>
          <a:ln w="25400">
            <a:solidFill>
              <a:srgbClr val="FFFFFF"/>
            </a:solidFill>
            <a:prstDash val="sysDot"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4200" b="0">
                <a:solidFill>
                  <a:srgbClr val="FFEC0D"/>
                </a:solidFill>
                <a:latin typeface="Stag Sans Light"/>
                <a:ea typeface="Stag Sans Light"/>
                <a:cs typeface="Stag Sans Light"/>
                <a:sym typeface="Stag Sans Light"/>
              </a:defRPr>
            </a:lvl1pPr>
          </a:lstStyle>
          <a:p>
            <a:pPr algn="ctr" defTabSz="309561" hangingPunct="0">
              <a:defRPr/>
            </a:pPr>
            <a:r>
              <a:rPr lang="sv-SE" sz="1575" kern="0" dirty="0">
                <a:solidFill>
                  <a:schemeClr val="tx1"/>
                </a:solidFill>
                <a:latin typeface="Sitka Text" pitchFamily="2" charset="0"/>
              </a:rPr>
              <a:t>Uppfatta</a:t>
            </a:r>
          </a:p>
        </p:txBody>
      </p:sp>
      <p:sp>
        <p:nvSpPr>
          <p:cNvPr id="15" name="Pil">
            <a:extLst>
              <a:ext uri="{FF2B5EF4-FFF2-40B4-BE49-F238E27FC236}">
                <a16:creationId xmlns:a16="http://schemas.microsoft.com/office/drawing/2014/main" id="{73DAB078-4815-D445-A1A0-7A52EF769E71}"/>
              </a:ext>
            </a:extLst>
          </p:cNvPr>
          <p:cNvSpPr/>
          <p:nvPr/>
        </p:nvSpPr>
        <p:spPr>
          <a:xfrm>
            <a:off x="1718192" y="5858475"/>
            <a:ext cx="383633" cy="268843"/>
          </a:xfrm>
          <a:prstGeom prst="rightArrow">
            <a:avLst>
              <a:gd name="adj1" fmla="val 32000"/>
              <a:gd name="adj2" fmla="val 91326"/>
            </a:avLst>
          </a:prstGeom>
          <a:solidFill>
            <a:srgbClr val="FFFFFF"/>
          </a:solidFill>
          <a:ln w="25400">
            <a:solidFill>
              <a:srgbClr val="005293"/>
            </a:solidFill>
            <a:miter/>
          </a:ln>
        </p:spPr>
        <p:txBody>
          <a:bodyPr lIns="19050" tIns="19050" rIns="19050" bIns="19050" anchor="ctr"/>
          <a:lstStyle/>
          <a:p>
            <a:pPr hangingPunct="0">
              <a:defRPr sz="3600" b="0">
                <a:solidFill>
                  <a:srgbClr val="000000"/>
                </a:solidFill>
                <a:latin typeface="Stag Sans Light"/>
                <a:ea typeface="Stag Sans Light"/>
                <a:cs typeface="Stag Sans Light"/>
                <a:sym typeface="Stag Sans Light"/>
              </a:defRPr>
            </a:pPr>
            <a:endParaRPr lang="sv-SE" sz="2700" kern="0" dirty="0">
              <a:solidFill>
                <a:srgbClr val="000000"/>
              </a:solidFill>
              <a:latin typeface="Sitka Text" pitchFamily="2" charset="0"/>
              <a:sym typeface="Stag Sans Light"/>
            </a:endParaRPr>
          </a:p>
        </p:txBody>
      </p:sp>
      <p:sp>
        <p:nvSpPr>
          <p:cNvPr id="16" name="Värdera">
            <a:extLst>
              <a:ext uri="{FF2B5EF4-FFF2-40B4-BE49-F238E27FC236}">
                <a16:creationId xmlns:a16="http://schemas.microsoft.com/office/drawing/2014/main" id="{40A03CC1-3446-874C-A399-0AB952B59351}"/>
              </a:ext>
            </a:extLst>
          </p:cNvPr>
          <p:cNvSpPr txBox="1"/>
          <p:nvPr/>
        </p:nvSpPr>
        <p:spPr>
          <a:xfrm>
            <a:off x="2231198" y="5823084"/>
            <a:ext cx="796693" cy="280846"/>
          </a:xfrm>
          <a:prstGeom prst="rect">
            <a:avLst/>
          </a:prstGeom>
          <a:ln w="25400">
            <a:solidFill>
              <a:srgbClr val="FFFFFF"/>
            </a:solidFill>
            <a:prstDash val="sysDot"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4200" b="0">
                <a:solidFill>
                  <a:srgbClr val="FFEC0D"/>
                </a:solidFill>
                <a:latin typeface="Stag Sans Light"/>
                <a:ea typeface="Stag Sans Light"/>
                <a:cs typeface="Stag Sans Light"/>
                <a:sym typeface="Stag Sans Light"/>
              </a:defRPr>
            </a:lvl1pPr>
          </a:lstStyle>
          <a:p>
            <a:pPr algn="ctr" defTabSz="309561" hangingPunct="0">
              <a:defRPr/>
            </a:pPr>
            <a:r>
              <a:rPr lang="sv-SE" sz="1575" kern="0" dirty="0">
                <a:solidFill>
                  <a:schemeClr val="tx1"/>
                </a:solidFill>
                <a:latin typeface="Sitka Text" pitchFamily="2" charset="0"/>
              </a:rPr>
              <a:t>Värdera</a:t>
            </a:r>
          </a:p>
        </p:txBody>
      </p:sp>
      <p:sp>
        <p:nvSpPr>
          <p:cNvPr id="17" name="Pil">
            <a:extLst>
              <a:ext uri="{FF2B5EF4-FFF2-40B4-BE49-F238E27FC236}">
                <a16:creationId xmlns:a16="http://schemas.microsoft.com/office/drawing/2014/main" id="{7B545002-59B2-3942-9D4F-CD264092F1A7}"/>
              </a:ext>
            </a:extLst>
          </p:cNvPr>
          <p:cNvSpPr/>
          <p:nvPr/>
        </p:nvSpPr>
        <p:spPr>
          <a:xfrm>
            <a:off x="3275498" y="5824819"/>
            <a:ext cx="383633" cy="268843"/>
          </a:xfrm>
          <a:prstGeom prst="rightArrow">
            <a:avLst>
              <a:gd name="adj1" fmla="val 32000"/>
              <a:gd name="adj2" fmla="val 91326"/>
            </a:avLst>
          </a:prstGeom>
          <a:solidFill>
            <a:srgbClr val="FFFFFF"/>
          </a:solidFill>
          <a:ln w="25400">
            <a:solidFill>
              <a:srgbClr val="005293"/>
            </a:solidFill>
            <a:miter/>
          </a:ln>
        </p:spPr>
        <p:txBody>
          <a:bodyPr lIns="19050" tIns="19050" rIns="19050" bIns="19050" anchor="ctr"/>
          <a:lstStyle/>
          <a:p>
            <a:pPr hangingPunct="0">
              <a:defRPr sz="3600" b="0">
                <a:solidFill>
                  <a:srgbClr val="000000"/>
                </a:solidFill>
                <a:latin typeface="Stag Sans Light"/>
                <a:ea typeface="Stag Sans Light"/>
                <a:cs typeface="Stag Sans Light"/>
                <a:sym typeface="Stag Sans Light"/>
              </a:defRPr>
            </a:pPr>
            <a:endParaRPr lang="sv-SE" sz="2700" kern="0" dirty="0">
              <a:solidFill>
                <a:srgbClr val="000000"/>
              </a:solidFill>
              <a:latin typeface="Sitka Text" pitchFamily="2" charset="0"/>
              <a:sym typeface="Stag Sans Light"/>
            </a:endParaRPr>
          </a:p>
        </p:txBody>
      </p:sp>
      <p:sp>
        <p:nvSpPr>
          <p:cNvPr id="18" name="Besluta">
            <a:extLst>
              <a:ext uri="{FF2B5EF4-FFF2-40B4-BE49-F238E27FC236}">
                <a16:creationId xmlns:a16="http://schemas.microsoft.com/office/drawing/2014/main" id="{1B3E6118-7DA0-BB41-949C-AB9B4CDF32FA}"/>
              </a:ext>
            </a:extLst>
          </p:cNvPr>
          <p:cNvSpPr txBox="1"/>
          <p:nvPr/>
        </p:nvSpPr>
        <p:spPr>
          <a:xfrm>
            <a:off x="3888958" y="5787806"/>
            <a:ext cx="737382" cy="280846"/>
          </a:xfrm>
          <a:prstGeom prst="rect">
            <a:avLst/>
          </a:prstGeom>
          <a:ln w="25400">
            <a:solidFill>
              <a:srgbClr val="FFFFFF"/>
            </a:solidFill>
            <a:prstDash val="sysDot"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4200" b="0">
                <a:solidFill>
                  <a:srgbClr val="FFEC0D"/>
                </a:solidFill>
                <a:latin typeface="Stag Sans Light"/>
                <a:ea typeface="Stag Sans Light"/>
                <a:cs typeface="Stag Sans Light"/>
                <a:sym typeface="Stag Sans Light"/>
              </a:defRPr>
            </a:lvl1pPr>
          </a:lstStyle>
          <a:p>
            <a:pPr algn="ctr" defTabSz="309561" hangingPunct="0">
              <a:defRPr/>
            </a:pPr>
            <a:r>
              <a:rPr lang="sv-SE" sz="1575" kern="0" dirty="0">
                <a:solidFill>
                  <a:schemeClr val="tx1"/>
                </a:solidFill>
                <a:latin typeface="Sitka Text" pitchFamily="2" charset="0"/>
              </a:rPr>
              <a:t>Besluta</a:t>
            </a:r>
          </a:p>
        </p:txBody>
      </p:sp>
      <p:sp>
        <p:nvSpPr>
          <p:cNvPr id="19" name="Agera">
            <a:extLst>
              <a:ext uri="{FF2B5EF4-FFF2-40B4-BE49-F238E27FC236}">
                <a16:creationId xmlns:a16="http://schemas.microsoft.com/office/drawing/2014/main" id="{0E5876EB-D168-C949-A081-9808EB84D397}"/>
              </a:ext>
            </a:extLst>
          </p:cNvPr>
          <p:cNvSpPr txBox="1"/>
          <p:nvPr/>
        </p:nvSpPr>
        <p:spPr>
          <a:xfrm>
            <a:off x="5191335" y="5778941"/>
            <a:ext cx="586699" cy="280846"/>
          </a:xfrm>
          <a:prstGeom prst="rect">
            <a:avLst/>
          </a:prstGeom>
          <a:ln w="25400">
            <a:solidFill>
              <a:srgbClr val="FFFFFF"/>
            </a:solidFill>
            <a:prstDash val="sysDot"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4200" b="0">
                <a:solidFill>
                  <a:srgbClr val="FFEC0D"/>
                </a:solidFill>
                <a:latin typeface="Stag Sans Light"/>
                <a:ea typeface="Stag Sans Light"/>
                <a:cs typeface="Stag Sans Light"/>
                <a:sym typeface="Stag Sans Light"/>
              </a:defRPr>
            </a:lvl1pPr>
          </a:lstStyle>
          <a:p>
            <a:pPr algn="ctr" defTabSz="309561" hangingPunct="0">
              <a:defRPr/>
            </a:pPr>
            <a:r>
              <a:rPr lang="sv-SE" sz="1575" kern="0" dirty="0">
                <a:solidFill>
                  <a:schemeClr val="tx1"/>
                </a:solidFill>
                <a:latin typeface="Sitka Text" pitchFamily="2" charset="0"/>
              </a:rPr>
              <a:t>Agera</a:t>
            </a:r>
          </a:p>
        </p:txBody>
      </p:sp>
      <p:sp>
        <p:nvSpPr>
          <p:cNvPr id="20" name="Pil">
            <a:extLst>
              <a:ext uri="{FF2B5EF4-FFF2-40B4-BE49-F238E27FC236}">
                <a16:creationId xmlns:a16="http://schemas.microsoft.com/office/drawing/2014/main" id="{C415516C-6819-1349-AE38-056C0AE67B6A}"/>
              </a:ext>
            </a:extLst>
          </p:cNvPr>
          <p:cNvSpPr/>
          <p:nvPr/>
        </p:nvSpPr>
        <p:spPr>
          <a:xfrm>
            <a:off x="4768009" y="5787806"/>
            <a:ext cx="383633" cy="268843"/>
          </a:xfrm>
          <a:prstGeom prst="rightArrow">
            <a:avLst>
              <a:gd name="adj1" fmla="val 32000"/>
              <a:gd name="adj2" fmla="val 91326"/>
            </a:avLst>
          </a:prstGeom>
          <a:solidFill>
            <a:srgbClr val="FFFFFF"/>
          </a:solidFill>
          <a:ln w="25400">
            <a:solidFill>
              <a:srgbClr val="005293"/>
            </a:solidFill>
            <a:miter/>
          </a:ln>
        </p:spPr>
        <p:txBody>
          <a:bodyPr lIns="19050" tIns="19050" rIns="19050" bIns="19050" anchor="ctr"/>
          <a:lstStyle/>
          <a:p>
            <a:pPr hangingPunct="0">
              <a:defRPr sz="3600" b="0">
                <a:solidFill>
                  <a:srgbClr val="000000"/>
                </a:solidFill>
                <a:latin typeface="Stag Sans Light"/>
                <a:ea typeface="Stag Sans Light"/>
                <a:cs typeface="Stag Sans Light"/>
                <a:sym typeface="Stag Sans Light"/>
              </a:defRPr>
            </a:pPr>
            <a:endParaRPr lang="sv-SE" sz="2700" kern="0" dirty="0">
              <a:solidFill>
                <a:srgbClr val="000000"/>
              </a:solidFill>
              <a:latin typeface="Sitka Text" pitchFamily="2" charset="0"/>
              <a:sym typeface="Stag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48494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dvAuto="0"/>
      <p:bldP spid="14" grpId="0" animBg="1" advAuto="0"/>
      <p:bldP spid="15" grpId="0" animBg="1" advAuto="0"/>
      <p:bldP spid="16" grpId="0" animBg="1" advAuto="0"/>
      <p:bldP spid="17" grpId="0" animBg="1" advAuto="0"/>
      <p:bldP spid="18" grpId="0" animBg="1" advAuto="0"/>
      <p:bldP spid="19" grpId="0" animBg="1" advAuto="0"/>
      <p:bldP spid="20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SYKOLOGI">
            <a:extLst>
              <a:ext uri="{FF2B5EF4-FFF2-40B4-BE49-F238E27FC236}">
                <a16:creationId xmlns:a16="http://schemas.microsoft.com/office/drawing/2014/main" id="{021FC4D9-43D6-124C-AD18-ED8501ABDE9D}"/>
              </a:ext>
            </a:extLst>
          </p:cNvPr>
          <p:cNvSpPr txBox="1"/>
          <p:nvPr/>
        </p:nvSpPr>
        <p:spPr>
          <a:xfrm>
            <a:off x="3235808" y="2930015"/>
            <a:ext cx="1724018" cy="276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89" tIns="34289" rIns="34289" bIns="34289">
            <a:spAutoFit/>
          </a:bodyPr>
          <a:lstStyle>
            <a:lvl1pPr>
              <a:defRPr>
                <a:solidFill>
                  <a:srgbClr val="FFFFFF"/>
                </a:solidFill>
                <a:latin typeface="SvFF Trim"/>
                <a:ea typeface="SvFF Trim"/>
                <a:cs typeface="SvFF Trim"/>
                <a:sym typeface="SvFF Trim"/>
              </a:defRPr>
            </a:lvl1pPr>
          </a:lstStyle>
          <a:p>
            <a:pPr hangingPunct="0">
              <a:defRPr/>
            </a:pPr>
            <a:r>
              <a:rPr sz="1350" kern="0" dirty="0">
                <a:latin typeface="SvFF Headline v2.1" panose="02000906050000020004" pitchFamily="2" charset="0"/>
              </a:rPr>
              <a:t>PSYKOLOGI</a:t>
            </a:r>
          </a:p>
        </p:txBody>
      </p:sp>
      <p:sp>
        <p:nvSpPr>
          <p:cNvPr id="7" name="SPELFÖRSTÅELSE">
            <a:extLst>
              <a:ext uri="{FF2B5EF4-FFF2-40B4-BE49-F238E27FC236}">
                <a16:creationId xmlns:a16="http://schemas.microsoft.com/office/drawing/2014/main" id="{48BACB92-9E2E-DF4A-A4AA-0865DDB1AC0C}"/>
              </a:ext>
            </a:extLst>
          </p:cNvPr>
          <p:cNvSpPr txBox="1"/>
          <p:nvPr/>
        </p:nvSpPr>
        <p:spPr>
          <a:xfrm>
            <a:off x="4398594" y="2930015"/>
            <a:ext cx="1273103" cy="276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4289" tIns="34289" rIns="34289" bIns="34289">
            <a:spAutoFit/>
          </a:bodyPr>
          <a:lstStyle>
            <a:lvl1pPr>
              <a:defRPr>
                <a:solidFill>
                  <a:srgbClr val="FFFFFF"/>
                </a:solidFill>
                <a:latin typeface="SvFF Trim"/>
                <a:ea typeface="SvFF Trim"/>
                <a:cs typeface="SvFF Trim"/>
                <a:sym typeface="SvFF Trim"/>
              </a:defRPr>
            </a:lvl1pPr>
          </a:lstStyle>
          <a:p>
            <a:pPr hangingPunct="0">
              <a:defRPr/>
            </a:pPr>
            <a:r>
              <a:rPr sz="1350" kern="0" dirty="0">
                <a:latin typeface="SvFF Headline v2.1" panose="02000906050000020004" pitchFamily="2" charset="0"/>
              </a:rPr>
              <a:t>SPELFÖRSTÅELSE</a:t>
            </a:r>
          </a:p>
        </p:txBody>
      </p:sp>
      <p:sp>
        <p:nvSpPr>
          <p:cNvPr id="9" name="TEKNIK">
            <a:extLst>
              <a:ext uri="{FF2B5EF4-FFF2-40B4-BE49-F238E27FC236}">
                <a16:creationId xmlns:a16="http://schemas.microsoft.com/office/drawing/2014/main" id="{687E9910-99F8-1242-9AF8-E66F52F747B5}"/>
              </a:ext>
            </a:extLst>
          </p:cNvPr>
          <p:cNvSpPr txBox="1"/>
          <p:nvPr/>
        </p:nvSpPr>
        <p:spPr>
          <a:xfrm>
            <a:off x="4786313" y="4146439"/>
            <a:ext cx="614470" cy="276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89" tIns="34289" rIns="34289" bIns="34289">
            <a:spAutoFit/>
          </a:bodyPr>
          <a:lstStyle>
            <a:lvl1pPr>
              <a:defRPr>
                <a:solidFill>
                  <a:srgbClr val="FFFFFF"/>
                </a:solidFill>
                <a:latin typeface="SvFF Trim"/>
                <a:ea typeface="SvFF Trim"/>
                <a:cs typeface="SvFF Trim"/>
                <a:sym typeface="SvFF Trim"/>
              </a:defRPr>
            </a:lvl1pPr>
          </a:lstStyle>
          <a:p>
            <a:pPr hangingPunct="0">
              <a:defRPr/>
            </a:pPr>
            <a:r>
              <a:rPr sz="1350" kern="0" dirty="0">
                <a:solidFill>
                  <a:srgbClr val="FDFDFD"/>
                </a:solidFill>
                <a:latin typeface="SvFF Headline v2.1" panose="02000906050000020004" pitchFamily="2" charset="0"/>
              </a:rPr>
              <a:t>TEKNIK</a:t>
            </a:r>
          </a:p>
        </p:txBody>
      </p:sp>
      <p:sp>
        <p:nvSpPr>
          <p:cNvPr id="10" name="Utförandet av en aktion…">
            <a:extLst>
              <a:ext uri="{FF2B5EF4-FFF2-40B4-BE49-F238E27FC236}">
                <a16:creationId xmlns:a16="http://schemas.microsoft.com/office/drawing/2014/main" id="{B8D227A4-D415-A049-BC98-8CBA8BA91FEE}"/>
              </a:ext>
            </a:extLst>
          </p:cNvPr>
          <p:cNvSpPr txBox="1"/>
          <p:nvPr/>
        </p:nvSpPr>
        <p:spPr>
          <a:xfrm>
            <a:off x="619331" y="255308"/>
            <a:ext cx="6316387" cy="1446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 hangingPunct="0">
              <a:lnSpc>
                <a:spcPct val="90000"/>
              </a:lnSpc>
              <a:defRPr sz="7000" b="0">
                <a:latin typeface="Stag Sans Light"/>
                <a:ea typeface="Stag Sans Light"/>
                <a:cs typeface="Stag Sans Light"/>
                <a:sym typeface="Stag Sans Light"/>
              </a:defRPr>
            </a:pPr>
            <a:r>
              <a:rPr lang="sv-SE" sz="2625" kern="0" dirty="0">
                <a:solidFill>
                  <a:schemeClr val="accent1"/>
                </a:solidFill>
                <a:latin typeface="Stag Sans Light"/>
                <a:sym typeface="Stag Sans Light"/>
              </a:rPr>
              <a:t>Utförandet av en aktion</a:t>
            </a:r>
          </a:p>
          <a:p>
            <a:pPr marL="263189" indent="-263189" hangingPunct="0">
              <a:lnSpc>
                <a:spcPct val="90000"/>
              </a:lnSpc>
              <a:buSzPct val="100000"/>
              <a:buFontTx/>
              <a:buChar char="-"/>
              <a:defRPr sz="5000" b="0">
                <a:latin typeface="Stag Sans Light"/>
                <a:ea typeface="Stag Sans Light"/>
                <a:cs typeface="Stag Sans Light"/>
                <a:sym typeface="Stag Sans Light"/>
              </a:defRPr>
            </a:pPr>
            <a:r>
              <a:rPr lang="sv-SE" sz="1875" kern="0" dirty="0">
                <a:solidFill>
                  <a:schemeClr val="accent1"/>
                </a:solidFill>
                <a:latin typeface="Stag Sans Light"/>
                <a:sym typeface="Stag Sans Light"/>
              </a:rPr>
              <a:t>Position - </a:t>
            </a:r>
            <a:r>
              <a:rPr lang="sv-SE" sz="1687" kern="0" dirty="0">
                <a:solidFill>
                  <a:schemeClr val="accent1"/>
                </a:solidFill>
                <a:latin typeface="Stag Sans Light"/>
                <a:sym typeface="Stag Sans Light"/>
              </a:rPr>
              <a:t>(Var)</a:t>
            </a:r>
            <a:r>
              <a:rPr lang="sv-SE" sz="1875" kern="0" dirty="0">
                <a:solidFill>
                  <a:schemeClr val="accent1"/>
                </a:solidFill>
                <a:latin typeface="Stag Sans Light"/>
                <a:sym typeface="Stag Sans Light"/>
              </a:rPr>
              <a:t> </a:t>
            </a:r>
            <a:r>
              <a:rPr lang="sv-SE" sz="1500" kern="0" dirty="0">
                <a:solidFill>
                  <a:schemeClr val="accent1"/>
                </a:solidFill>
                <a:latin typeface="Stag Sans Light"/>
                <a:sym typeface="Stag Sans Light"/>
              </a:rPr>
              <a:t>ex.</a:t>
            </a:r>
            <a:r>
              <a:rPr lang="sv-SE" sz="1875" kern="0" dirty="0">
                <a:solidFill>
                  <a:schemeClr val="accent1"/>
                </a:solidFill>
                <a:latin typeface="Stag Sans Light"/>
                <a:sym typeface="Stag Sans Light"/>
              </a:rPr>
              <a:t> </a:t>
            </a:r>
            <a:r>
              <a:rPr lang="sv-SE" sz="1500" kern="0" dirty="0">
                <a:solidFill>
                  <a:schemeClr val="accent1"/>
                </a:solidFill>
                <a:latin typeface="Stag Sans Light"/>
                <a:sym typeface="Stag Sans Light"/>
              </a:rPr>
              <a:t>kroppsposition, position till spelets variabler</a:t>
            </a:r>
          </a:p>
          <a:p>
            <a:pPr marL="263189" indent="-263189" hangingPunct="0">
              <a:lnSpc>
                <a:spcPct val="90000"/>
              </a:lnSpc>
              <a:buSzPct val="100000"/>
              <a:buFontTx/>
              <a:buChar char="-"/>
              <a:defRPr sz="5000" b="0">
                <a:latin typeface="Stag Sans Light"/>
                <a:ea typeface="Stag Sans Light"/>
                <a:cs typeface="Stag Sans Light"/>
                <a:sym typeface="Stag Sans Light"/>
              </a:defRPr>
            </a:pPr>
            <a:r>
              <a:rPr lang="sv-SE" sz="1875" kern="0" dirty="0">
                <a:solidFill>
                  <a:schemeClr val="accent1"/>
                </a:solidFill>
                <a:latin typeface="Stag Sans Light"/>
                <a:sym typeface="Stag Sans Light"/>
              </a:rPr>
              <a:t>Tajming - </a:t>
            </a:r>
            <a:r>
              <a:rPr lang="sv-SE" sz="1687" kern="0" dirty="0">
                <a:solidFill>
                  <a:schemeClr val="accent1"/>
                </a:solidFill>
                <a:latin typeface="Stag Sans Light"/>
                <a:sym typeface="Stag Sans Light"/>
              </a:rPr>
              <a:t>(När)</a:t>
            </a:r>
            <a:r>
              <a:rPr lang="sv-SE" sz="1875" kern="0" dirty="0">
                <a:solidFill>
                  <a:schemeClr val="accent1"/>
                </a:solidFill>
                <a:latin typeface="Stag Sans Light"/>
                <a:sym typeface="Stag Sans Light"/>
              </a:rPr>
              <a:t> </a:t>
            </a:r>
            <a:r>
              <a:rPr lang="sv-SE" sz="1500" kern="0" dirty="0">
                <a:solidFill>
                  <a:schemeClr val="accent1"/>
                </a:solidFill>
                <a:latin typeface="Stag Sans Light"/>
                <a:sym typeface="Stag Sans Light"/>
              </a:rPr>
              <a:t>ex.</a:t>
            </a:r>
            <a:r>
              <a:rPr lang="sv-SE" sz="1875" kern="0" dirty="0">
                <a:solidFill>
                  <a:schemeClr val="accent1"/>
                </a:solidFill>
                <a:latin typeface="Stag Sans Light"/>
                <a:sym typeface="Stag Sans Light"/>
              </a:rPr>
              <a:t> </a:t>
            </a:r>
            <a:r>
              <a:rPr lang="sv-SE" sz="1500" kern="0" dirty="0">
                <a:solidFill>
                  <a:schemeClr val="accent1"/>
                </a:solidFill>
                <a:latin typeface="Stag Sans Light"/>
                <a:sym typeface="Stag Sans Light"/>
              </a:rPr>
              <a:t>Springa i djupled, sätta press </a:t>
            </a:r>
          </a:p>
          <a:p>
            <a:pPr marL="263189" indent="-263189" hangingPunct="0">
              <a:lnSpc>
                <a:spcPct val="90000"/>
              </a:lnSpc>
              <a:buSzPct val="100000"/>
              <a:buFontTx/>
              <a:buChar char="-"/>
              <a:defRPr sz="5000" b="0">
                <a:latin typeface="Stag Sans Light"/>
                <a:ea typeface="Stag Sans Light"/>
                <a:cs typeface="Stag Sans Light"/>
                <a:sym typeface="Stag Sans Light"/>
              </a:defRPr>
            </a:pPr>
            <a:r>
              <a:rPr lang="sv-SE" sz="1875" kern="0" dirty="0">
                <a:solidFill>
                  <a:schemeClr val="accent1"/>
                </a:solidFill>
                <a:latin typeface="Stag Sans Light"/>
                <a:sym typeface="Stag Sans Light"/>
              </a:rPr>
              <a:t>Riktning - </a:t>
            </a:r>
            <a:r>
              <a:rPr lang="sv-SE" sz="1687" kern="0" dirty="0">
                <a:solidFill>
                  <a:schemeClr val="accent1"/>
                </a:solidFill>
                <a:latin typeface="Stag Sans Light"/>
                <a:sym typeface="Stag Sans Light"/>
              </a:rPr>
              <a:t>(Hur)</a:t>
            </a:r>
            <a:r>
              <a:rPr lang="sv-SE" sz="1875" kern="0" dirty="0">
                <a:solidFill>
                  <a:schemeClr val="accent1"/>
                </a:solidFill>
                <a:latin typeface="Stag Sans Light"/>
                <a:sym typeface="Stag Sans Light"/>
              </a:rPr>
              <a:t> </a:t>
            </a:r>
            <a:r>
              <a:rPr lang="sv-SE" sz="1500" kern="0" dirty="0">
                <a:solidFill>
                  <a:schemeClr val="accent1"/>
                </a:solidFill>
                <a:latin typeface="Stag Sans Light"/>
                <a:sym typeface="Stag Sans Light"/>
              </a:rPr>
              <a:t>ex.</a:t>
            </a:r>
            <a:r>
              <a:rPr lang="sv-SE" sz="1875" kern="0" dirty="0">
                <a:solidFill>
                  <a:schemeClr val="accent1"/>
                </a:solidFill>
                <a:latin typeface="Stag Sans Light"/>
                <a:sym typeface="Stag Sans Light"/>
              </a:rPr>
              <a:t> </a:t>
            </a:r>
            <a:r>
              <a:rPr lang="sv-SE" sz="1500" kern="0" dirty="0">
                <a:solidFill>
                  <a:schemeClr val="accent1"/>
                </a:solidFill>
                <a:latin typeface="Stag Sans Light"/>
                <a:sym typeface="Stag Sans Light"/>
              </a:rPr>
              <a:t>Passning på off fot, komma på försvarssida</a:t>
            </a:r>
          </a:p>
          <a:p>
            <a:pPr marL="263189" indent="-263189" hangingPunct="0">
              <a:lnSpc>
                <a:spcPct val="90000"/>
              </a:lnSpc>
              <a:buSzPct val="100000"/>
              <a:buFontTx/>
              <a:buChar char="-"/>
              <a:defRPr sz="5000" b="0">
                <a:latin typeface="Stag Sans Light"/>
                <a:ea typeface="Stag Sans Light"/>
                <a:cs typeface="Stag Sans Light"/>
                <a:sym typeface="Stag Sans Light"/>
              </a:defRPr>
            </a:pPr>
            <a:r>
              <a:rPr lang="sv-SE" sz="1875" kern="0" dirty="0">
                <a:solidFill>
                  <a:schemeClr val="accent1"/>
                </a:solidFill>
                <a:latin typeface="Stag Sans Light"/>
                <a:sym typeface="Stag Sans Light"/>
              </a:rPr>
              <a:t>Fart - </a:t>
            </a:r>
            <a:r>
              <a:rPr lang="sv-SE" sz="1500" kern="0" dirty="0">
                <a:solidFill>
                  <a:schemeClr val="accent1"/>
                </a:solidFill>
                <a:latin typeface="Stag Sans Light"/>
                <a:sym typeface="Stag Sans Light"/>
              </a:rPr>
              <a:t>ex. Hårdhet i passning, Löpningens hastighet</a:t>
            </a:r>
          </a:p>
        </p:txBody>
      </p:sp>
      <p:grpSp>
        <p:nvGrpSpPr>
          <p:cNvPr id="11" name="Gruppera">
            <a:extLst>
              <a:ext uri="{FF2B5EF4-FFF2-40B4-BE49-F238E27FC236}">
                <a16:creationId xmlns:a16="http://schemas.microsoft.com/office/drawing/2014/main" id="{583E70FD-79EC-7C4D-91EC-CB6574365A74}"/>
              </a:ext>
            </a:extLst>
          </p:cNvPr>
          <p:cNvGrpSpPr/>
          <p:nvPr/>
        </p:nvGrpSpPr>
        <p:grpSpPr>
          <a:xfrm>
            <a:off x="678551" y="1851514"/>
            <a:ext cx="5031775" cy="591882"/>
            <a:chOff x="0" y="0"/>
            <a:chExt cx="13418064" cy="1578350"/>
          </a:xfrm>
        </p:grpSpPr>
        <p:sp>
          <p:nvSpPr>
            <p:cNvPr id="12" name="Informationsprocessen">
              <a:extLst>
                <a:ext uri="{FF2B5EF4-FFF2-40B4-BE49-F238E27FC236}">
                  <a16:creationId xmlns:a16="http://schemas.microsoft.com/office/drawing/2014/main" id="{F2021BCD-231D-FD4D-B4D4-8DC8F09C98F8}"/>
                </a:ext>
              </a:extLst>
            </p:cNvPr>
            <p:cNvSpPr txBox="1"/>
            <p:nvPr/>
          </p:nvSpPr>
          <p:spPr>
            <a:xfrm>
              <a:off x="23279" y="0"/>
              <a:ext cx="6502549" cy="11057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l" defTabSz="1005840">
                <a:lnSpc>
                  <a:spcPct val="90000"/>
                </a:lnSpc>
                <a:defRPr sz="5280" b="0">
                  <a:latin typeface="Stag Sans Light"/>
                  <a:ea typeface="Stag Sans Light"/>
                  <a:cs typeface="Stag Sans Light"/>
                  <a:sym typeface="Stag Sans Light"/>
                </a:defRPr>
              </a:lvl1pPr>
            </a:lstStyle>
            <a:p>
              <a:pPr defTabSz="377189" hangingPunct="0">
                <a:defRPr/>
              </a:pPr>
              <a:r>
                <a:rPr lang="sv-SE" sz="1980" kern="0" dirty="0">
                  <a:solidFill>
                    <a:schemeClr val="accent1"/>
                  </a:solidFill>
                </a:rPr>
                <a:t>Informationsprocessen</a:t>
              </a:r>
            </a:p>
          </p:txBody>
        </p:sp>
        <p:sp>
          <p:nvSpPr>
            <p:cNvPr id="13" name="Utifrån informationsprocessen hur utför spelaren sina aktioner?">
              <a:extLst>
                <a:ext uri="{FF2B5EF4-FFF2-40B4-BE49-F238E27FC236}">
                  <a16:creationId xmlns:a16="http://schemas.microsoft.com/office/drawing/2014/main" id="{637C67EA-18B9-6148-B625-D42A470CC891}"/>
                </a:ext>
              </a:extLst>
            </p:cNvPr>
            <p:cNvSpPr txBox="1"/>
            <p:nvPr/>
          </p:nvSpPr>
          <p:spPr>
            <a:xfrm>
              <a:off x="0" y="688290"/>
              <a:ext cx="13418065" cy="8900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l" defTabSz="749808">
                <a:lnSpc>
                  <a:spcPct val="90000"/>
                </a:lnSpc>
                <a:defRPr sz="3936" b="0">
                  <a:latin typeface="Stag Sans Light"/>
                  <a:ea typeface="Stag Sans Light"/>
                  <a:cs typeface="Stag Sans Light"/>
                  <a:sym typeface="Stag Sans Light"/>
                </a:defRPr>
              </a:lvl1pPr>
            </a:lstStyle>
            <a:p>
              <a:pPr defTabSz="281177" hangingPunct="0">
                <a:defRPr/>
              </a:pPr>
              <a:r>
                <a:rPr sz="1476" kern="0" noProof="1">
                  <a:solidFill>
                    <a:schemeClr val="accent1"/>
                  </a:solidFill>
                </a:rPr>
                <a:t>Utifrån informationsprocessen hur utför spelaren sina aktioner?</a:t>
              </a:r>
            </a:p>
          </p:txBody>
        </p:sp>
      </p:grpSp>
      <p:sp>
        <p:nvSpPr>
          <p:cNvPr id="14" name="Uppfatta">
            <a:extLst>
              <a:ext uri="{FF2B5EF4-FFF2-40B4-BE49-F238E27FC236}">
                <a16:creationId xmlns:a16="http://schemas.microsoft.com/office/drawing/2014/main" id="{D9BD5FC2-6AFD-9A4B-B2E0-223323AEC664}"/>
              </a:ext>
            </a:extLst>
          </p:cNvPr>
          <p:cNvSpPr txBox="1"/>
          <p:nvPr/>
        </p:nvSpPr>
        <p:spPr>
          <a:xfrm>
            <a:off x="858197" y="5823833"/>
            <a:ext cx="767839" cy="280846"/>
          </a:xfrm>
          <a:prstGeom prst="rect">
            <a:avLst/>
          </a:prstGeom>
          <a:ln w="25400">
            <a:solidFill>
              <a:srgbClr val="FFFFFF"/>
            </a:solidFill>
            <a:prstDash val="sysDot"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4200" b="0">
                <a:solidFill>
                  <a:srgbClr val="FFEC0D"/>
                </a:solidFill>
                <a:latin typeface="Stag Sans Light"/>
                <a:ea typeface="Stag Sans Light"/>
                <a:cs typeface="Stag Sans Light"/>
                <a:sym typeface="Stag Sans Light"/>
              </a:defRPr>
            </a:lvl1pPr>
          </a:lstStyle>
          <a:p>
            <a:pPr algn="ctr" defTabSz="309561" hangingPunct="0">
              <a:defRPr/>
            </a:pPr>
            <a:r>
              <a:rPr lang="sv-SE" sz="1575" kern="0" dirty="0">
                <a:solidFill>
                  <a:schemeClr val="tx1"/>
                </a:solidFill>
              </a:rPr>
              <a:t>Uppfatta</a:t>
            </a:r>
          </a:p>
        </p:txBody>
      </p:sp>
      <p:sp>
        <p:nvSpPr>
          <p:cNvPr id="15" name="Pil">
            <a:extLst>
              <a:ext uri="{FF2B5EF4-FFF2-40B4-BE49-F238E27FC236}">
                <a16:creationId xmlns:a16="http://schemas.microsoft.com/office/drawing/2014/main" id="{73DAB078-4815-D445-A1A0-7A52EF769E71}"/>
              </a:ext>
            </a:extLst>
          </p:cNvPr>
          <p:cNvSpPr/>
          <p:nvPr/>
        </p:nvSpPr>
        <p:spPr>
          <a:xfrm>
            <a:off x="1718192" y="5858475"/>
            <a:ext cx="383633" cy="268843"/>
          </a:xfrm>
          <a:prstGeom prst="rightArrow">
            <a:avLst>
              <a:gd name="adj1" fmla="val 32000"/>
              <a:gd name="adj2" fmla="val 91326"/>
            </a:avLst>
          </a:prstGeom>
          <a:solidFill>
            <a:srgbClr val="FFFFFF"/>
          </a:solidFill>
          <a:ln w="25400">
            <a:solidFill>
              <a:srgbClr val="005293"/>
            </a:solidFill>
            <a:miter/>
          </a:ln>
        </p:spPr>
        <p:txBody>
          <a:bodyPr lIns="19050" tIns="19050" rIns="19050" bIns="19050" anchor="ctr"/>
          <a:lstStyle/>
          <a:p>
            <a:pPr hangingPunct="0">
              <a:defRPr sz="3600" b="0">
                <a:solidFill>
                  <a:srgbClr val="000000"/>
                </a:solidFill>
                <a:latin typeface="Stag Sans Light"/>
                <a:ea typeface="Stag Sans Light"/>
                <a:cs typeface="Stag Sans Light"/>
                <a:sym typeface="Stag Sans Light"/>
              </a:defRPr>
            </a:pPr>
            <a:endParaRPr lang="sv-SE" sz="2700" kern="0" dirty="0">
              <a:solidFill>
                <a:srgbClr val="000000"/>
              </a:solidFill>
              <a:latin typeface="Stag Sans Light"/>
              <a:sym typeface="Stag Sans Light"/>
            </a:endParaRPr>
          </a:p>
        </p:txBody>
      </p:sp>
      <p:sp>
        <p:nvSpPr>
          <p:cNvPr id="16" name="Värdera">
            <a:extLst>
              <a:ext uri="{FF2B5EF4-FFF2-40B4-BE49-F238E27FC236}">
                <a16:creationId xmlns:a16="http://schemas.microsoft.com/office/drawing/2014/main" id="{40A03CC1-3446-874C-A399-0AB952B59351}"/>
              </a:ext>
            </a:extLst>
          </p:cNvPr>
          <p:cNvSpPr txBox="1"/>
          <p:nvPr/>
        </p:nvSpPr>
        <p:spPr>
          <a:xfrm>
            <a:off x="2283295" y="5823084"/>
            <a:ext cx="692498" cy="280846"/>
          </a:xfrm>
          <a:prstGeom prst="rect">
            <a:avLst/>
          </a:prstGeom>
          <a:ln w="25400">
            <a:solidFill>
              <a:srgbClr val="FFFFFF"/>
            </a:solidFill>
            <a:prstDash val="sysDot"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4200" b="0">
                <a:solidFill>
                  <a:srgbClr val="FFEC0D"/>
                </a:solidFill>
                <a:latin typeface="Stag Sans Light"/>
                <a:ea typeface="Stag Sans Light"/>
                <a:cs typeface="Stag Sans Light"/>
                <a:sym typeface="Stag Sans Light"/>
              </a:defRPr>
            </a:lvl1pPr>
          </a:lstStyle>
          <a:p>
            <a:pPr algn="ctr" defTabSz="309561" hangingPunct="0">
              <a:defRPr/>
            </a:pPr>
            <a:r>
              <a:rPr lang="sv-SE" sz="1575" kern="0" dirty="0">
                <a:solidFill>
                  <a:schemeClr val="tx1"/>
                </a:solidFill>
              </a:rPr>
              <a:t>Värdera</a:t>
            </a:r>
          </a:p>
        </p:txBody>
      </p:sp>
      <p:sp>
        <p:nvSpPr>
          <p:cNvPr id="17" name="Pil">
            <a:extLst>
              <a:ext uri="{FF2B5EF4-FFF2-40B4-BE49-F238E27FC236}">
                <a16:creationId xmlns:a16="http://schemas.microsoft.com/office/drawing/2014/main" id="{7B545002-59B2-3942-9D4F-CD264092F1A7}"/>
              </a:ext>
            </a:extLst>
          </p:cNvPr>
          <p:cNvSpPr/>
          <p:nvPr/>
        </p:nvSpPr>
        <p:spPr>
          <a:xfrm>
            <a:off x="3275498" y="5824819"/>
            <a:ext cx="383633" cy="268843"/>
          </a:xfrm>
          <a:prstGeom prst="rightArrow">
            <a:avLst>
              <a:gd name="adj1" fmla="val 32000"/>
              <a:gd name="adj2" fmla="val 91326"/>
            </a:avLst>
          </a:prstGeom>
          <a:solidFill>
            <a:srgbClr val="FFFFFF"/>
          </a:solidFill>
          <a:ln w="25400">
            <a:solidFill>
              <a:srgbClr val="005293"/>
            </a:solidFill>
            <a:miter/>
          </a:ln>
        </p:spPr>
        <p:txBody>
          <a:bodyPr lIns="19050" tIns="19050" rIns="19050" bIns="19050" anchor="ctr"/>
          <a:lstStyle/>
          <a:p>
            <a:pPr hangingPunct="0">
              <a:defRPr sz="3600" b="0">
                <a:solidFill>
                  <a:srgbClr val="000000"/>
                </a:solidFill>
                <a:latin typeface="Stag Sans Light"/>
                <a:ea typeface="Stag Sans Light"/>
                <a:cs typeface="Stag Sans Light"/>
                <a:sym typeface="Stag Sans Light"/>
              </a:defRPr>
            </a:pPr>
            <a:endParaRPr lang="sv-SE" sz="2700" kern="0" dirty="0">
              <a:solidFill>
                <a:srgbClr val="000000"/>
              </a:solidFill>
              <a:latin typeface="Stag Sans Light"/>
              <a:sym typeface="Stag Sans Light"/>
            </a:endParaRPr>
          </a:p>
        </p:txBody>
      </p:sp>
      <p:sp>
        <p:nvSpPr>
          <p:cNvPr id="18" name="Besluta">
            <a:extLst>
              <a:ext uri="{FF2B5EF4-FFF2-40B4-BE49-F238E27FC236}">
                <a16:creationId xmlns:a16="http://schemas.microsoft.com/office/drawing/2014/main" id="{1B3E6118-7DA0-BB41-949C-AB9B4CDF32FA}"/>
              </a:ext>
            </a:extLst>
          </p:cNvPr>
          <p:cNvSpPr txBox="1"/>
          <p:nvPr/>
        </p:nvSpPr>
        <p:spPr>
          <a:xfrm>
            <a:off x="3935445" y="5787806"/>
            <a:ext cx="644408" cy="280846"/>
          </a:xfrm>
          <a:prstGeom prst="rect">
            <a:avLst/>
          </a:prstGeom>
          <a:ln w="25400">
            <a:solidFill>
              <a:srgbClr val="FFFFFF"/>
            </a:solidFill>
            <a:prstDash val="sysDot"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4200" b="0">
                <a:solidFill>
                  <a:srgbClr val="FFEC0D"/>
                </a:solidFill>
                <a:latin typeface="Stag Sans Light"/>
                <a:ea typeface="Stag Sans Light"/>
                <a:cs typeface="Stag Sans Light"/>
                <a:sym typeface="Stag Sans Light"/>
              </a:defRPr>
            </a:lvl1pPr>
          </a:lstStyle>
          <a:p>
            <a:pPr algn="ctr" defTabSz="309561" hangingPunct="0">
              <a:defRPr/>
            </a:pPr>
            <a:r>
              <a:rPr lang="sv-SE" sz="1575" kern="0" dirty="0">
                <a:solidFill>
                  <a:schemeClr val="tx1"/>
                </a:solidFill>
              </a:rPr>
              <a:t>Besluta</a:t>
            </a:r>
          </a:p>
        </p:txBody>
      </p:sp>
      <p:sp>
        <p:nvSpPr>
          <p:cNvPr id="19" name="Agera">
            <a:extLst>
              <a:ext uri="{FF2B5EF4-FFF2-40B4-BE49-F238E27FC236}">
                <a16:creationId xmlns:a16="http://schemas.microsoft.com/office/drawing/2014/main" id="{0E5876EB-D168-C949-A081-9808EB84D397}"/>
              </a:ext>
            </a:extLst>
          </p:cNvPr>
          <p:cNvSpPr txBox="1"/>
          <p:nvPr/>
        </p:nvSpPr>
        <p:spPr>
          <a:xfrm>
            <a:off x="5225799" y="5778941"/>
            <a:ext cx="517770" cy="280846"/>
          </a:xfrm>
          <a:prstGeom prst="rect">
            <a:avLst/>
          </a:prstGeom>
          <a:ln w="25400">
            <a:solidFill>
              <a:srgbClr val="FFFFFF"/>
            </a:solidFill>
            <a:prstDash val="sysDot"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4200" b="0">
                <a:solidFill>
                  <a:srgbClr val="FFEC0D"/>
                </a:solidFill>
                <a:latin typeface="Stag Sans Light"/>
                <a:ea typeface="Stag Sans Light"/>
                <a:cs typeface="Stag Sans Light"/>
                <a:sym typeface="Stag Sans Light"/>
              </a:defRPr>
            </a:lvl1pPr>
          </a:lstStyle>
          <a:p>
            <a:pPr algn="ctr" defTabSz="309561" hangingPunct="0">
              <a:defRPr/>
            </a:pPr>
            <a:r>
              <a:rPr lang="sv-SE" sz="1575" kern="0" dirty="0">
                <a:solidFill>
                  <a:schemeClr val="tx1"/>
                </a:solidFill>
              </a:rPr>
              <a:t>Agera</a:t>
            </a:r>
          </a:p>
        </p:txBody>
      </p:sp>
      <p:sp>
        <p:nvSpPr>
          <p:cNvPr id="20" name="Pil">
            <a:extLst>
              <a:ext uri="{FF2B5EF4-FFF2-40B4-BE49-F238E27FC236}">
                <a16:creationId xmlns:a16="http://schemas.microsoft.com/office/drawing/2014/main" id="{C415516C-6819-1349-AE38-056C0AE67B6A}"/>
              </a:ext>
            </a:extLst>
          </p:cNvPr>
          <p:cNvSpPr/>
          <p:nvPr/>
        </p:nvSpPr>
        <p:spPr>
          <a:xfrm>
            <a:off x="4768009" y="5787806"/>
            <a:ext cx="383633" cy="268843"/>
          </a:xfrm>
          <a:prstGeom prst="rightArrow">
            <a:avLst>
              <a:gd name="adj1" fmla="val 32000"/>
              <a:gd name="adj2" fmla="val 91326"/>
            </a:avLst>
          </a:prstGeom>
          <a:solidFill>
            <a:srgbClr val="FFFFFF"/>
          </a:solidFill>
          <a:ln w="25400">
            <a:solidFill>
              <a:srgbClr val="005293"/>
            </a:solidFill>
            <a:miter/>
          </a:ln>
        </p:spPr>
        <p:txBody>
          <a:bodyPr lIns="19050" tIns="19050" rIns="19050" bIns="19050" anchor="ctr"/>
          <a:lstStyle/>
          <a:p>
            <a:pPr hangingPunct="0">
              <a:defRPr sz="3600" b="0">
                <a:solidFill>
                  <a:srgbClr val="000000"/>
                </a:solidFill>
                <a:latin typeface="Stag Sans Light"/>
                <a:ea typeface="Stag Sans Light"/>
                <a:cs typeface="Stag Sans Light"/>
                <a:sym typeface="Stag Sans Light"/>
              </a:defRPr>
            </a:pPr>
            <a:endParaRPr lang="sv-SE" sz="2700" kern="0" dirty="0">
              <a:solidFill>
                <a:srgbClr val="000000"/>
              </a:solidFill>
              <a:latin typeface="Stag Sans Light"/>
              <a:sym typeface="Stag Sans Light"/>
            </a:endParaRPr>
          </a:p>
        </p:txBody>
      </p:sp>
      <p:pic>
        <p:nvPicPr>
          <p:cNvPr id="2" name="Bildobjekt 1" descr="En bild som visar gräs, fotboll, leker, fält&#10;&#10;Automatiskt genererad beskrivning">
            <a:extLst>
              <a:ext uri="{FF2B5EF4-FFF2-40B4-BE49-F238E27FC236}">
                <a16:creationId xmlns:a16="http://schemas.microsoft.com/office/drawing/2014/main" id="{0B4B921E-1C30-ABB3-BB7A-49F1066C9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45" y="2412223"/>
            <a:ext cx="6636399" cy="33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03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dvAuto="0"/>
      <p:bldP spid="14" grpId="0" animBg="1" advAuto="0"/>
      <p:bldP spid="15" grpId="0" animBg="1" advAuto="0"/>
      <p:bldP spid="16" grpId="0" animBg="1" advAuto="0"/>
      <p:bldP spid="17" grpId="0" animBg="1" advAuto="0"/>
      <p:bldP spid="18" grpId="0" animBg="1" advAuto="0"/>
      <p:bldP spid="19" grpId="0" animBg="1" advAuto="0"/>
      <p:bldP spid="20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2CA992-F85B-6648-8A76-207E80A483FA}"/>
              </a:ext>
            </a:extLst>
          </p:cNvPr>
          <p:cNvSpPr/>
          <p:nvPr/>
        </p:nvSpPr>
        <p:spPr>
          <a:xfrm>
            <a:off x="2349187" y="3071931"/>
            <a:ext cx="4445627" cy="741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219" spc="-75" dirty="0">
                <a:solidFill>
                  <a:srgbClr val="4F81BC"/>
                </a:solidFill>
                <a:latin typeface="Sitka Text" pitchFamily="2" charset="0"/>
              </a:rPr>
              <a:t>ANFALLSSPEL</a:t>
            </a:r>
            <a:endParaRPr lang="sv-SE" sz="4219" dirty="0">
              <a:latin typeface="Sitka Tex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181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M BANNERS HELPLAN.png" descr="M BANNERS HELPLA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749" y="544031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Linje">
            <a:extLst>
              <a:ext uri="{FF2B5EF4-FFF2-40B4-BE49-F238E27FC236}">
                <a16:creationId xmlns:a16="http://schemas.microsoft.com/office/drawing/2014/main" id="{6BF39562-7201-7F40-BAC9-B2B0DB915018}"/>
              </a:ext>
            </a:extLst>
          </p:cNvPr>
          <p:cNvSpPr/>
          <p:nvPr/>
        </p:nvSpPr>
        <p:spPr>
          <a:xfrm flipV="1">
            <a:off x="3089890" y="1332620"/>
            <a:ext cx="590797" cy="2988644"/>
          </a:xfrm>
          <a:prstGeom prst="line">
            <a:avLst/>
          </a:prstGeom>
          <a:ln w="19050">
            <a:solidFill>
              <a:srgbClr val="FFFFFF">
                <a:alpha val="50000"/>
              </a:srgbClr>
            </a:solidFill>
            <a:custDash>
              <a:ds d="600000" sp="600000"/>
            </a:custDash>
            <a:miter lim="400000"/>
          </a:ln>
        </p:spPr>
        <p:txBody>
          <a:bodyPr lIns="0" tIns="0" rIns="0" bIns="0" anchor="ctr"/>
          <a:lstStyle/>
          <a:p>
            <a:pPr defTabSz="15478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37">
              <a:solidFill>
                <a:srgbClr val="FFFFFF"/>
              </a:solidFill>
              <a:latin typeface="Sitka Text" pitchFamily="2" charset="0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Linje">
            <a:extLst>
              <a:ext uri="{FF2B5EF4-FFF2-40B4-BE49-F238E27FC236}">
                <a16:creationId xmlns:a16="http://schemas.microsoft.com/office/drawing/2014/main" id="{6557209F-38DE-BA4B-BC2A-26E3D2DDA591}"/>
              </a:ext>
            </a:extLst>
          </p:cNvPr>
          <p:cNvSpPr/>
          <p:nvPr/>
        </p:nvSpPr>
        <p:spPr>
          <a:xfrm flipV="1">
            <a:off x="3985031" y="1345970"/>
            <a:ext cx="234572" cy="2975292"/>
          </a:xfrm>
          <a:prstGeom prst="line">
            <a:avLst/>
          </a:prstGeom>
          <a:ln w="19050">
            <a:solidFill>
              <a:srgbClr val="FFFFFF">
                <a:alpha val="50000"/>
              </a:srgbClr>
            </a:solidFill>
            <a:custDash>
              <a:ds d="600000" sp="600000"/>
            </a:custDash>
            <a:miter lim="400000"/>
          </a:ln>
        </p:spPr>
        <p:txBody>
          <a:bodyPr lIns="0" tIns="0" rIns="0" bIns="0" anchor="ctr"/>
          <a:lstStyle/>
          <a:p>
            <a:pPr defTabSz="15478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37">
              <a:solidFill>
                <a:srgbClr val="FFFFFF"/>
              </a:solidFill>
              <a:latin typeface="Sitka Text" pitchFamily="2" charset="0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Linje">
            <a:extLst>
              <a:ext uri="{FF2B5EF4-FFF2-40B4-BE49-F238E27FC236}">
                <a16:creationId xmlns:a16="http://schemas.microsoft.com/office/drawing/2014/main" id="{81F61606-EDC0-0949-90FA-DD43903E0866}"/>
              </a:ext>
            </a:extLst>
          </p:cNvPr>
          <p:cNvSpPr/>
          <p:nvPr/>
        </p:nvSpPr>
        <p:spPr>
          <a:xfrm flipH="1" flipV="1">
            <a:off x="4888648" y="1332619"/>
            <a:ext cx="253593" cy="2988643"/>
          </a:xfrm>
          <a:prstGeom prst="line">
            <a:avLst/>
          </a:prstGeom>
          <a:ln w="19050">
            <a:solidFill>
              <a:srgbClr val="FFFFFF">
                <a:alpha val="50000"/>
              </a:srgbClr>
            </a:solidFill>
            <a:custDash>
              <a:ds d="600000" sp="600000"/>
            </a:custDash>
            <a:miter lim="400000"/>
          </a:ln>
        </p:spPr>
        <p:txBody>
          <a:bodyPr lIns="0" tIns="0" rIns="0" bIns="0" anchor="ctr"/>
          <a:lstStyle/>
          <a:p>
            <a:pPr defTabSz="15478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37">
              <a:solidFill>
                <a:srgbClr val="FFFFFF"/>
              </a:solidFill>
              <a:latin typeface="Sitka Text" pitchFamily="2" charset="0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Linje">
            <a:extLst>
              <a:ext uri="{FF2B5EF4-FFF2-40B4-BE49-F238E27FC236}">
                <a16:creationId xmlns:a16="http://schemas.microsoft.com/office/drawing/2014/main" id="{8B1D960C-F8EB-D340-96A0-0ED9DF211563}"/>
              </a:ext>
            </a:extLst>
          </p:cNvPr>
          <p:cNvSpPr/>
          <p:nvPr/>
        </p:nvSpPr>
        <p:spPr>
          <a:xfrm flipH="1" flipV="1">
            <a:off x="5477302" y="1332619"/>
            <a:ext cx="600906" cy="3045794"/>
          </a:xfrm>
          <a:prstGeom prst="line">
            <a:avLst/>
          </a:prstGeom>
          <a:ln w="19050">
            <a:solidFill>
              <a:srgbClr val="FFFFFF">
                <a:alpha val="50000"/>
              </a:srgbClr>
            </a:solidFill>
            <a:custDash>
              <a:ds d="600000" sp="600000"/>
            </a:custDash>
            <a:miter lim="400000"/>
          </a:ln>
        </p:spPr>
        <p:txBody>
          <a:bodyPr lIns="0" tIns="0" rIns="0" bIns="0" anchor="ctr"/>
          <a:lstStyle/>
          <a:p>
            <a:pPr defTabSz="15478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37">
              <a:solidFill>
                <a:srgbClr val="FFFFFF"/>
              </a:solidFill>
              <a:latin typeface="Sitka Text" pitchFamily="2" charset="0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3" name="MÅLVAKT"/>
          <p:cNvSpPr txBox="1"/>
          <p:nvPr/>
        </p:nvSpPr>
        <p:spPr>
          <a:xfrm>
            <a:off x="3955921" y="4321265"/>
            <a:ext cx="1120613" cy="451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defTabSz="1828800">
              <a:spcBef>
                <a:spcPts val="400"/>
              </a:spcBef>
              <a:defRPr b="0">
                <a:solidFill>
                  <a:srgbClr val="005293"/>
                </a:solidFill>
                <a:latin typeface="Stag Sans Medium"/>
                <a:ea typeface="Stag Sans Medium"/>
                <a:cs typeface="Stag Sans Medium"/>
                <a:sym typeface="Stag Sans Medium"/>
              </a:defRPr>
            </a:lvl1pPr>
          </a:lstStyle>
          <a:p>
            <a:pPr algn="ctr" defTabSz="685797" hangingPunct="0">
              <a:spcBef>
                <a:spcPts val="150"/>
              </a:spcBef>
              <a:defRPr/>
            </a:pPr>
            <a:r>
              <a:rPr sz="900" i="1" kern="0" dirty="0">
                <a:latin typeface="Sitka Text" pitchFamily="2" charset="0"/>
              </a:rPr>
              <a:t>MÅLVAKT</a:t>
            </a:r>
          </a:p>
        </p:txBody>
      </p:sp>
      <p:sp>
        <p:nvSpPr>
          <p:cNvPr id="145" name="HÖGER-…"/>
          <p:cNvSpPr txBox="1"/>
          <p:nvPr/>
        </p:nvSpPr>
        <p:spPr>
          <a:xfrm>
            <a:off x="5685713" y="2501233"/>
            <a:ext cx="1120613" cy="385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algn="ctr" hangingPunct="0">
              <a:spcBef>
                <a:spcPts val="150"/>
              </a:spcBef>
              <a:defRPr sz="2600" b="0">
                <a:solidFill>
                  <a:srgbClr val="005293"/>
                </a:solidFill>
                <a:latin typeface="Stag Sans Medium"/>
                <a:ea typeface="Stag Sans Medium"/>
                <a:cs typeface="Stag Sans Medium"/>
                <a:sym typeface="Stag Sans Medium"/>
              </a:defRPr>
            </a:pPr>
            <a:r>
              <a:rPr sz="900" i="1" kern="0" dirty="0">
                <a:solidFill>
                  <a:srgbClr val="005293"/>
                </a:solidFill>
                <a:latin typeface="Sitka Text" pitchFamily="2" charset="0"/>
                <a:sym typeface="Stag Sans Medium"/>
              </a:rPr>
              <a:t>HÖGER-</a:t>
            </a:r>
          </a:p>
          <a:p>
            <a:pPr algn="ctr" hangingPunct="0">
              <a:spcBef>
                <a:spcPts val="150"/>
              </a:spcBef>
              <a:defRPr sz="2600" b="0">
                <a:solidFill>
                  <a:srgbClr val="005293"/>
                </a:solidFill>
                <a:latin typeface="Stag Sans Medium"/>
                <a:ea typeface="Stag Sans Medium"/>
                <a:cs typeface="Stag Sans Medium"/>
                <a:sym typeface="Stag Sans Medium"/>
              </a:defRPr>
            </a:pPr>
            <a:r>
              <a:rPr sz="900" i="1" kern="0" dirty="0">
                <a:solidFill>
                  <a:srgbClr val="005293"/>
                </a:solidFill>
                <a:latin typeface="Sitka Text" pitchFamily="2" charset="0"/>
                <a:sym typeface="Stag Sans Medium"/>
              </a:rPr>
              <a:t>MITTFÄLTARE</a:t>
            </a:r>
          </a:p>
        </p:txBody>
      </p:sp>
      <p:sp>
        <p:nvSpPr>
          <p:cNvPr id="146" name="FORWARD"/>
          <p:cNvSpPr txBox="1"/>
          <p:nvPr/>
        </p:nvSpPr>
        <p:spPr>
          <a:xfrm>
            <a:off x="3965722" y="1707611"/>
            <a:ext cx="1176810" cy="304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defTabSz="1828800">
              <a:spcBef>
                <a:spcPts val="400"/>
              </a:spcBef>
              <a:defRPr sz="2600" b="0">
                <a:solidFill>
                  <a:srgbClr val="005293"/>
                </a:solidFill>
                <a:latin typeface="Stag Sans Medium"/>
                <a:ea typeface="Stag Sans Medium"/>
                <a:cs typeface="Stag Sans Medium"/>
                <a:sym typeface="Stag Sans Medium"/>
              </a:defRPr>
            </a:lvl1pPr>
          </a:lstStyle>
          <a:p>
            <a:pPr algn="ctr" defTabSz="685797" hangingPunct="0">
              <a:spcBef>
                <a:spcPts val="150"/>
              </a:spcBef>
              <a:defRPr/>
            </a:pPr>
            <a:r>
              <a:rPr sz="900" i="1" kern="0" dirty="0">
                <a:latin typeface="Sitka Text" pitchFamily="2" charset="0"/>
              </a:rPr>
              <a:t>FORWARD</a:t>
            </a:r>
          </a:p>
        </p:txBody>
      </p:sp>
      <p:sp>
        <p:nvSpPr>
          <p:cNvPr id="147" name="MITTBACK"/>
          <p:cNvSpPr txBox="1"/>
          <p:nvPr/>
        </p:nvSpPr>
        <p:spPr>
          <a:xfrm>
            <a:off x="2836862" y="3748472"/>
            <a:ext cx="1176810" cy="385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defTabSz="1828800">
              <a:spcBef>
                <a:spcPts val="400"/>
              </a:spcBef>
              <a:defRPr sz="2600" b="0">
                <a:solidFill>
                  <a:srgbClr val="005293"/>
                </a:solidFill>
                <a:latin typeface="Stag Sans Medium"/>
                <a:ea typeface="Stag Sans Medium"/>
                <a:cs typeface="Stag Sans Medium"/>
                <a:sym typeface="Stag Sans Medium"/>
              </a:defRPr>
            </a:lvl1pPr>
          </a:lstStyle>
          <a:p>
            <a:pPr algn="ctr" defTabSz="685797" hangingPunct="0">
              <a:spcBef>
                <a:spcPts val="150"/>
              </a:spcBef>
              <a:defRPr/>
            </a:pPr>
            <a:r>
              <a:rPr sz="900" i="1" kern="0" dirty="0">
                <a:latin typeface="Sitka Text" pitchFamily="2" charset="0"/>
              </a:rPr>
              <a:t>MITTBACK</a:t>
            </a:r>
          </a:p>
        </p:txBody>
      </p:sp>
      <p:sp>
        <p:nvSpPr>
          <p:cNvPr id="148" name="MITTBACK"/>
          <p:cNvSpPr txBox="1"/>
          <p:nvPr/>
        </p:nvSpPr>
        <p:spPr>
          <a:xfrm>
            <a:off x="5295182" y="3749957"/>
            <a:ext cx="862373" cy="385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defTabSz="1828800">
              <a:spcBef>
                <a:spcPts val="400"/>
              </a:spcBef>
              <a:defRPr sz="2600" b="0">
                <a:solidFill>
                  <a:srgbClr val="005293"/>
                </a:solidFill>
                <a:latin typeface="Stag Sans Medium"/>
                <a:ea typeface="Stag Sans Medium"/>
                <a:cs typeface="Stag Sans Medium"/>
                <a:sym typeface="Stag Sans Medium"/>
              </a:defRPr>
            </a:lvl1pPr>
          </a:lstStyle>
          <a:p>
            <a:pPr algn="ctr" defTabSz="685797" hangingPunct="0">
              <a:spcBef>
                <a:spcPts val="150"/>
              </a:spcBef>
              <a:defRPr/>
            </a:pPr>
            <a:r>
              <a:rPr sz="900" i="1" kern="0" dirty="0">
                <a:latin typeface="Sitka Text" pitchFamily="2" charset="0"/>
              </a:rPr>
              <a:t>MITTBACK</a:t>
            </a:r>
          </a:p>
        </p:txBody>
      </p:sp>
      <p:sp>
        <p:nvSpPr>
          <p:cNvPr id="151" name="CENTRAL…"/>
          <p:cNvSpPr txBox="1"/>
          <p:nvPr/>
        </p:nvSpPr>
        <p:spPr>
          <a:xfrm>
            <a:off x="3905376" y="2751107"/>
            <a:ext cx="1176810" cy="424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algn="ctr" hangingPunct="0">
              <a:spcBef>
                <a:spcPts val="150"/>
              </a:spcBef>
              <a:defRPr sz="2600" b="0">
                <a:solidFill>
                  <a:srgbClr val="005293"/>
                </a:solidFill>
                <a:latin typeface="Stag Sans Medium"/>
                <a:ea typeface="Stag Sans Medium"/>
                <a:cs typeface="Stag Sans Medium"/>
                <a:sym typeface="Stag Sans Medium"/>
              </a:defRPr>
            </a:pPr>
            <a:r>
              <a:rPr sz="900" i="1" kern="0" dirty="0">
                <a:solidFill>
                  <a:srgbClr val="005293"/>
                </a:solidFill>
                <a:latin typeface="Sitka Text" pitchFamily="2" charset="0"/>
                <a:sym typeface="Stag Sans Medium"/>
              </a:rPr>
              <a:t>CENTRAL</a:t>
            </a:r>
          </a:p>
          <a:p>
            <a:pPr algn="ctr" hangingPunct="0">
              <a:spcBef>
                <a:spcPts val="150"/>
              </a:spcBef>
              <a:defRPr sz="2600" b="0">
                <a:solidFill>
                  <a:srgbClr val="005293"/>
                </a:solidFill>
                <a:latin typeface="Stag Sans Medium"/>
                <a:ea typeface="Stag Sans Medium"/>
                <a:cs typeface="Stag Sans Medium"/>
                <a:sym typeface="Stag Sans Medium"/>
              </a:defRPr>
            </a:pPr>
            <a:r>
              <a:rPr sz="900" i="1" kern="0" dirty="0">
                <a:solidFill>
                  <a:srgbClr val="005293"/>
                </a:solidFill>
                <a:latin typeface="Sitka Text" pitchFamily="2" charset="0"/>
                <a:sym typeface="Stag Sans Medium"/>
              </a:rPr>
              <a:t>MITTFÄLTARE</a:t>
            </a:r>
          </a:p>
        </p:txBody>
      </p:sp>
      <p:sp>
        <p:nvSpPr>
          <p:cNvPr id="152" name="FW"/>
          <p:cNvSpPr/>
          <p:nvPr/>
        </p:nvSpPr>
        <p:spPr>
          <a:xfrm>
            <a:off x="4398449" y="1348885"/>
            <a:ext cx="355522" cy="256368"/>
          </a:xfrm>
          <a:prstGeom prst="ellipse">
            <a:avLst/>
          </a:prstGeom>
          <a:solidFill>
            <a:schemeClr val="accent4"/>
          </a:solidFill>
          <a:ln w="25400">
            <a:solidFill>
              <a:srgbClr val="0433FF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b"/>
          <a:lstStyle>
            <a:lvl1pPr>
              <a:defRPr sz="2600" b="0">
                <a:solidFill>
                  <a:srgbClr val="005293"/>
                </a:solidFill>
                <a:latin typeface="Stag Sans Semibold"/>
                <a:ea typeface="Stag Sans Semibold"/>
                <a:cs typeface="Stag Sans Semibold"/>
                <a:sym typeface="Stag Sans Semibold"/>
              </a:defRPr>
            </a:lvl1pPr>
          </a:lstStyle>
          <a:p>
            <a:pPr algn="ctr" defTabSz="309561" hangingPunct="0">
              <a:defRPr/>
            </a:pPr>
            <a:r>
              <a:rPr lang="sv-SE" sz="900" b="1" kern="0" dirty="0">
                <a:latin typeface="Sitka Text" pitchFamily="2" charset="0"/>
              </a:rPr>
              <a:t>9</a:t>
            </a:r>
            <a:endParaRPr sz="900" b="1" kern="0" dirty="0">
              <a:latin typeface="Sitka Text" pitchFamily="2" charset="0"/>
            </a:endParaRPr>
          </a:p>
        </p:txBody>
      </p:sp>
      <p:sp>
        <p:nvSpPr>
          <p:cNvPr id="153" name="MV"/>
          <p:cNvSpPr/>
          <p:nvPr/>
        </p:nvSpPr>
        <p:spPr>
          <a:xfrm>
            <a:off x="4338468" y="4007044"/>
            <a:ext cx="355522" cy="256368"/>
          </a:xfrm>
          <a:prstGeom prst="ellipse">
            <a:avLst/>
          </a:prstGeom>
          <a:solidFill>
            <a:srgbClr val="92D050"/>
          </a:solidFill>
          <a:ln w="25400">
            <a:solidFill>
              <a:srgbClr val="00B05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/>
          <a:lstStyle>
            <a:lvl1pPr>
              <a:defRPr sz="2600" b="0">
                <a:solidFill>
                  <a:srgbClr val="FFFFFF"/>
                </a:solidFill>
                <a:latin typeface="Stag Sans Semibold"/>
                <a:ea typeface="Stag Sans Semibold"/>
                <a:cs typeface="Stag Sans Semibold"/>
                <a:sym typeface="Stag Sans Semibold"/>
              </a:defRPr>
            </a:lvl1pPr>
          </a:lstStyle>
          <a:p>
            <a:pPr algn="ctr" defTabSz="309561" hangingPunct="0">
              <a:defRPr/>
            </a:pPr>
            <a:r>
              <a:rPr sz="900" b="1" kern="0" dirty="0">
                <a:solidFill>
                  <a:srgbClr val="0070C0"/>
                </a:solidFill>
                <a:latin typeface="Sitka Text" pitchFamily="2" charset="0"/>
              </a:rPr>
              <a:t>MV</a:t>
            </a:r>
          </a:p>
        </p:txBody>
      </p:sp>
      <p:sp>
        <p:nvSpPr>
          <p:cNvPr id="154" name="VM"/>
          <p:cNvSpPr/>
          <p:nvPr/>
        </p:nvSpPr>
        <p:spPr>
          <a:xfrm>
            <a:off x="2683534" y="2195547"/>
            <a:ext cx="355523" cy="256368"/>
          </a:xfrm>
          <a:prstGeom prst="ellipse">
            <a:avLst/>
          </a:prstGeom>
          <a:solidFill>
            <a:schemeClr val="accent4"/>
          </a:solidFill>
          <a:ln w="25400">
            <a:solidFill>
              <a:srgbClr val="0433FF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b"/>
          <a:lstStyle>
            <a:lvl1pPr>
              <a:defRPr sz="2600" b="0">
                <a:solidFill>
                  <a:srgbClr val="005293"/>
                </a:solidFill>
                <a:latin typeface="Stag Sans Semibold"/>
                <a:ea typeface="Stag Sans Semibold"/>
                <a:cs typeface="Stag Sans Semibold"/>
                <a:sym typeface="Stag Sans Semibold"/>
              </a:defRPr>
            </a:lvl1pPr>
          </a:lstStyle>
          <a:p>
            <a:pPr algn="ctr" defTabSz="309561" hangingPunct="0">
              <a:defRPr/>
            </a:pPr>
            <a:r>
              <a:rPr lang="sv-SE" sz="900" b="1" kern="0" dirty="0">
                <a:latin typeface="Sitka Text" pitchFamily="2" charset="0"/>
              </a:rPr>
              <a:t>8</a:t>
            </a:r>
            <a:endParaRPr sz="900" b="1" kern="0" dirty="0">
              <a:latin typeface="Sitka Text" pitchFamily="2" charset="0"/>
            </a:endParaRPr>
          </a:p>
        </p:txBody>
      </p:sp>
      <p:sp>
        <p:nvSpPr>
          <p:cNvPr id="155" name="HM"/>
          <p:cNvSpPr/>
          <p:nvPr/>
        </p:nvSpPr>
        <p:spPr>
          <a:xfrm>
            <a:off x="5979794" y="2184471"/>
            <a:ext cx="355523" cy="256368"/>
          </a:xfrm>
          <a:prstGeom prst="ellipse">
            <a:avLst/>
          </a:prstGeom>
          <a:solidFill>
            <a:schemeClr val="accent4"/>
          </a:solidFill>
          <a:ln w="25400">
            <a:solidFill>
              <a:srgbClr val="0433FF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b"/>
          <a:lstStyle>
            <a:lvl1pPr>
              <a:defRPr sz="2600" b="0">
                <a:solidFill>
                  <a:srgbClr val="005293"/>
                </a:solidFill>
                <a:latin typeface="Stag Sans Semibold"/>
                <a:ea typeface="Stag Sans Semibold"/>
                <a:cs typeface="Stag Sans Semibold"/>
                <a:sym typeface="Stag Sans Semibold"/>
              </a:defRPr>
            </a:lvl1pPr>
          </a:lstStyle>
          <a:p>
            <a:pPr algn="ctr" defTabSz="309561" hangingPunct="0">
              <a:defRPr/>
            </a:pPr>
            <a:r>
              <a:rPr lang="sv-SE" sz="900" b="1" kern="0" dirty="0">
                <a:latin typeface="Sitka Text" pitchFamily="2" charset="0"/>
              </a:rPr>
              <a:t>8</a:t>
            </a:r>
            <a:endParaRPr sz="900" b="1" kern="0" dirty="0">
              <a:latin typeface="Sitka Text" pitchFamily="2" charset="0"/>
            </a:endParaRPr>
          </a:p>
        </p:txBody>
      </p:sp>
      <p:sp>
        <p:nvSpPr>
          <p:cNvPr id="158" name="MF"/>
          <p:cNvSpPr/>
          <p:nvPr/>
        </p:nvSpPr>
        <p:spPr>
          <a:xfrm>
            <a:off x="4341080" y="2355715"/>
            <a:ext cx="355522" cy="256368"/>
          </a:xfrm>
          <a:prstGeom prst="ellipse">
            <a:avLst/>
          </a:prstGeom>
          <a:solidFill>
            <a:schemeClr val="accent4"/>
          </a:solidFill>
          <a:ln w="25400">
            <a:solidFill>
              <a:srgbClr val="0433FF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b"/>
          <a:lstStyle>
            <a:lvl1pPr>
              <a:defRPr sz="2600" b="0">
                <a:solidFill>
                  <a:srgbClr val="005293"/>
                </a:solidFill>
                <a:latin typeface="Stag Sans Semibold"/>
                <a:ea typeface="Stag Sans Semibold"/>
                <a:cs typeface="Stag Sans Semibold"/>
                <a:sym typeface="Stag Sans Semibold"/>
              </a:defRPr>
            </a:lvl1pPr>
          </a:lstStyle>
          <a:p>
            <a:pPr algn="ctr" defTabSz="309561" hangingPunct="0">
              <a:defRPr/>
            </a:pPr>
            <a:r>
              <a:rPr lang="sv-SE" sz="900" b="1" kern="0" dirty="0">
                <a:latin typeface="Sitka Text" pitchFamily="2" charset="0"/>
              </a:rPr>
              <a:t>6</a:t>
            </a:r>
            <a:endParaRPr sz="900" b="1" kern="0" dirty="0">
              <a:latin typeface="Sitka Text" pitchFamily="2" charset="0"/>
            </a:endParaRPr>
          </a:p>
        </p:txBody>
      </p:sp>
      <p:sp>
        <p:nvSpPr>
          <p:cNvPr id="160" name="MB"/>
          <p:cNvSpPr/>
          <p:nvPr/>
        </p:nvSpPr>
        <p:spPr>
          <a:xfrm>
            <a:off x="3254478" y="3455883"/>
            <a:ext cx="355522" cy="256368"/>
          </a:xfrm>
          <a:prstGeom prst="ellipse">
            <a:avLst/>
          </a:prstGeom>
          <a:solidFill>
            <a:schemeClr val="accent4"/>
          </a:solidFill>
          <a:ln w="25400">
            <a:solidFill>
              <a:srgbClr val="0433FF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b"/>
          <a:lstStyle>
            <a:lvl1pPr>
              <a:defRPr sz="2600" b="0">
                <a:solidFill>
                  <a:srgbClr val="005293"/>
                </a:solidFill>
                <a:latin typeface="Stag Sans Semibold"/>
                <a:ea typeface="Stag Sans Semibold"/>
                <a:cs typeface="Stag Sans Semibold"/>
                <a:sym typeface="Stag Sans Semibold"/>
              </a:defRPr>
            </a:lvl1pPr>
          </a:lstStyle>
          <a:p>
            <a:pPr algn="ctr" defTabSz="309561" hangingPunct="0">
              <a:defRPr/>
            </a:pPr>
            <a:r>
              <a:rPr sz="900" b="1" kern="0" dirty="0">
                <a:latin typeface="Sitka Text" pitchFamily="2" charset="0"/>
              </a:rPr>
              <a:t>MB</a:t>
            </a:r>
          </a:p>
        </p:txBody>
      </p:sp>
      <p:sp>
        <p:nvSpPr>
          <p:cNvPr id="165" name="VÄNSTER-…"/>
          <p:cNvSpPr txBox="1"/>
          <p:nvPr/>
        </p:nvSpPr>
        <p:spPr>
          <a:xfrm>
            <a:off x="2309422" y="2497755"/>
            <a:ext cx="1120613" cy="385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algn="ctr" hangingPunct="0">
              <a:spcBef>
                <a:spcPts val="150"/>
              </a:spcBef>
              <a:defRPr sz="2600" b="0">
                <a:solidFill>
                  <a:srgbClr val="005293"/>
                </a:solidFill>
                <a:latin typeface="Stag Sans Medium"/>
                <a:ea typeface="Stag Sans Medium"/>
                <a:cs typeface="Stag Sans Medium"/>
                <a:sym typeface="Stag Sans Medium"/>
              </a:defRPr>
            </a:pPr>
            <a:r>
              <a:rPr sz="900" i="1" kern="0" dirty="0">
                <a:solidFill>
                  <a:srgbClr val="005293"/>
                </a:solidFill>
                <a:latin typeface="Sitka Text" pitchFamily="2" charset="0"/>
                <a:sym typeface="Stag Sans Medium"/>
              </a:rPr>
              <a:t>VÄNSTER-</a:t>
            </a:r>
          </a:p>
          <a:p>
            <a:pPr algn="ctr" hangingPunct="0">
              <a:spcBef>
                <a:spcPts val="150"/>
              </a:spcBef>
              <a:defRPr sz="2600" b="0">
                <a:solidFill>
                  <a:srgbClr val="005293"/>
                </a:solidFill>
                <a:latin typeface="Stag Sans Medium"/>
                <a:ea typeface="Stag Sans Medium"/>
                <a:cs typeface="Stag Sans Medium"/>
                <a:sym typeface="Stag Sans Medium"/>
              </a:defRPr>
            </a:pPr>
            <a:r>
              <a:rPr sz="900" i="1" kern="0" dirty="0">
                <a:solidFill>
                  <a:srgbClr val="005293"/>
                </a:solidFill>
                <a:latin typeface="Sitka Text" pitchFamily="2" charset="0"/>
                <a:sym typeface="Stag Sans Medium"/>
              </a:rPr>
              <a:t>MITTFÄLTARE</a:t>
            </a:r>
          </a:p>
        </p:txBody>
      </p:sp>
      <p:sp>
        <p:nvSpPr>
          <p:cNvPr id="31" name="SVERIGE P15, FK Franzén">
            <a:extLst>
              <a:ext uri="{FF2B5EF4-FFF2-40B4-BE49-F238E27FC236}">
                <a16:creationId xmlns:a16="http://schemas.microsoft.com/office/drawing/2014/main" id="{28AC806A-17AA-454F-ABDA-1C6E41AD09F7}"/>
              </a:ext>
            </a:extLst>
          </p:cNvPr>
          <p:cNvSpPr txBox="1"/>
          <p:nvPr/>
        </p:nvSpPr>
        <p:spPr>
          <a:xfrm>
            <a:off x="6620264" y="902701"/>
            <a:ext cx="2487987" cy="633843"/>
          </a:xfrm>
          <a:prstGeom prst="rect">
            <a:avLst/>
          </a:prstGeom>
          <a:solidFill>
            <a:srgbClr val="0A5491"/>
          </a:solidFill>
          <a:ln w="38100">
            <a:solidFill>
              <a:srgbClr val="FFD7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Autofit/>
          </a:bodyPr>
          <a:lstStyle>
            <a:lvl1pPr algn="l" defTabSz="1828800">
              <a:spcBef>
                <a:spcPts val="400"/>
              </a:spcBef>
              <a:defRPr b="0">
                <a:solidFill>
                  <a:srgbClr val="FFFFFF"/>
                </a:solidFill>
                <a:latin typeface="Stag Sans Medium"/>
                <a:ea typeface="Stag Sans Medium"/>
                <a:cs typeface="Stag Sans Medium"/>
                <a:sym typeface="Stag Sans Medium"/>
              </a:defRPr>
            </a:lvl1pPr>
          </a:lstStyle>
          <a:p>
            <a:pPr marL="0" lvl="1" hangingPunct="0">
              <a:spcBef>
                <a:spcPts val="150"/>
              </a:spcBef>
              <a:defRPr/>
            </a:pPr>
            <a:r>
              <a:rPr lang="sv-SE" sz="2475" kern="0" dirty="0">
                <a:solidFill>
                  <a:srgbClr val="FFD700"/>
                </a:solidFill>
                <a:latin typeface="Sitka Text" pitchFamily="2" charset="0"/>
                <a:ea typeface="Helvetica Neue Medium"/>
                <a:cs typeface="Helvetica Neue Medium"/>
                <a:sym typeface="Stag Sans Medium"/>
              </a:rPr>
              <a:t>  7 mot 7</a:t>
            </a:r>
            <a:endParaRPr sz="2475" kern="0" dirty="0">
              <a:solidFill>
                <a:srgbClr val="FFD700"/>
              </a:solidFill>
              <a:latin typeface="Sitka Text" pitchFamily="2" charset="0"/>
              <a:ea typeface="Helvetica Neue Medium"/>
              <a:cs typeface="Helvetica Neue Medium"/>
              <a:sym typeface="Stag Sans Medium"/>
            </a:endParaRPr>
          </a:p>
        </p:txBody>
      </p:sp>
      <p:pic>
        <p:nvPicPr>
          <p:cNvPr id="36" name="Fotboll.png" descr="Fotboll.png">
            <a:extLst>
              <a:ext uri="{FF2B5EF4-FFF2-40B4-BE49-F238E27FC236}">
                <a16:creationId xmlns:a16="http://schemas.microsoft.com/office/drawing/2014/main" id="{80083C99-A49A-504A-AC00-BB61F256ED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09200" y="3314303"/>
            <a:ext cx="131672" cy="135232"/>
          </a:xfrm>
          <a:prstGeom prst="rect">
            <a:avLst/>
          </a:prstGeom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32" name="MB">
            <a:extLst>
              <a:ext uri="{FF2B5EF4-FFF2-40B4-BE49-F238E27FC236}">
                <a16:creationId xmlns:a16="http://schemas.microsoft.com/office/drawing/2014/main" id="{F11D1B48-56BB-594E-A68E-E5D37C13C57F}"/>
              </a:ext>
            </a:extLst>
          </p:cNvPr>
          <p:cNvSpPr/>
          <p:nvPr/>
        </p:nvSpPr>
        <p:spPr>
          <a:xfrm>
            <a:off x="5503223" y="3448170"/>
            <a:ext cx="355523" cy="260667"/>
          </a:xfrm>
          <a:prstGeom prst="ellipse">
            <a:avLst/>
          </a:prstGeom>
          <a:solidFill>
            <a:schemeClr val="accent4"/>
          </a:solidFill>
          <a:ln w="25400">
            <a:solidFill>
              <a:srgbClr val="0433FF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b"/>
          <a:lstStyle>
            <a:lvl1pPr>
              <a:defRPr sz="2600" b="0">
                <a:solidFill>
                  <a:srgbClr val="005293"/>
                </a:solidFill>
                <a:latin typeface="Stag Sans Semibold"/>
                <a:ea typeface="Stag Sans Semibold"/>
                <a:cs typeface="Stag Sans Semibold"/>
                <a:sym typeface="Stag Sans Semibold"/>
              </a:defRPr>
            </a:lvl1pPr>
          </a:lstStyle>
          <a:p>
            <a:pPr algn="ctr" defTabSz="309561" hangingPunct="0">
              <a:defRPr/>
            </a:pPr>
            <a:r>
              <a:rPr lang="sv-SE" sz="900" b="1" kern="0" dirty="0">
                <a:latin typeface="Sitka Text" pitchFamily="2" charset="0"/>
              </a:rPr>
              <a:t>MB</a:t>
            </a:r>
            <a:endParaRPr sz="900" b="1" kern="0" dirty="0">
              <a:latin typeface="Sitka Tex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08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Uppgift…"/>
          <p:cNvSpPr txBox="1"/>
          <p:nvPr/>
        </p:nvSpPr>
        <p:spPr>
          <a:xfrm>
            <a:off x="500063" y="1293580"/>
            <a:ext cx="5732859" cy="42708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/>
          <a:lstStyle/>
          <a:p>
            <a:pPr defTabSz="310514" hangingPunct="0">
              <a:tabLst>
                <a:tab pos="252411" algn="l"/>
                <a:tab pos="371474" algn="l"/>
              </a:tabLst>
              <a:defRPr sz="3200">
                <a:uFill>
                  <a:solidFill>
                    <a:srgbClr val="000000"/>
                  </a:solidFill>
                </a:uFill>
                <a:latin typeface="Stag Sans Light"/>
                <a:ea typeface="Stag Sans Light"/>
                <a:cs typeface="Stag Sans Light"/>
                <a:sym typeface="Stag Sans Light"/>
              </a:defRPr>
            </a:pPr>
            <a:r>
              <a:rPr lang="sv-SE" sz="253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itka Text" pitchFamily="2" charset="0"/>
                <a:sym typeface="Stag Sans Light"/>
              </a:rPr>
              <a:t>		</a:t>
            </a:r>
          </a:p>
          <a:p>
            <a:pPr defTabSz="310514" hangingPunct="0">
              <a:defRPr sz="3700">
                <a:solidFill>
                  <a:srgbClr val="015696"/>
                </a:solidFill>
                <a:uFill>
                  <a:solidFill>
                    <a:srgbClr val="000000"/>
                  </a:solidFill>
                </a:uFill>
                <a:latin typeface="Rockwell"/>
                <a:ea typeface="Rockwell"/>
                <a:cs typeface="Rockwell"/>
                <a:sym typeface="Rockwell"/>
              </a:defRPr>
            </a:pPr>
            <a:r>
              <a:rPr lang="sv-SE" sz="1969" kern="0" dirty="0">
                <a:solidFill>
                  <a:srgbClr val="015696"/>
                </a:solidFill>
                <a:uFill>
                  <a:solidFill>
                    <a:srgbClr val="000000"/>
                  </a:solidFill>
                </a:uFill>
                <a:latin typeface="Sitka Text" pitchFamily="2" charset="0"/>
                <a:ea typeface="Rockwell Bold"/>
                <a:cs typeface="Rockwell Bold"/>
                <a:sym typeface="Rockwell Bold"/>
              </a:rPr>
              <a:t>Uppgift</a:t>
            </a:r>
          </a:p>
          <a:p>
            <a:pPr marL="69273" indent="-69273" defTabSz="310514" hangingPunct="0">
              <a:lnSpc>
                <a:spcPct val="150000"/>
              </a:lnSpc>
              <a:buClr>
                <a:srgbClr val="9A958E"/>
              </a:buClr>
              <a:buSzPct val="100000"/>
              <a:buFontTx/>
              <a:buChar char="-"/>
              <a:defRPr sz="3200">
                <a:uFill>
                  <a:solidFill>
                    <a:srgbClr val="000000"/>
                  </a:solidFill>
                </a:uFill>
                <a:latin typeface="Rockwell Italic"/>
                <a:ea typeface="Rockwell Italic"/>
                <a:cs typeface="Rockwell Italic"/>
                <a:sym typeface="Rockwell Italic"/>
              </a:defRPr>
            </a:pPr>
            <a:r>
              <a:rPr lang="sv-SE" sz="1969" i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itka Text" pitchFamily="2" charset="0"/>
                <a:sym typeface="Rockwell Italic"/>
              </a:rPr>
              <a:t>Spela förbi motståndarnas första press med kontroll</a:t>
            </a:r>
          </a:p>
          <a:p>
            <a:pPr marL="69273" indent="-69273" defTabSz="310514" hangingPunct="0">
              <a:lnSpc>
                <a:spcPts val="1912"/>
              </a:lnSpc>
              <a:buClr>
                <a:srgbClr val="9A958E"/>
              </a:buClr>
              <a:buSzPct val="100000"/>
              <a:buFontTx/>
              <a:buChar char="-"/>
              <a:defRPr sz="3200">
                <a:uFill>
                  <a:solidFill>
                    <a:srgbClr val="000000"/>
                  </a:solidFill>
                </a:uFill>
                <a:latin typeface="Rockwell Italic"/>
                <a:ea typeface="Rockwell Italic"/>
                <a:cs typeface="Rockwell Italic"/>
                <a:sym typeface="Rockwell Italic"/>
              </a:defRPr>
            </a:pPr>
            <a:r>
              <a:rPr lang="sv-SE" sz="1969" i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itka Text" pitchFamily="2" charset="0"/>
                <a:sym typeface="Rockwell Italic"/>
              </a:rPr>
              <a:t>Kontrollera bollen i spelyta 2 eller 3</a:t>
            </a:r>
          </a:p>
          <a:p>
            <a:pPr defTabSz="310514" hangingPunct="0">
              <a:lnSpc>
                <a:spcPts val="1912"/>
              </a:lnSpc>
              <a:buClr>
                <a:srgbClr val="9A958E"/>
              </a:buClr>
              <a:buSzPct val="100000"/>
              <a:defRPr sz="3200">
                <a:uFill>
                  <a:solidFill>
                    <a:srgbClr val="000000"/>
                  </a:solidFill>
                </a:uFill>
                <a:latin typeface="Rockwell Italic"/>
                <a:ea typeface="Rockwell Italic"/>
                <a:cs typeface="Rockwell Italic"/>
                <a:sym typeface="Rockwell Italic"/>
              </a:defRPr>
            </a:pPr>
            <a:endParaRPr lang="sv-SE" sz="1969" i="1" kern="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Sitka Text" pitchFamily="2" charset="0"/>
              <a:sym typeface="Rockwell Italic"/>
            </a:endParaRPr>
          </a:p>
          <a:p>
            <a:pPr defTabSz="310514" hangingPunct="0">
              <a:lnSpc>
                <a:spcPts val="1912"/>
              </a:lnSpc>
              <a:defRPr sz="3200">
                <a:uFill>
                  <a:solidFill>
                    <a:srgbClr val="000000"/>
                  </a:solidFill>
                </a:uFill>
                <a:latin typeface="Stag Sans Light"/>
                <a:ea typeface="Stag Sans Light"/>
                <a:cs typeface="Stag Sans Light"/>
                <a:sym typeface="Stag Sans Light"/>
              </a:defRPr>
            </a:pPr>
            <a:r>
              <a:rPr lang="sv-SE" sz="1969" i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itka Text" pitchFamily="2" charset="0"/>
                <a:sym typeface="Stag Sans Light"/>
              </a:rPr>
              <a:t> </a:t>
            </a:r>
          </a:p>
          <a:p>
            <a:pPr defTabSz="310514" hangingPunct="0">
              <a:lnSpc>
                <a:spcPts val="1912"/>
              </a:lnSpc>
              <a:defRPr sz="3200">
                <a:uFill>
                  <a:solidFill>
                    <a:srgbClr val="000000"/>
                  </a:solidFill>
                </a:uFill>
                <a:latin typeface="Stag Sans Light"/>
                <a:ea typeface="Stag Sans Light"/>
                <a:cs typeface="Stag Sans Light"/>
                <a:sym typeface="Stag Sans Light"/>
              </a:defRPr>
            </a:pPr>
            <a:endParaRPr lang="sv-SE" sz="2812" i="1" kern="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Sitka Text" pitchFamily="2" charset="0"/>
              <a:sym typeface="Stag Sans Light"/>
            </a:endParaRPr>
          </a:p>
          <a:p>
            <a:pPr defTabSz="310514" hangingPunct="0">
              <a:lnSpc>
                <a:spcPts val="2137"/>
              </a:lnSpc>
              <a:defRPr sz="3700">
                <a:solidFill>
                  <a:srgbClr val="015696"/>
                </a:solidFill>
                <a:uFill>
                  <a:solidFill>
                    <a:srgbClr val="000000"/>
                  </a:solidFill>
                </a:uFill>
                <a:latin typeface="Rockwell"/>
                <a:ea typeface="Rockwell"/>
                <a:cs typeface="Rockwell"/>
                <a:sym typeface="Rockwell"/>
              </a:defRPr>
            </a:pPr>
            <a:r>
              <a:rPr lang="sv-SE" sz="1969" kern="0" dirty="0">
                <a:solidFill>
                  <a:srgbClr val="015696"/>
                </a:solidFill>
                <a:uFill>
                  <a:solidFill>
                    <a:srgbClr val="000000"/>
                  </a:solidFill>
                </a:uFill>
                <a:latin typeface="Sitka Text" pitchFamily="2" charset="0"/>
                <a:ea typeface="Rockwell Bold"/>
                <a:cs typeface="Rockwell Bold"/>
                <a:sym typeface="Rockwell Bold"/>
              </a:rPr>
              <a:t>Principer</a:t>
            </a:r>
          </a:p>
          <a:p>
            <a:pPr marL="83127" indent="-83127" defTabSz="171450" hangingPunct="0">
              <a:lnSpc>
                <a:spcPct val="110000"/>
              </a:lnSpc>
              <a:spcBef>
                <a:spcPts val="1500"/>
              </a:spcBef>
              <a:buClr>
                <a:srgbClr val="015696"/>
              </a:buClr>
              <a:buSzPct val="125000"/>
              <a:buFontTx/>
              <a:buChar char="‣"/>
              <a:defRPr sz="3200">
                <a:latin typeface="Rockwell"/>
                <a:ea typeface="Rockwell"/>
                <a:cs typeface="Rockwell"/>
                <a:sym typeface="Rockwell"/>
              </a:defRPr>
            </a:pPr>
            <a:r>
              <a:rPr lang="sv-SE" sz="1969" i="1" kern="0" dirty="0">
                <a:solidFill>
                  <a:srgbClr val="000000"/>
                </a:solidFill>
                <a:latin typeface="Sitka Text" pitchFamily="2" charset="0"/>
                <a:sym typeface="Rockwell"/>
              </a:rPr>
              <a:t>Felvänd och rättvänd</a:t>
            </a:r>
          </a:p>
          <a:p>
            <a:pPr marL="83127" indent="-83127" defTabSz="171450" hangingPunct="0">
              <a:lnSpc>
                <a:spcPct val="110000"/>
              </a:lnSpc>
              <a:spcBef>
                <a:spcPts val="1500"/>
              </a:spcBef>
              <a:buClr>
                <a:srgbClr val="015696"/>
              </a:buClr>
              <a:buSzPct val="125000"/>
              <a:buFontTx/>
              <a:buChar char="‣"/>
              <a:defRPr sz="3200">
                <a:latin typeface="Rockwell"/>
                <a:ea typeface="Rockwell"/>
                <a:cs typeface="Rockwell"/>
                <a:sym typeface="Rockwell"/>
              </a:defRPr>
            </a:pPr>
            <a:r>
              <a:rPr lang="sv-SE" sz="1969" i="1" kern="0" dirty="0">
                <a:solidFill>
                  <a:srgbClr val="000000"/>
                </a:solidFill>
                <a:latin typeface="Sitka Text" pitchFamily="2" charset="0"/>
                <a:sym typeface="Rockwell"/>
              </a:rPr>
              <a:t> Väggspel</a:t>
            </a:r>
          </a:p>
          <a:p>
            <a:pPr marL="83127" indent="-83127" defTabSz="171450" hangingPunct="0">
              <a:lnSpc>
                <a:spcPct val="110000"/>
              </a:lnSpc>
              <a:spcBef>
                <a:spcPts val="1500"/>
              </a:spcBef>
              <a:buClr>
                <a:srgbClr val="015696"/>
              </a:buClr>
              <a:buSzPct val="125000"/>
              <a:buFontTx/>
              <a:buChar char="‣"/>
              <a:defRPr sz="3200">
                <a:latin typeface="Rockwell"/>
                <a:ea typeface="Rockwell"/>
                <a:cs typeface="Rockwell"/>
                <a:sym typeface="Rockwell"/>
              </a:defRPr>
            </a:pPr>
            <a:r>
              <a:rPr lang="sv-SE" sz="1969" i="1" kern="0" dirty="0">
                <a:solidFill>
                  <a:srgbClr val="000000"/>
                </a:solidFill>
                <a:latin typeface="Sitka Text" pitchFamily="2" charset="0"/>
                <a:sym typeface="Rockwell"/>
              </a:rPr>
              <a:t>Trianglar</a:t>
            </a:r>
          </a:p>
          <a:p>
            <a:pPr marL="83127" indent="-83127" defTabSz="171450" hangingPunct="0">
              <a:lnSpc>
                <a:spcPct val="110000"/>
              </a:lnSpc>
              <a:spcBef>
                <a:spcPts val="1500"/>
              </a:spcBef>
              <a:buClr>
                <a:srgbClr val="015696"/>
              </a:buClr>
              <a:buSzPct val="125000"/>
              <a:buFontTx/>
              <a:buChar char="‣"/>
              <a:defRPr sz="3200">
                <a:latin typeface="Rockwell"/>
                <a:ea typeface="Rockwell"/>
                <a:cs typeface="Rockwell"/>
                <a:sym typeface="Rockwell"/>
              </a:defRPr>
            </a:pPr>
            <a:r>
              <a:rPr lang="sv-SE" sz="1969" i="1" kern="0" dirty="0">
                <a:solidFill>
                  <a:srgbClr val="000000"/>
                </a:solidFill>
                <a:latin typeface="Sitka Text" pitchFamily="2" charset="0"/>
                <a:sym typeface="Rockwell"/>
              </a:rPr>
              <a:t>Passningsprioriteringar (Grön, guld och röd) </a:t>
            </a:r>
          </a:p>
        </p:txBody>
      </p:sp>
      <p:sp>
        <p:nvSpPr>
          <p:cNvPr id="456" name="Speluppbyggnad"/>
          <p:cNvSpPr txBox="1"/>
          <p:nvPr/>
        </p:nvSpPr>
        <p:spPr>
          <a:xfrm>
            <a:off x="500062" y="609603"/>
            <a:ext cx="2717989" cy="37266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/>
          <a:lstStyle>
            <a:lvl1pPr defTabSz="457200">
              <a:defRPr sz="6000">
                <a:solidFill>
                  <a:srgbClr val="015696"/>
                </a:solidFill>
                <a:latin typeface="Rockwell Bold"/>
                <a:ea typeface="Rockwell Bold"/>
                <a:cs typeface="Rockwell Bold"/>
                <a:sym typeface="Rockwell Bold"/>
              </a:defRPr>
            </a:lvl1pPr>
          </a:lstStyle>
          <a:p>
            <a:pPr defTabSz="171450" hangingPunct="0">
              <a:defRPr/>
            </a:pPr>
            <a:r>
              <a:rPr lang="sv-SE" sz="2531" kern="0" dirty="0">
                <a:latin typeface="Sitka Text" pitchFamily="2" charset="0"/>
              </a:rPr>
              <a:t>Speluppbyggnad</a:t>
            </a:r>
          </a:p>
        </p:txBody>
      </p:sp>
    </p:spTree>
    <p:extLst>
      <p:ext uri="{BB962C8B-B14F-4D97-AF65-F5344CB8AC3E}">
        <p14:creationId xmlns:p14="http://schemas.microsoft.com/office/powerpoint/2010/main" val="131162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Uppgift…"/>
          <p:cNvSpPr txBox="1"/>
          <p:nvPr/>
        </p:nvSpPr>
        <p:spPr>
          <a:xfrm>
            <a:off x="569478" y="1043072"/>
            <a:ext cx="8181615" cy="437317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/>
          <a:lstStyle/>
          <a:p>
            <a:pPr defTabSz="310514" hangingPunct="0">
              <a:tabLst>
                <a:tab pos="252411" algn="l"/>
              </a:tabLst>
              <a:defRPr sz="3200">
                <a:uFill>
                  <a:solidFill>
                    <a:srgbClr val="000000"/>
                  </a:solidFill>
                </a:uFill>
                <a:latin typeface="Rockwell"/>
                <a:ea typeface="Rockwell"/>
                <a:cs typeface="Rockwell"/>
                <a:sym typeface="Rockwell"/>
              </a:defRPr>
            </a:pPr>
            <a:r>
              <a:rPr lang="sv-SE" sz="1969" kern="0" dirty="0">
                <a:solidFill>
                  <a:srgbClr val="015696"/>
                </a:solidFill>
                <a:uFill>
                  <a:solidFill>
                    <a:srgbClr val="000000"/>
                  </a:solidFill>
                </a:uFill>
                <a:latin typeface="Sitka Text" pitchFamily="2" charset="0"/>
                <a:sym typeface="Rockwell Bold"/>
              </a:rPr>
              <a:t>Uppgift</a:t>
            </a:r>
          </a:p>
          <a:p>
            <a:pPr marL="69273" indent="-69273" defTabSz="310514" hangingPunct="0">
              <a:lnSpc>
                <a:spcPct val="150000"/>
              </a:lnSpc>
              <a:buClr>
                <a:srgbClr val="9A958E"/>
              </a:buClr>
              <a:buSzPct val="100000"/>
              <a:buFontTx/>
              <a:buChar char="-"/>
              <a:defRPr sz="3200">
                <a:uFill>
                  <a:solidFill>
                    <a:srgbClr val="000000"/>
                  </a:solidFill>
                </a:uFill>
                <a:latin typeface="Rockwell Italic"/>
                <a:ea typeface="Rockwell Italic"/>
                <a:cs typeface="Rockwell Italic"/>
                <a:sym typeface="Rockwell Italic"/>
              </a:defRPr>
            </a:pPr>
            <a:r>
              <a:rPr lang="sv-SE" sz="1969" i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itka Text" pitchFamily="2" charset="0"/>
                <a:sym typeface="Rockwell Italic"/>
              </a:rPr>
              <a:t>Att komma till avslut i Gold </a:t>
            </a:r>
            <a:r>
              <a:rPr lang="sv-SE" sz="1969" i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itka Text" pitchFamily="2" charset="0"/>
                <a:sym typeface="Rockwell Italic"/>
              </a:rPr>
              <a:t>Zone</a:t>
            </a:r>
            <a:r>
              <a:rPr lang="sv-SE" sz="1969" i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itka Text" pitchFamily="2" charset="0"/>
                <a:sym typeface="Rockwell Italic"/>
              </a:rPr>
              <a:t> och göra mål</a:t>
            </a:r>
            <a:r>
              <a:rPr lang="sv-SE" sz="2812" i="1" kern="0" dirty="0">
                <a:solidFill>
                  <a:srgbClr val="015696"/>
                </a:solidFill>
                <a:uFill>
                  <a:solidFill>
                    <a:srgbClr val="000000"/>
                  </a:solidFill>
                </a:uFill>
                <a:latin typeface="Sitka Text" pitchFamily="2" charset="0"/>
                <a:sym typeface="Rockwell Bold"/>
              </a:rPr>
              <a:t> </a:t>
            </a:r>
          </a:p>
          <a:p>
            <a:pPr defTabSz="310514" hangingPunct="0">
              <a:lnSpc>
                <a:spcPts val="1912"/>
              </a:lnSpc>
              <a:defRPr sz="3200">
                <a:solidFill>
                  <a:srgbClr val="015696"/>
                </a:solidFill>
                <a:uFill>
                  <a:solidFill>
                    <a:srgbClr val="000000"/>
                  </a:solidFill>
                </a:uFill>
                <a:latin typeface="Rockwell Bold"/>
                <a:ea typeface="Rockwell Bold"/>
                <a:cs typeface="Rockwell Bold"/>
                <a:sym typeface="Rockwell Bold"/>
              </a:defRPr>
            </a:pPr>
            <a:endParaRPr lang="sv-SE" sz="2812" kern="0" dirty="0">
              <a:solidFill>
                <a:srgbClr val="015696"/>
              </a:solidFill>
              <a:uFill>
                <a:solidFill>
                  <a:srgbClr val="000000"/>
                </a:solidFill>
              </a:uFill>
              <a:latin typeface="Sitka Text" pitchFamily="2" charset="0"/>
              <a:sym typeface="Rockwell Bold"/>
            </a:endParaRPr>
          </a:p>
          <a:p>
            <a:pPr defTabSz="310514" hangingPunct="0">
              <a:lnSpc>
                <a:spcPts val="1912"/>
              </a:lnSpc>
              <a:defRPr sz="3200">
                <a:uFill>
                  <a:solidFill>
                    <a:srgbClr val="000000"/>
                  </a:solidFill>
                </a:uFill>
                <a:latin typeface="Rockwell Italic"/>
                <a:ea typeface="Rockwell Italic"/>
                <a:cs typeface="Rockwell Italic"/>
                <a:sym typeface="Rockwell Italic"/>
              </a:defRPr>
            </a:pPr>
            <a:endParaRPr lang="sv-SE" sz="2812" kern="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Sitka Text" pitchFamily="2" charset="0"/>
              <a:sym typeface="Rockwell Italic"/>
            </a:endParaRPr>
          </a:p>
          <a:p>
            <a:pPr defTabSz="310514" hangingPunct="0">
              <a:lnSpc>
                <a:spcPts val="1912"/>
              </a:lnSpc>
              <a:defRPr sz="3200">
                <a:uFill>
                  <a:solidFill>
                    <a:srgbClr val="000000"/>
                  </a:solidFill>
                </a:uFill>
                <a:latin typeface="Rockwell Italic"/>
                <a:ea typeface="Rockwell Italic"/>
                <a:cs typeface="Rockwell Italic"/>
                <a:sym typeface="Rockwell Italic"/>
              </a:defRPr>
            </a:pPr>
            <a:endParaRPr lang="sv-SE" sz="2812" kern="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Sitka Text" pitchFamily="2" charset="0"/>
              <a:sym typeface="Rockwell Italic"/>
            </a:endParaRPr>
          </a:p>
          <a:p>
            <a:pPr defTabSz="310514" hangingPunct="0">
              <a:lnSpc>
                <a:spcPts val="1912"/>
              </a:lnSpc>
              <a:defRPr sz="3200">
                <a:uFill>
                  <a:solidFill>
                    <a:srgbClr val="000000"/>
                  </a:solidFill>
                </a:uFill>
                <a:latin typeface="Rockwell Italic"/>
                <a:ea typeface="Rockwell Italic"/>
                <a:cs typeface="Rockwell Italic"/>
                <a:sym typeface="Rockwell Italic"/>
              </a:defRPr>
            </a:pPr>
            <a:endParaRPr lang="sv-SE" sz="2812" kern="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Sitka Text" pitchFamily="2" charset="0"/>
              <a:sym typeface="Rockwell Italic"/>
            </a:endParaRPr>
          </a:p>
          <a:p>
            <a:pPr defTabSz="310514" hangingPunct="0">
              <a:lnSpc>
                <a:spcPts val="1912"/>
              </a:lnSpc>
              <a:defRPr sz="3200">
                <a:uFill>
                  <a:solidFill>
                    <a:srgbClr val="000000"/>
                  </a:solidFill>
                </a:uFill>
                <a:latin typeface="Rockwell Italic"/>
                <a:ea typeface="Rockwell Italic"/>
                <a:cs typeface="Rockwell Italic"/>
                <a:sym typeface="Rockwell Italic"/>
              </a:defRPr>
            </a:pPr>
            <a:endParaRPr lang="sv-SE" sz="2812" kern="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Sitka Text" pitchFamily="2" charset="0"/>
              <a:sym typeface="Rockwell Italic"/>
            </a:endParaRPr>
          </a:p>
          <a:p>
            <a:pPr defTabSz="310514" hangingPunct="0">
              <a:lnSpc>
                <a:spcPts val="2137"/>
              </a:lnSpc>
              <a:defRPr sz="3700">
                <a:solidFill>
                  <a:srgbClr val="015696"/>
                </a:solidFill>
                <a:uFill>
                  <a:solidFill>
                    <a:srgbClr val="000000"/>
                  </a:solidFill>
                </a:uFill>
                <a:latin typeface="Rockwell Bold"/>
                <a:ea typeface="Rockwell Bold"/>
                <a:cs typeface="Rockwell Bold"/>
                <a:sym typeface="Rockwell Bold"/>
              </a:defRPr>
            </a:pPr>
            <a:endParaRPr lang="sv-SE" sz="3094" b="1" i="1" kern="0" dirty="0">
              <a:solidFill>
                <a:srgbClr val="015696"/>
              </a:solidFill>
              <a:uFill>
                <a:solidFill>
                  <a:srgbClr val="000000"/>
                </a:solidFill>
              </a:uFill>
              <a:latin typeface="Sitka Text" pitchFamily="2" charset="0"/>
              <a:sym typeface="Rockwell Bold"/>
            </a:endParaRPr>
          </a:p>
          <a:p>
            <a:pPr defTabSz="310514" hangingPunct="0">
              <a:lnSpc>
                <a:spcPts val="2137"/>
              </a:lnSpc>
              <a:defRPr sz="3700">
                <a:solidFill>
                  <a:srgbClr val="015696"/>
                </a:solidFill>
                <a:uFill>
                  <a:solidFill>
                    <a:srgbClr val="000000"/>
                  </a:solidFill>
                </a:uFill>
                <a:latin typeface="Rockwell Bold"/>
                <a:ea typeface="Rockwell Bold"/>
                <a:cs typeface="Rockwell Bold"/>
                <a:sym typeface="Rockwell Bold"/>
              </a:defRPr>
            </a:pPr>
            <a:endParaRPr lang="sv-SE" sz="3094" b="1" i="1" kern="0" dirty="0">
              <a:solidFill>
                <a:srgbClr val="015696"/>
              </a:solidFill>
              <a:uFill>
                <a:solidFill>
                  <a:srgbClr val="000000"/>
                </a:solidFill>
              </a:uFill>
              <a:latin typeface="Sitka Text" pitchFamily="2" charset="0"/>
              <a:sym typeface="Rockwell Bold"/>
            </a:endParaRPr>
          </a:p>
          <a:p>
            <a:pPr defTabSz="310514" hangingPunct="0">
              <a:lnSpc>
                <a:spcPct val="200000"/>
              </a:lnSpc>
              <a:defRPr sz="3700">
                <a:solidFill>
                  <a:srgbClr val="015696"/>
                </a:solidFill>
                <a:uFill>
                  <a:solidFill>
                    <a:srgbClr val="000000"/>
                  </a:solidFill>
                </a:uFill>
                <a:latin typeface="Rockwell Bold"/>
                <a:ea typeface="Rockwell Bold"/>
                <a:cs typeface="Rockwell Bold"/>
                <a:sym typeface="Rockwell Bold"/>
              </a:defRPr>
            </a:pPr>
            <a:r>
              <a:rPr lang="sv-SE" sz="1969" kern="0" dirty="0">
                <a:solidFill>
                  <a:srgbClr val="015696"/>
                </a:solidFill>
                <a:uFill>
                  <a:solidFill>
                    <a:srgbClr val="000000"/>
                  </a:solidFill>
                </a:uFill>
                <a:latin typeface="Sitka Text" pitchFamily="2" charset="0"/>
                <a:sym typeface="Rockwell Bold"/>
              </a:rPr>
              <a:t>Principer</a:t>
            </a:r>
          </a:p>
          <a:p>
            <a:pPr marL="83127" indent="-83127" defTabSz="171450" hangingPunct="0">
              <a:spcBef>
                <a:spcPts val="1050"/>
              </a:spcBef>
              <a:buClr>
                <a:srgbClr val="015696"/>
              </a:buClr>
              <a:buSzPct val="125000"/>
              <a:buFontTx/>
              <a:buChar char="‣"/>
              <a:defRPr sz="3200">
                <a:latin typeface="Rockwell"/>
                <a:ea typeface="Rockwell"/>
                <a:cs typeface="Rockwell"/>
                <a:sym typeface="Rockwell"/>
              </a:defRPr>
            </a:pPr>
            <a:r>
              <a:rPr lang="sv-SE" sz="1969" i="1" kern="0" dirty="0">
                <a:solidFill>
                  <a:srgbClr val="000000"/>
                </a:solidFill>
                <a:latin typeface="Sitka Text" pitchFamily="2" charset="0"/>
                <a:sym typeface="Rockwell"/>
              </a:rPr>
              <a:t>Anfallsvapen – Överlapp, väggspel, avledande löpning, djupledsspel  </a:t>
            </a:r>
            <a:endParaRPr lang="sv-SE" sz="1969" b="1" i="1" kern="0" dirty="0">
              <a:solidFill>
                <a:srgbClr val="0A5491"/>
              </a:solidFill>
              <a:latin typeface="Sitka Text" pitchFamily="2" charset="0"/>
              <a:sym typeface="Rockwell"/>
            </a:endParaRPr>
          </a:p>
          <a:p>
            <a:pPr marL="83127" indent="-83127" defTabSz="171450" hangingPunct="0">
              <a:spcBef>
                <a:spcPts val="1275"/>
              </a:spcBef>
              <a:buClr>
                <a:srgbClr val="015696"/>
              </a:buClr>
              <a:buSzPct val="125000"/>
              <a:buFontTx/>
              <a:buChar char="‣"/>
              <a:defRPr sz="3200">
                <a:latin typeface="Rockwell"/>
                <a:ea typeface="Rockwell"/>
                <a:cs typeface="Rockwell"/>
                <a:sym typeface="Rockwell"/>
              </a:defRPr>
            </a:pPr>
            <a:r>
              <a:rPr lang="sv-SE" sz="1969" i="1" kern="0" dirty="0">
                <a:solidFill>
                  <a:srgbClr val="000000"/>
                </a:solidFill>
                <a:latin typeface="Sitka Text" pitchFamily="2" charset="0"/>
                <a:sym typeface="Rockwell"/>
              </a:rPr>
              <a:t>Numerära överlägen – Ex 2 mot 1, 3 mot 2</a:t>
            </a:r>
          </a:p>
          <a:p>
            <a:pPr marL="83127" indent="-83127" defTabSz="171450" hangingPunct="0">
              <a:spcBef>
                <a:spcPts val="1275"/>
              </a:spcBef>
              <a:buClr>
                <a:srgbClr val="015696"/>
              </a:buClr>
              <a:buSzPct val="125000"/>
              <a:buFontTx/>
              <a:buChar char="‣"/>
              <a:defRPr sz="3200">
                <a:latin typeface="Rockwell"/>
                <a:ea typeface="Rockwell"/>
                <a:cs typeface="Rockwell"/>
                <a:sym typeface="Rockwell"/>
              </a:defRPr>
            </a:pPr>
            <a:r>
              <a:rPr lang="sv-SE" sz="1969" i="1" kern="0" dirty="0" err="1">
                <a:solidFill>
                  <a:srgbClr val="000000"/>
                </a:solidFill>
                <a:latin typeface="Sitka Text" pitchFamily="2" charset="0"/>
                <a:sym typeface="Rockwell"/>
              </a:rPr>
              <a:t>Assisytor</a:t>
            </a:r>
            <a:r>
              <a:rPr lang="sv-SE" sz="1969" i="1" kern="0" dirty="0">
                <a:solidFill>
                  <a:srgbClr val="000000"/>
                </a:solidFill>
                <a:latin typeface="Sitka Text" pitchFamily="2" charset="0"/>
                <a:sym typeface="Rockwell"/>
              </a:rPr>
              <a:t> -&gt; Gold </a:t>
            </a:r>
            <a:r>
              <a:rPr lang="sv-SE" sz="1969" i="1" kern="0" dirty="0" err="1">
                <a:solidFill>
                  <a:srgbClr val="000000"/>
                </a:solidFill>
                <a:latin typeface="Sitka Text" pitchFamily="2" charset="0"/>
                <a:sym typeface="Rockwell"/>
              </a:rPr>
              <a:t>Zone</a:t>
            </a:r>
            <a:endParaRPr lang="sv-SE" sz="1500" i="1" kern="0" dirty="0">
              <a:solidFill>
                <a:srgbClr val="000000"/>
              </a:solidFill>
              <a:latin typeface="Sitka Text" pitchFamily="2" charset="0"/>
              <a:sym typeface="Rockwell"/>
            </a:endParaRPr>
          </a:p>
        </p:txBody>
      </p:sp>
      <p:sp>
        <p:nvSpPr>
          <p:cNvPr id="810" name="Komma till avslut och göra mål"/>
          <p:cNvSpPr txBox="1"/>
          <p:nvPr/>
        </p:nvSpPr>
        <p:spPr>
          <a:xfrm>
            <a:off x="553641" y="549896"/>
            <a:ext cx="4896900" cy="49317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/>
          <a:lstStyle>
            <a:lvl1pPr defTabSz="457200">
              <a:defRPr sz="5300">
                <a:solidFill>
                  <a:srgbClr val="015696"/>
                </a:solidFill>
                <a:latin typeface="Rockwell Bold"/>
                <a:ea typeface="Rockwell Bold"/>
                <a:cs typeface="Rockwell Bold"/>
                <a:sym typeface="Rockwell Bold"/>
              </a:defRPr>
            </a:lvl1pPr>
          </a:lstStyle>
          <a:p>
            <a:pPr defTabSz="171450" hangingPunct="0">
              <a:defRPr/>
            </a:pPr>
            <a:r>
              <a:rPr sz="2531" kern="0" dirty="0" err="1">
                <a:latin typeface="Sitka Text" pitchFamily="2" charset="0"/>
              </a:rPr>
              <a:t>Komma</a:t>
            </a:r>
            <a:r>
              <a:rPr sz="2531" kern="0" dirty="0">
                <a:latin typeface="Sitka Text" pitchFamily="2" charset="0"/>
              </a:rPr>
              <a:t> till </a:t>
            </a:r>
            <a:r>
              <a:rPr sz="2531" kern="0" dirty="0" err="1">
                <a:latin typeface="Sitka Text" pitchFamily="2" charset="0"/>
              </a:rPr>
              <a:t>avslut</a:t>
            </a:r>
            <a:r>
              <a:rPr sz="2531" kern="0" dirty="0">
                <a:latin typeface="Sitka Text" pitchFamily="2" charset="0"/>
              </a:rPr>
              <a:t> </a:t>
            </a:r>
            <a:r>
              <a:rPr sz="2531" kern="0" dirty="0" err="1">
                <a:latin typeface="Sitka Text" pitchFamily="2" charset="0"/>
              </a:rPr>
              <a:t>och</a:t>
            </a:r>
            <a:r>
              <a:rPr sz="2531" kern="0" dirty="0">
                <a:latin typeface="Sitka Text" pitchFamily="2" charset="0"/>
              </a:rPr>
              <a:t> </a:t>
            </a:r>
            <a:r>
              <a:rPr sz="2531" kern="0" dirty="0" err="1">
                <a:latin typeface="Sitka Text" pitchFamily="2" charset="0"/>
              </a:rPr>
              <a:t>göra</a:t>
            </a:r>
            <a:r>
              <a:rPr sz="2531" kern="0" dirty="0">
                <a:latin typeface="Sitka Text" pitchFamily="2" charset="0"/>
              </a:rPr>
              <a:t> </a:t>
            </a:r>
            <a:r>
              <a:rPr sz="2531" kern="0" dirty="0" err="1">
                <a:latin typeface="Sitka Text" pitchFamily="2" charset="0"/>
              </a:rPr>
              <a:t>mål</a:t>
            </a:r>
            <a:endParaRPr sz="2531" kern="0" dirty="0">
              <a:latin typeface="Sitka Text" pitchFamily="2" charset="0"/>
            </a:endParaRPr>
          </a:p>
        </p:txBody>
      </p:sp>
      <p:pic>
        <p:nvPicPr>
          <p:cNvPr id="6" name="GZ Def.png" descr="GZ Def.png">
            <a:extLst>
              <a:ext uri="{FF2B5EF4-FFF2-40B4-BE49-F238E27FC236}">
                <a16:creationId xmlns:a16="http://schemas.microsoft.com/office/drawing/2014/main" id="{759F96E6-0A21-564A-8FA3-513B6934E1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479" y="1982391"/>
            <a:ext cx="4018359" cy="18515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1497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Uppgift…"/>
          <p:cNvSpPr txBox="1"/>
          <p:nvPr/>
        </p:nvSpPr>
        <p:spPr>
          <a:xfrm>
            <a:off x="230036" y="1562265"/>
            <a:ext cx="6324354" cy="42708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/>
          <a:lstStyle/>
          <a:p>
            <a:pPr defTabSz="310514" hangingPunct="0">
              <a:defRPr sz="3200">
                <a:uFill>
                  <a:solidFill>
                    <a:srgbClr val="000000"/>
                  </a:solidFill>
                </a:uFill>
                <a:latin typeface="Rockwell"/>
                <a:ea typeface="Rockwell"/>
                <a:cs typeface="Rockwell"/>
                <a:sym typeface="Rockwell"/>
              </a:defRPr>
            </a:pPr>
            <a:endParaRPr sz="1125" kern="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Sitka Text" pitchFamily="2" charset="0"/>
              <a:sym typeface="Rockwell"/>
            </a:endParaRPr>
          </a:p>
          <a:p>
            <a:pPr defTabSz="310514" hangingPunct="0">
              <a:lnSpc>
                <a:spcPts val="1912"/>
              </a:lnSpc>
              <a:defRPr sz="3200">
                <a:solidFill>
                  <a:srgbClr val="015696"/>
                </a:solidFill>
                <a:uFill>
                  <a:solidFill>
                    <a:srgbClr val="000000"/>
                  </a:solidFill>
                </a:uFill>
                <a:latin typeface="Rockwell"/>
                <a:ea typeface="Rockwell"/>
                <a:cs typeface="Rockwell"/>
                <a:sym typeface="Rockwell"/>
              </a:defRPr>
            </a:pPr>
            <a:r>
              <a:rPr lang="sv-SE" sz="1969" kern="0" dirty="0">
                <a:solidFill>
                  <a:srgbClr val="015696"/>
                </a:solidFill>
                <a:uFill>
                  <a:solidFill>
                    <a:srgbClr val="000000"/>
                  </a:solidFill>
                </a:uFill>
                <a:latin typeface="Sitka Text" pitchFamily="2" charset="0"/>
                <a:ea typeface="Rockwell Bold"/>
                <a:cs typeface="Rockwell Bold"/>
                <a:sym typeface="Rockwell Bold"/>
              </a:rPr>
              <a:t>Uppgift</a:t>
            </a:r>
          </a:p>
          <a:p>
            <a:pPr marL="69273" indent="-69273" defTabSz="310514" hangingPunct="0">
              <a:lnSpc>
                <a:spcPts val="1912"/>
              </a:lnSpc>
              <a:spcBef>
                <a:spcPts val="450"/>
              </a:spcBef>
              <a:buClr>
                <a:srgbClr val="9A958E"/>
              </a:buClr>
              <a:buSzPct val="100000"/>
              <a:buFontTx/>
              <a:buChar char="-"/>
              <a:defRPr sz="3200">
                <a:uFill>
                  <a:solidFill>
                    <a:srgbClr val="000000"/>
                  </a:solidFill>
                </a:uFill>
                <a:latin typeface="Rockwell Italic"/>
                <a:ea typeface="Rockwell Italic"/>
                <a:cs typeface="Rockwell Italic"/>
                <a:sym typeface="Rockwell Italic"/>
              </a:defRPr>
            </a:pPr>
            <a:r>
              <a:rPr lang="sv-SE" sz="1969" i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itka Text" pitchFamily="2" charset="0"/>
                <a:sym typeface="Rockwell Italic"/>
              </a:rPr>
              <a:t>Återerövra bollen (så fort som möjligt) Hindra motståndarna från att komma till avslut genom kontring</a:t>
            </a:r>
          </a:p>
          <a:p>
            <a:pPr defTabSz="310514" hangingPunct="0">
              <a:defRPr sz="3200">
                <a:uFill>
                  <a:solidFill>
                    <a:srgbClr val="000000"/>
                  </a:solidFill>
                </a:uFill>
                <a:latin typeface="Rockwell"/>
                <a:ea typeface="Rockwell"/>
                <a:cs typeface="Rockwell"/>
                <a:sym typeface="Rockwell"/>
              </a:defRPr>
            </a:pPr>
            <a:endParaRPr lang="sv-SE" sz="2531" kern="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Sitka Text" pitchFamily="2" charset="0"/>
              <a:ea typeface="Rockwell Italic"/>
              <a:cs typeface="Rockwell Italic"/>
              <a:sym typeface="Rockwell Italic"/>
            </a:endParaRPr>
          </a:p>
          <a:p>
            <a:pPr marL="77932" indent="-77932" defTabSz="171450" hangingPunct="0">
              <a:lnSpc>
                <a:spcPct val="110000"/>
              </a:lnSpc>
              <a:spcBef>
                <a:spcPts val="1500"/>
              </a:spcBef>
              <a:buClr>
                <a:srgbClr val="015696"/>
              </a:buClr>
              <a:buSzPct val="125000"/>
              <a:buFontTx/>
              <a:buChar char="‣"/>
              <a:defRPr sz="3200">
                <a:latin typeface="Rockwell Bold"/>
                <a:ea typeface="Rockwell Bold"/>
                <a:cs typeface="Rockwell Bold"/>
                <a:sym typeface="Rockwell Bold"/>
              </a:defRPr>
            </a:pPr>
            <a:r>
              <a:rPr lang="sv-SE" sz="1969" kern="0" dirty="0">
                <a:solidFill>
                  <a:srgbClr val="015696"/>
                </a:solidFill>
                <a:latin typeface="Sitka Text" pitchFamily="2" charset="0"/>
                <a:sym typeface="Rockwell Bold"/>
              </a:rPr>
              <a:t>Direkt återerövring</a:t>
            </a:r>
            <a:br>
              <a:rPr lang="sv-SE" sz="2531" kern="0" dirty="0">
                <a:solidFill>
                  <a:srgbClr val="000000"/>
                </a:solidFill>
                <a:latin typeface="Sitka Text" pitchFamily="2" charset="0"/>
                <a:sym typeface="Rockwell Bold"/>
              </a:rPr>
            </a:br>
            <a:r>
              <a:rPr lang="sv-SE" sz="2531" kern="0" dirty="0">
                <a:solidFill>
                  <a:srgbClr val="000000"/>
                </a:solidFill>
                <a:latin typeface="Sitka Text" pitchFamily="2" charset="0"/>
                <a:ea typeface="Rockwell"/>
                <a:cs typeface="Rockwell"/>
                <a:sym typeface="Rockwell"/>
              </a:rPr>
              <a:t>- </a:t>
            </a:r>
            <a:r>
              <a:rPr lang="sv-SE" sz="1969" i="1" kern="0" dirty="0">
                <a:solidFill>
                  <a:srgbClr val="000000"/>
                </a:solidFill>
                <a:latin typeface="Sitka Text" pitchFamily="2" charset="0"/>
                <a:ea typeface="Rockwell"/>
                <a:cs typeface="Rockwell"/>
                <a:sym typeface="Rockwell"/>
              </a:rPr>
              <a:t>Press / </a:t>
            </a:r>
            <a:r>
              <a:rPr lang="sv-SE" sz="1969" b="1" i="1" kern="0" dirty="0">
                <a:solidFill>
                  <a:srgbClr val="005293"/>
                </a:solidFill>
                <a:latin typeface="Sitka Text" pitchFamily="2" charset="0"/>
                <a:ea typeface="Rockwell"/>
                <a:cs typeface="Rockwell"/>
                <a:sym typeface="Rockwell"/>
              </a:rPr>
              <a:t>Närmaste spelare</a:t>
            </a:r>
            <a:r>
              <a:rPr lang="sv-SE" sz="1969" i="1" kern="0" dirty="0">
                <a:solidFill>
                  <a:srgbClr val="000000"/>
                </a:solidFill>
                <a:latin typeface="Sitka Text" pitchFamily="2" charset="0"/>
                <a:ea typeface="Rockwell"/>
                <a:cs typeface="Rockwell"/>
                <a:sym typeface="Rockwell"/>
              </a:rPr>
              <a:t>	/ ”</a:t>
            </a:r>
            <a:r>
              <a:rPr lang="sv-SE" sz="1969" b="1" i="1" kern="0" dirty="0">
                <a:solidFill>
                  <a:srgbClr val="005293"/>
                </a:solidFill>
                <a:latin typeface="Sitka Text" pitchFamily="2" charset="0"/>
                <a:ea typeface="Rockwell"/>
                <a:cs typeface="Rockwell"/>
                <a:sym typeface="Rockwell"/>
              </a:rPr>
              <a:t>0 sekunder”</a:t>
            </a:r>
            <a:br>
              <a:rPr lang="sv-SE" sz="1969" b="1" i="1" kern="0" dirty="0">
                <a:solidFill>
                  <a:srgbClr val="005293"/>
                </a:solidFill>
                <a:latin typeface="Sitka Text" pitchFamily="2" charset="0"/>
                <a:ea typeface="Rockwell"/>
                <a:cs typeface="Rockwell"/>
                <a:sym typeface="Rockwell"/>
              </a:rPr>
            </a:br>
            <a:r>
              <a:rPr lang="sv-SE" sz="1969" i="1" kern="0" dirty="0">
                <a:solidFill>
                  <a:srgbClr val="000000"/>
                </a:solidFill>
                <a:latin typeface="Sitka Text" pitchFamily="2" charset="0"/>
                <a:ea typeface="Rockwell"/>
                <a:cs typeface="Rockwell"/>
                <a:sym typeface="Rockwell"/>
              </a:rPr>
              <a:t>- Markering</a:t>
            </a:r>
            <a:br>
              <a:rPr lang="sv-SE" sz="1969" i="1" kern="0" dirty="0">
                <a:solidFill>
                  <a:srgbClr val="000000"/>
                </a:solidFill>
                <a:latin typeface="Sitka Text" pitchFamily="2" charset="0"/>
                <a:ea typeface="Rockwell"/>
                <a:cs typeface="Rockwell"/>
                <a:sym typeface="Rockwell"/>
              </a:rPr>
            </a:br>
            <a:r>
              <a:rPr lang="sv-SE" sz="1969" i="1" kern="0" dirty="0">
                <a:solidFill>
                  <a:srgbClr val="000000"/>
                </a:solidFill>
                <a:latin typeface="Sitka Text" pitchFamily="2" charset="0"/>
                <a:ea typeface="Rockwell"/>
                <a:cs typeface="Rockwell"/>
                <a:sym typeface="Rockwell"/>
              </a:rPr>
              <a:t>- Täckning</a:t>
            </a:r>
          </a:p>
          <a:p>
            <a:pPr marL="77932" indent="-77932" defTabSz="171450" hangingPunct="0">
              <a:lnSpc>
                <a:spcPct val="110000"/>
              </a:lnSpc>
              <a:spcBef>
                <a:spcPts val="1500"/>
              </a:spcBef>
              <a:buClr>
                <a:srgbClr val="015696"/>
              </a:buClr>
              <a:buSzPct val="125000"/>
              <a:buFontTx/>
              <a:buChar char="‣"/>
              <a:defRPr sz="3200">
                <a:latin typeface="Rockwell Bold"/>
                <a:ea typeface="Rockwell Bold"/>
                <a:cs typeface="Rockwell Bold"/>
                <a:sym typeface="Rockwell Bold"/>
              </a:defRPr>
            </a:pPr>
            <a:r>
              <a:rPr lang="sv-SE" sz="1969" kern="0" dirty="0">
                <a:solidFill>
                  <a:srgbClr val="015696"/>
                </a:solidFill>
                <a:latin typeface="Sitka Text" pitchFamily="2" charset="0"/>
                <a:sym typeface="Rockwell Bold"/>
              </a:rPr>
              <a:t>Indirekt återerövring</a:t>
            </a:r>
            <a:br>
              <a:rPr lang="sv-SE" sz="2531" kern="0" dirty="0">
                <a:solidFill>
                  <a:srgbClr val="000000"/>
                </a:solidFill>
                <a:latin typeface="Sitka Text" pitchFamily="2" charset="0"/>
                <a:sym typeface="Rockwell Bold"/>
              </a:rPr>
            </a:br>
            <a:r>
              <a:rPr lang="sv-SE" sz="2531" kern="0" dirty="0">
                <a:solidFill>
                  <a:srgbClr val="000000"/>
                </a:solidFill>
                <a:latin typeface="Sitka Text" pitchFamily="2" charset="0"/>
                <a:ea typeface="Rockwell"/>
                <a:cs typeface="Rockwell"/>
                <a:sym typeface="Rockwell"/>
              </a:rPr>
              <a:t>- </a:t>
            </a:r>
            <a:r>
              <a:rPr lang="sv-SE" sz="1969" i="1" kern="0" dirty="0">
                <a:solidFill>
                  <a:srgbClr val="000000"/>
                </a:solidFill>
                <a:latin typeface="Sitka Text" pitchFamily="2" charset="0"/>
                <a:ea typeface="Rockwell"/>
                <a:cs typeface="Rockwell"/>
                <a:sym typeface="Rockwell"/>
              </a:rPr>
              <a:t>Täckning / </a:t>
            </a:r>
            <a:r>
              <a:rPr lang="sv-SE" sz="1969" b="1" i="1" kern="0" dirty="0">
                <a:solidFill>
                  <a:srgbClr val="005293"/>
                </a:solidFill>
                <a:latin typeface="Sitka Text" pitchFamily="2" charset="0"/>
                <a:ea typeface="Rockwell"/>
                <a:cs typeface="Rockwell"/>
                <a:sym typeface="Rockwell"/>
              </a:rPr>
              <a:t>Skydda ytan bakom lagdelarna      </a:t>
            </a:r>
            <a:r>
              <a:rPr lang="sv-SE" sz="1969" i="1" kern="0" dirty="0">
                <a:solidFill>
                  <a:srgbClr val="000000"/>
                </a:solidFill>
                <a:latin typeface="Sitka Text" pitchFamily="2" charset="0"/>
                <a:ea typeface="Rockwell"/>
                <a:cs typeface="Rockwell"/>
                <a:sym typeface="Rockwell"/>
              </a:rPr>
              <a:t>-</a:t>
            </a:r>
          </a:p>
        </p:txBody>
      </p:sp>
      <p:sp>
        <p:nvSpPr>
          <p:cNvPr id="539" name="Återerövring"/>
          <p:cNvSpPr txBox="1"/>
          <p:nvPr/>
        </p:nvSpPr>
        <p:spPr>
          <a:xfrm>
            <a:off x="211407" y="1040614"/>
            <a:ext cx="3774994" cy="37266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/>
          <a:lstStyle>
            <a:lvl1pPr defTabSz="457200">
              <a:defRPr sz="6000">
                <a:solidFill>
                  <a:srgbClr val="015696"/>
                </a:solidFill>
                <a:latin typeface="Rockwell Bold"/>
                <a:ea typeface="Rockwell Bold"/>
                <a:cs typeface="Rockwell Bold"/>
                <a:sym typeface="Rockwell Bold"/>
              </a:defRPr>
            </a:lvl1pPr>
          </a:lstStyle>
          <a:p>
            <a:pPr defTabSz="171450" hangingPunct="0"/>
            <a:r>
              <a:rPr lang="sv-SE" sz="2812" kern="0" dirty="0">
                <a:latin typeface="Sitka Text" pitchFamily="2" charset="0"/>
              </a:rPr>
              <a:t>Återerövring</a:t>
            </a:r>
          </a:p>
        </p:txBody>
      </p:sp>
    </p:spTree>
    <p:extLst>
      <p:ext uri="{BB962C8B-B14F-4D97-AF65-F5344CB8AC3E}">
        <p14:creationId xmlns:p14="http://schemas.microsoft.com/office/powerpoint/2010/main" val="259135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2CA992-F85B-6648-8A76-207E80A483FA}"/>
              </a:ext>
            </a:extLst>
          </p:cNvPr>
          <p:cNvSpPr/>
          <p:nvPr/>
        </p:nvSpPr>
        <p:spPr>
          <a:xfrm>
            <a:off x="2349187" y="3071931"/>
            <a:ext cx="4445627" cy="741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219" spc="-75" dirty="0">
                <a:solidFill>
                  <a:srgbClr val="4F81BC"/>
                </a:solidFill>
                <a:latin typeface="Sitka Text" pitchFamily="2" charset="0"/>
              </a:rPr>
              <a:t>FÖRSVARSSPEL</a:t>
            </a:r>
            <a:endParaRPr lang="sv-SE" sz="4219" dirty="0">
              <a:latin typeface="Sitka Tex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337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M BANNERS HELPLAN.png" descr="M BANNERS HELPLA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solidFill>
            <a:srgbClr val="FFD801"/>
          </a:solidFill>
          <a:ln w="12700">
            <a:miter lim="400000"/>
          </a:ln>
        </p:spPr>
      </p:pic>
      <p:sp>
        <p:nvSpPr>
          <p:cNvPr id="143" name="MÅLVAKT"/>
          <p:cNvSpPr txBox="1"/>
          <p:nvPr/>
        </p:nvSpPr>
        <p:spPr>
          <a:xfrm>
            <a:off x="3959984" y="4778986"/>
            <a:ext cx="1120613" cy="451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defTabSz="1828800">
              <a:spcBef>
                <a:spcPts val="400"/>
              </a:spcBef>
              <a:defRPr b="0">
                <a:solidFill>
                  <a:srgbClr val="005293"/>
                </a:solidFill>
                <a:latin typeface="Stag Sans Medium"/>
                <a:ea typeface="Stag Sans Medium"/>
                <a:cs typeface="Stag Sans Medium"/>
                <a:sym typeface="Stag Sans Medium"/>
              </a:defRPr>
            </a:lvl1pPr>
          </a:lstStyle>
          <a:p>
            <a:pPr algn="ctr" defTabSz="685797" hangingPunct="0">
              <a:spcBef>
                <a:spcPts val="150"/>
              </a:spcBef>
              <a:defRPr/>
            </a:pPr>
            <a:r>
              <a:rPr sz="900" i="1" kern="0" dirty="0">
                <a:latin typeface="Sitka Text" pitchFamily="2" charset="0"/>
              </a:rPr>
              <a:t>MÅLVAKT</a:t>
            </a:r>
          </a:p>
        </p:txBody>
      </p:sp>
      <p:sp>
        <p:nvSpPr>
          <p:cNvPr id="145" name="HÖGER-…"/>
          <p:cNvSpPr txBox="1"/>
          <p:nvPr/>
        </p:nvSpPr>
        <p:spPr>
          <a:xfrm>
            <a:off x="5177195" y="2633778"/>
            <a:ext cx="1120613" cy="385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 algn="ctr" hangingPunct="0">
              <a:spcBef>
                <a:spcPts val="150"/>
              </a:spcBef>
              <a:defRPr sz="2600" b="0">
                <a:solidFill>
                  <a:srgbClr val="005293"/>
                </a:solidFill>
                <a:latin typeface="Stag Sans Medium"/>
                <a:ea typeface="Stag Sans Medium"/>
                <a:cs typeface="Stag Sans Medium"/>
                <a:sym typeface="Stag Sans Medium"/>
              </a:defRPr>
            </a:pPr>
            <a:r>
              <a:rPr sz="900" i="1" kern="0" dirty="0">
                <a:solidFill>
                  <a:srgbClr val="005293"/>
                </a:solidFill>
                <a:latin typeface="Sitka Text" pitchFamily="2" charset="0"/>
                <a:sym typeface="Stag Sans Medium"/>
              </a:rPr>
              <a:t>HÖGER-</a:t>
            </a:r>
          </a:p>
          <a:p>
            <a:pPr algn="ctr" hangingPunct="0">
              <a:spcBef>
                <a:spcPts val="150"/>
              </a:spcBef>
              <a:defRPr sz="2600" b="0">
                <a:solidFill>
                  <a:srgbClr val="005293"/>
                </a:solidFill>
                <a:latin typeface="Stag Sans Medium"/>
                <a:ea typeface="Stag Sans Medium"/>
                <a:cs typeface="Stag Sans Medium"/>
                <a:sym typeface="Stag Sans Medium"/>
              </a:defRPr>
            </a:pPr>
            <a:r>
              <a:rPr sz="900" i="1" kern="0" dirty="0">
                <a:solidFill>
                  <a:srgbClr val="005293"/>
                </a:solidFill>
                <a:latin typeface="Sitka Text" pitchFamily="2" charset="0"/>
                <a:sym typeface="Stag Sans Medium"/>
              </a:rPr>
              <a:t>MITTFÄLTARE</a:t>
            </a:r>
          </a:p>
        </p:txBody>
      </p:sp>
      <p:sp>
        <p:nvSpPr>
          <p:cNvPr id="146" name="FORWARD"/>
          <p:cNvSpPr txBox="1"/>
          <p:nvPr/>
        </p:nvSpPr>
        <p:spPr>
          <a:xfrm>
            <a:off x="3943260" y="2213235"/>
            <a:ext cx="1176810" cy="304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defTabSz="1828800">
              <a:spcBef>
                <a:spcPts val="400"/>
              </a:spcBef>
              <a:defRPr sz="2600" b="0">
                <a:solidFill>
                  <a:srgbClr val="005293"/>
                </a:solidFill>
                <a:latin typeface="Stag Sans Medium"/>
                <a:ea typeface="Stag Sans Medium"/>
                <a:cs typeface="Stag Sans Medium"/>
                <a:sym typeface="Stag Sans Medium"/>
              </a:defRPr>
            </a:lvl1pPr>
          </a:lstStyle>
          <a:p>
            <a:pPr algn="ctr" defTabSz="685797" hangingPunct="0">
              <a:spcBef>
                <a:spcPts val="150"/>
              </a:spcBef>
              <a:defRPr/>
            </a:pPr>
            <a:r>
              <a:rPr sz="900" i="1" kern="0" dirty="0">
                <a:latin typeface="Sitka Text" pitchFamily="2" charset="0"/>
              </a:rPr>
              <a:t>FORWARD</a:t>
            </a:r>
          </a:p>
        </p:txBody>
      </p:sp>
      <p:sp>
        <p:nvSpPr>
          <p:cNvPr id="147" name="MITTBACK"/>
          <p:cNvSpPr txBox="1"/>
          <p:nvPr/>
        </p:nvSpPr>
        <p:spPr>
          <a:xfrm>
            <a:off x="3300215" y="3526085"/>
            <a:ext cx="1176810" cy="385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defTabSz="1828800">
              <a:spcBef>
                <a:spcPts val="400"/>
              </a:spcBef>
              <a:defRPr sz="2600" b="0">
                <a:solidFill>
                  <a:srgbClr val="005293"/>
                </a:solidFill>
                <a:latin typeface="Stag Sans Medium"/>
                <a:ea typeface="Stag Sans Medium"/>
                <a:cs typeface="Stag Sans Medium"/>
                <a:sym typeface="Stag Sans Medium"/>
              </a:defRPr>
            </a:lvl1pPr>
          </a:lstStyle>
          <a:p>
            <a:pPr algn="ctr" defTabSz="685797" hangingPunct="0">
              <a:spcBef>
                <a:spcPts val="150"/>
              </a:spcBef>
              <a:defRPr/>
            </a:pPr>
            <a:r>
              <a:rPr sz="900" i="1" kern="0" dirty="0">
                <a:latin typeface="Sitka Text" pitchFamily="2" charset="0"/>
              </a:rPr>
              <a:t>MITTBACK</a:t>
            </a:r>
          </a:p>
        </p:txBody>
      </p:sp>
      <p:sp>
        <p:nvSpPr>
          <p:cNvPr id="148" name="MITTBACK"/>
          <p:cNvSpPr txBox="1"/>
          <p:nvPr/>
        </p:nvSpPr>
        <p:spPr>
          <a:xfrm>
            <a:off x="4850610" y="3520666"/>
            <a:ext cx="862373" cy="385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defTabSz="1828800">
              <a:spcBef>
                <a:spcPts val="400"/>
              </a:spcBef>
              <a:defRPr sz="2600" b="0">
                <a:solidFill>
                  <a:srgbClr val="005293"/>
                </a:solidFill>
                <a:latin typeface="Stag Sans Medium"/>
                <a:ea typeface="Stag Sans Medium"/>
                <a:cs typeface="Stag Sans Medium"/>
                <a:sym typeface="Stag Sans Medium"/>
              </a:defRPr>
            </a:lvl1pPr>
          </a:lstStyle>
          <a:p>
            <a:pPr algn="ctr" defTabSz="685797" hangingPunct="0">
              <a:spcBef>
                <a:spcPts val="150"/>
              </a:spcBef>
              <a:defRPr/>
            </a:pPr>
            <a:r>
              <a:rPr sz="900" i="1" kern="0" dirty="0">
                <a:latin typeface="Sitka Text" pitchFamily="2" charset="0"/>
              </a:rPr>
              <a:t>MITTBACK</a:t>
            </a:r>
          </a:p>
        </p:txBody>
      </p:sp>
      <p:sp>
        <p:nvSpPr>
          <p:cNvPr id="150" name="CENTRAL…"/>
          <p:cNvSpPr txBox="1"/>
          <p:nvPr/>
        </p:nvSpPr>
        <p:spPr>
          <a:xfrm>
            <a:off x="4006756" y="2838439"/>
            <a:ext cx="1018387" cy="385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 algn="ctr" hangingPunct="0">
              <a:spcBef>
                <a:spcPts val="150"/>
              </a:spcBef>
              <a:defRPr sz="2600" b="0">
                <a:solidFill>
                  <a:srgbClr val="005293"/>
                </a:solidFill>
                <a:latin typeface="Stag Sans Medium"/>
                <a:ea typeface="Stag Sans Medium"/>
                <a:cs typeface="Stag Sans Medium"/>
                <a:sym typeface="Stag Sans Medium"/>
              </a:defRPr>
            </a:pPr>
            <a:r>
              <a:rPr sz="900" i="1" kern="0" dirty="0">
                <a:solidFill>
                  <a:srgbClr val="005293"/>
                </a:solidFill>
                <a:latin typeface="Sitka Text" pitchFamily="2" charset="0"/>
                <a:sym typeface="Stag Sans Medium"/>
              </a:rPr>
              <a:t>CENTRAL</a:t>
            </a:r>
          </a:p>
          <a:p>
            <a:pPr algn="ctr" hangingPunct="0">
              <a:spcBef>
                <a:spcPts val="150"/>
              </a:spcBef>
              <a:defRPr sz="2600" b="0">
                <a:solidFill>
                  <a:srgbClr val="005293"/>
                </a:solidFill>
                <a:latin typeface="Stag Sans Medium"/>
                <a:ea typeface="Stag Sans Medium"/>
                <a:cs typeface="Stag Sans Medium"/>
                <a:sym typeface="Stag Sans Medium"/>
              </a:defRPr>
            </a:pPr>
            <a:r>
              <a:rPr sz="900" i="1" kern="0" dirty="0">
                <a:solidFill>
                  <a:srgbClr val="005293"/>
                </a:solidFill>
                <a:latin typeface="Sitka Text" pitchFamily="2" charset="0"/>
                <a:sym typeface="Stag Sans Medium"/>
              </a:rPr>
              <a:t>MITTFÄLTARE</a:t>
            </a:r>
          </a:p>
        </p:txBody>
      </p:sp>
      <p:sp>
        <p:nvSpPr>
          <p:cNvPr id="152" name="FW"/>
          <p:cNvSpPr/>
          <p:nvPr/>
        </p:nvSpPr>
        <p:spPr>
          <a:xfrm>
            <a:off x="4374726" y="1862466"/>
            <a:ext cx="355522" cy="256368"/>
          </a:xfrm>
          <a:prstGeom prst="ellipse">
            <a:avLst/>
          </a:prstGeom>
          <a:solidFill>
            <a:srgbClr val="FFD801"/>
          </a:solidFill>
          <a:ln w="25400">
            <a:solidFill>
              <a:srgbClr val="0433FF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b"/>
          <a:lstStyle>
            <a:lvl1pPr>
              <a:defRPr sz="2600" b="0">
                <a:solidFill>
                  <a:srgbClr val="005293"/>
                </a:solidFill>
                <a:latin typeface="Stag Sans Semibold"/>
                <a:ea typeface="Stag Sans Semibold"/>
                <a:cs typeface="Stag Sans Semibold"/>
                <a:sym typeface="Stag Sans Semibold"/>
              </a:defRPr>
            </a:lvl1pPr>
          </a:lstStyle>
          <a:p>
            <a:pPr algn="ctr" defTabSz="309561" hangingPunct="0">
              <a:defRPr/>
            </a:pPr>
            <a:r>
              <a:rPr lang="sv-SE" sz="900" kern="0" dirty="0">
                <a:latin typeface="Sitka Text" pitchFamily="2" charset="0"/>
              </a:rPr>
              <a:t>9</a:t>
            </a:r>
            <a:endParaRPr sz="900" kern="0" dirty="0">
              <a:latin typeface="Sitka Text" pitchFamily="2" charset="0"/>
            </a:endParaRPr>
          </a:p>
        </p:txBody>
      </p:sp>
      <p:sp>
        <p:nvSpPr>
          <p:cNvPr id="153" name="MV"/>
          <p:cNvSpPr/>
          <p:nvPr/>
        </p:nvSpPr>
        <p:spPr>
          <a:xfrm>
            <a:off x="4342530" y="4449992"/>
            <a:ext cx="355522" cy="256368"/>
          </a:xfrm>
          <a:prstGeom prst="ellipse">
            <a:avLst/>
          </a:prstGeom>
          <a:solidFill>
            <a:srgbClr val="92D050"/>
          </a:solidFill>
          <a:ln w="25400">
            <a:solidFill>
              <a:srgbClr val="00B05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/>
          <a:lstStyle>
            <a:lvl1pPr>
              <a:defRPr sz="2600" b="0">
                <a:solidFill>
                  <a:srgbClr val="FFFFFF"/>
                </a:solidFill>
                <a:latin typeface="Stag Sans Semibold"/>
                <a:ea typeface="Stag Sans Semibold"/>
                <a:cs typeface="Stag Sans Semibold"/>
                <a:sym typeface="Stag Sans Semibold"/>
              </a:defRPr>
            </a:lvl1pPr>
          </a:lstStyle>
          <a:p>
            <a:pPr algn="ctr" defTabSz="309561" hangingPunct="0">
              <a:defRPr/>
            </a:pPr>
            <a:r>
              <a:rPr sz="900" kern="0" dirty="0">
                <a:solidFill>
                  <a:srgbClr val="0070C0"/>
                </a:solidFill>
                <a:latin typeface="Sitka Text" pitchFamily="2" charset="0"/>
              </a:rPr>
              <a:t>MV</a:t>
            </a:r>
          </a:p>
        </p:txBody>
      </p:sp>
      <p:sp>
        <p:nvSpPr>
          <p:cNvPr id="154" name="VM"/>
          <p:cNvSpPr/>
          <p:nvPr/>
        </p:nvSpPr>
        <p:spPr>
          <a:xfrm>
            <a:off x="3122453" y="2351356"/>
            <a:ext cx="355523" cy="256368"/>
          </a:xfrm>
          <a:prstGeom prst="ellipse">
            <a:avLst/>
          </a:prstGeom>
          <a:solidFill>
            <a:srgbClr val="FFD801"/>
          </a:solidFill>
          <a:ln w="25400">
            <a:solidFill>
              <a:srgbClr val="0433FF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b"/>
          <a:lstStyle>
            <a:lvl1pPr>
              <a:defRPr sz="2600" b="0">
                <a:solidFill>
                  <a:srgbClr val="005293"/>
                </a:solidFill>
                <a:latin typeface="Stag Sans Semibold"/>
                <a:ea typeface="Stag Sans Semibold"/>
                <a:cs typeface="Stag Sans Semibold"/>
                <a:sym typeface="Stag Sans Semibold"/>
              </a:defRPr>
            </a:lvl1pPr>
          </a:lstStyle>
          <a:p>
            <a:pPr algn="ctr" defTabSz="309561" hangingPunct="0">
              <a:defRPr/>
            </a:pPr>
            <a:r>
              <a:rPr lang="sv-SE" sz="900" kern="0" dirty="0">
                <a:latin typeface="Sitka Text" pitchFamily="2" charset="0"/>
              </a:rPr>
              <a:t>8</a:t>
            </a:r>
            <a:endParaRPr sz="900" kern="0" dirty="0">
              <a:latin typeface="Sitka Text" pitchFamily="2" charset="0"/>
            </a:endParaRPr>
          </a:p>
        </p:txBody>
      </p:sp>
      <p:sp>
        <p:nvSpPr>
          <p:cNvPr id="155" name="HM"/>
          <p:cNvSpPr/>
          <p:nvPr/>
        </p:nvSpPr>
        <p:spPr>
          <a:xfrm>
            <a:off x="5535222" y="2351356"/>
            <a:ext cx="355523" cy="256368"/>
          </a:xfrm>
          <a:prstGeom prst="ellipse">
            <a:avLst/>
          </a:prstGeom>
          <a:solidFill>
            <a:srgbClr val="FFD801"/>
          </a:solidFill>
          <a:ln w="25400">
            <a:solidFill>
              <a:srgbClr val="0433FF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b"/>
          <a:lstStyle>
            <a:lvl1pPr>
              <a:defRPr sz="2600" b="0">
                <a:solidFill>
                  <a:srgbClr val="005293"/>
                </a:solidFill>
                <a:latin typeface="Stag Sans Semibold"/>
                <a:ea typeface="Stag Sans Semibold"/>
                <a:cs typeface="Stag Sans Semibold"/>
                <a:sym typeface="Stag Sans Semibold"/>
              </a:defRPr>
            </a:lvl1pPr>
          </a:lstStyle>
          <a:p>
            <a:pPr algn="ctr" defTabSz="309561" hangingPunct="0">
              <a:defRPr/>
            </a:pPr>
            <a:r>
              <a:rPr lang="sv-SE" sz="900" kern="0" dirty="0">
                <a:latin typeface="Sitka Text" pitchFamily="2" charset="0"/>
              </a:rPr>
              <a:t>8</a:t>
            </a:r>
            <a:endParaRPr sz="900" kern="0" dirty="0">
              <a:latin typeface="Sitka Text" pitchFamily="2" charset="0"/>
            </a:endParaRPr>
          </a:p>
        </p:txBody>
      </p:sp>
      <p:sp>
        <p:nvSpPr>
          <p:cNvPr id="158" name="MF"/>
          <p:cNvSpPr/>
          <p:nvPr/>
        </p:nvSpPr>
        <p:spPr>
          <a:xfrm>
            <a:off x="4338189" y="2462571"/>
            <a:ext cx="355522" cy="256368"/>
          </a:xfrm>
          <a:prstGeom prst="ellipse">
            <a:avLst/>
          </a:prstGeom>
          <a:solidFill>
            <a:srgbClr val="FFD801"/>
          </a:solidFill>
          <a:ln w="25400">
            <a:solidFill>
              <a:srgbClr val="0433FF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b"/>
          <a:lstStyle>
            <a:lvl1pPr>
              <a:defRPr sz="2600" b="0">
                <a:solidFill>
                  <a:srgbClr val="005293"/>
                </a:solidFill>
                <a:latin typeface="Stag Sans Semibold"/>
                <a:ea typeface="Stag Sans Semibold"/>
                <a:cs typeface="Stag Sans Semibold"/>
                <a:sym typeface="Stag Sans Semibold"/>
              </a:defRPr>
            </a:lvl1pPr>
          </a:lstStyle>
          <a:p>
            <a:pPr algn="ctr" defTabSz="309561" hangingPunct="0">
              <a:defRPr/>
            </a:pPr>
            <a:r>
              <a:rPr lang="sv-SE" sz="900" kern="0" dirty="0">
                <a:latin typeface="Sitka Text" pitchFamily="2" charset="0"/>
              </a:rPr>
              <a:t>6</a:t>
            </a:r>
            <a:endParaRPr sz="900" kern="0" dirty="0">
              <a:latin typeface="Sitka Text" pitchFamily="2" charset="0"/>
            </a:endParaRPr>
          </a:p>
        </p:txBody>
      </p:sp>
      <p:sp>
        <p:nvSpPr>
          <p:cNvPr id="160" name="MB"/>
          <p:cNvSpPr/>
          <p:nvPr/>
        </p:nvSpPr>
        <p:spPr>
          <a:xfrm>
            <a:off x="3716720" y="3172632"/>
            <a:ext cx="355522" cy="256368"/>
          </a:xfrm>
          <a:prstGeom prst="ellipse">
            <a:avLst/>
          </a:prstGeom>
          <a:solidFill>
            <a:srgbClr val="FFD801"/>
          </a:solidFill>
          <a:ln w="25400">
            <a:solidFill>
              <a:srgbClr val="0433FF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b"/>
          <a:lstStyle>
            <a:lvl1pPr>
              <a:defRPr sz="2600" b="0">
                <a:solidFill>
                  <a:srgbClr val="005293"/>
                </a:solidFill>
                <a:latin typeface="Stag Sans Semibold"/>
                <a:ea typeface="Stag Sans Semibold"/>
                <a:cs typeface="Stag Sans Semibold"/>
                <a:sym typeface="Stag Sans Semibold"/>
              </a:defRPr>
            </a:lvl1pPr>
          </a:lstStyle>
          <a:p>
            <a:pPr algn="ctr" defTabSz="309561" hangingPunct="0">
              <a:defRPr/>
            </a:pPr>
            <a:r>
              <a:rPr sz="900" kern="0" dirty="0">
                <a:latin typeface="Sitka Text" pitchFamily="2" charset="0"/>
              </a:rPr>
              <a:t>MB</a:t>
            </a:r>
          </a:p>
        </p:txBody>
      </p:sp>
      <p:sp>
        <p:nvSpPr>
          <p:cNvPr id="161" name="MB"/>
          <p:cNvSpPr/>
          <p:nvPr/>
        </p:nvSpPr>
        <p:spPr>
          <a:xfrm>
            <a:off x="5101338" y="3177883"/>
            <a:ext cx="355523" cy="256368"/>
          </a:xfrm>
          <a:prstGeom prst="ellipse">
            <a:avLst/>
          </a:prstGeom>
          <a:solidFill>
            <a:srgbClr val="FFD801"/>
          </a:solidFill>
          <a:ln w="25400">
            <a:solidFill>
              <a:srgbClr val="0433FF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b"/>
          <a:lstStyle>
            <a:lvl1pPr>
              <a:defRPr sz="2600" b="0">
                <a:solidFill>
                  <a:srgbClr val="005293"/>
                </a:solidFill>
                <a:latin typeface="Stag Sans Semibold"/>
                <a:ea typeface="Stag Sans Semibold"/>
                <a:cs typeface="Stag Sans Semibold"/>
                <a:sym typeface="Stag Sans Semibold"/>
              </a:defRPr>
            </a:lvl1pPr>
          </a:lstStyle>
          <a:p>
            <a:pPr algn="ctr" defTabSz="309561" hangingPunct="0">
              <a:defRPr/>
            </a:pPr>
            <a:r>
              <a:rPr lang="sv-SE" sz="900" kern="0" dirty="0">
                <a:latin typeface="Sitka Text" pitchFamily="2" charset="0"/>
              </a:rPr>
              <a:t>MB</a:t>
            </a:r>
            <a:endParaRPr sz="900" kern="0" dirty="0">
              <a:latin typeface="Sitka Text" pitchFamily="2" charset="0"/>
            </a:endParaRPr>
          </a:p>
        </p:txBody>
      </p:sp>
      <p:sp>
        <p:nvSpPr>
          <p:cNvPr id="165" name="VÄNSTER-…"/>
          <p:cNvSpPr txBox="1"/>
          <p:nvPr/>
        </p:nvSpPr>
        <p:spPr>
          <a:xfrm>
            <a:off x="2734092" y="2620685"/>
            <a:ext cx="1120613" cy="385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 algn="ctr" hangingPunct="0">
              <a:spcBef>
                <a:spcPts val="150"/>
              </a:spcBef>
              <a:defRPr sz="2600" b="0">
                <a:solidFill>
                  <a:srgbClr val="005293"/>
                </a:solidFill>
                <a:latin typeface="Stag Sans Medium"/>
                <a:ea typeface="Stag Sans Medium"/>
                <a:cs typeface="Stag Sans Medium"/>
                <a:sym typeface="Stag Sans Medium"/>
              </a:defRPr>
            </a:pPr>
            <a:r>
              <a:rPr sz="900" i="1" kern="0" dirty="0">
                <a:solidFill>
                  <a:srgbClr val="005293"/>
                </a:solidFill>
                <a:latin typeface="Sitka Text" pitchFamily="2" charset="0"/>
                <a:sym typeface="Stag Sans Medium"/>
              </a:rPr>
              <a:t>VÄNSTER-</a:t>
            </a:r>
          </a:p>
          <a:p>
            <a:pPr algn="ctr" hangingPunct="0">
              <a:spcBef>
                <a:spcPts val="150"/>
              </a:spcBef>
              <a:defRPr sz="2600" b="0">
                <a:solidFill>
                  <a:srgbClr val="005293"/>
                </a:solidFill>
                <a:latin typeface="Stag Sans Medium"/>
                <a:ea typeface="Stag Sans Medium"/>
                <a:cs typeface="Stag Sans Medium"/>
                <a:sym typeface="Stag Sans Medium"/>
              </a:defRPr>
            </a:pPr>
            <a:r>
              <a:rPr sz="900" i="1" kern="0" dirty="0">
                <a:solidFill>
                  <a:srgbClr val="005293"/>
                </a:solidFill>
                <a:latin typeface="Sitka Text" pitchFamily="2" charset="0"/>
                <a:sym typeface="Stag Sans Medium"/>
              </a:rPr>
              <a:t>MITTFÄLTARE</a:t>
            </a:r>
          </a:p>
        </p:txBody>
      </p:sp>
      <p:sp>
        <p:nvSpPr>
          <p:cNvPr id="27" name="SVERIGE P15, FK Franzén">
            <a:extLst>
              <a:ext uri="{FF2B5EF4-FFF2-40B4-BE49-F238E27FC236}">
                <a16:creationId xmlns:a16="http://schemas.microsoft.com/office/drawing/2014/main" id="{36B9F5A1-79B6-6642-8AC4-EB85BA0DA062}"/>
              </a:ext>
            </a:extLst>
          </p:cNvPr>
          <p:cNvSpPr txBox="1"/>
          <p:nvPr/>
        </p:nvSpPr>
        <p:spPr>
          <a:xfrm>
            <a:off x="6620264" y="902701"/>
            <a:ext cx="2487987" cy="633843"/>
          </a:xfrm>
          <a:prstGeom prst="rect">
            <a:avLst/>
          </a:prstGeom>
          <a:solidFill>
            <a:srgbClr val="0A5491"/>
          </a:solidFill>
          <a:ln w="38100">
            <a:solidFill>
              <a:srgbClr val="FFD7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Autofit/>
          </a:bodyPr>
          <a:lstStyle>
            <a:lvl1pPr algn="l" defTabSz="1828800">
              <a:spcBef>
                <a:spcPts val="400"/>
              </a:spcBef>
              <a:defRPr b="0">
                <a:solidFill>
                  <a:srgbClr val="FFFFFF"/>
                </a:solidFill>
                <a:latin typeface="Stag Sans Medium"/>
                <a:ea typeface="Stag Sans Medium"/>
                <a:cs typeface="Stag Sans Medium"/>
                <a:sym typeface="Stag Sans Medium"/>
              </a:defRPr>
            </a:lvl1pPr>
          </a:lstStyle>
          <a:p>
            <a:pPr marL="0" lvl="1" hangingPunct="0">
              <a:spcBef>
                <a:spcPts val="150"/>
              </a:spcBef>
              <a:defRPr/>
            </a:pPr>
            <a:r>
              <a:rPr lang="sv-SE" sz="2475" kern="0" dirty="0">
                <a:solidFill>
                  <a:srgbClr val="FFD700"/>
                </a:solidFill>
                <a:latin typeface="Sitka Text" pitchFamily="2" charset="0"/>
                <a:ea typeface="Helvetica Neue Medium"/>
                <a:cs typeface="Helvetica Neue Medium"/>
                <a:sym typeface="Stag Sans Medium"/>
              </a:rPr>
              <a:t>  7 mot 7</a:t>
            </a:r>
            <a:endParaRPr sz="2475" kern="0" dirty="0">
              <a:solidFill>
                <a:srgbClr val="FFD700"/>
              </a:solidFill>
              <a:latin typeface="Sitka Text" pitchFamily="2" charset="0"/>
              <a:ea typeface="Helvetica Neue Medium"/>
              <a:cs typeface="Helvetica Neue Medium"/>
              <a:sym typeface="Stag Sa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352395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Uppgift…"/>
          <p:cNvSpPr txBox="1"/>
          <p:nvPr/>
        </p:nvSpPr>
        <p:spPr>
          <a:xfrm>
            <a:off x="197670" y="964407"/>
            <a:ext cx="8607002" cy="42708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/>
          <a:lstStyle/>
          <a:p>
            <a:pPr defTabSz="310514" hangingPunct="0">
              <a:tabLst>
                <a:tab pos="252411" algn="l"/>
              </a:tabLst>
              <a:defRPr sz="3200">
                <a:uFill>
                  <a:solidFill>
                    <a:srgbClr val="000000"/>
                  </a:solidFill>
                </a:uFill>
                <a:latin typeface="Stag Sans Light"/>
                <a:ea typeface="Stag Sans Light"/>
                <a:cs typeface="Stag Sans Light"/>
                <a:sym typeface="Stag Sans Light"/>
              </a:defRPr>
            </a:pPr>
            <a:r>
              <a:rPr lang="sv-SE" sz="225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tag Sans Light"/>
                <a:sym typeface="Stag Sans Light"/>
              </a:rPr>
              <a:t>	</a:t>
            </a:r>
          </a:p>
          <a:p>
            <a:pPr defTabSz="310514" hangingPunct="0">
              <a:defRPr sz="3700">
                <a:uFill>
                  <a:solidFill>
                    <a:srgbClr val="000000"/>
                  </a:solidFill>
                </a:uFill>
                <a:latin typeface="Rockwell"/>
                <a:ea typeface="Rockwell"/>
                <a:cs typeface="Rockwell"/>
                <a:sym typeface="Rockwell"/>
              </a:defRPr>
            </a:pPr>
            <a:r>
              <a:rPr lang="sv-SE" sz="1687" kern="0" dirty="0">
                <a:solidFill>
                  <a:srgbClr val="015696"/>
                </a:solidFill>
                <a:uFill>
                  <a:solidFill>
                    <a:srgbClr val="000000"/>
                  </a:solidFill>
                </a:uFill>
                <a:latin typeface="Sitka Text" pitchFamily="2" charset="0"/>
                <a:ea typeface="Rockwell Bold"/>
                <a:cs typeface="Rockwell Bold"/>
                <a:sym typeface="Rockwell Bold"/>
              </a:rPr>
              <a:t>Uppgift</a:t>
            </a:r>
          </a:p>
          <a:p>
            <a:pPr marL="69273" indent="-69273" defTabSz="310514" hangingPunct="0">
              <a:lnSpc>
                <a:spcPct val="150000"/>
              </a:lnSpc>
              <a:buClr>
                <a:srgbClr val="9A958E"/>
              </a:buClr>
              <a:buSzPct val="100000"/>
              <a:buFontTx/>
              <a:buChar char="-"/>
              <a:defRPr sz="3200">
                <a:uFill>
                  <a:solidFill>
                    <a:srgbClr val="000000"/>
                  </a:solidFill>
                </a:uFill>
                <a:latin typeface="Rockwell"/>
                <a:ea typeface="Rockwell"/>
                <a:cs typeface="Rockwell"/>
                <a:sym typeface="Rockwell"/>
              </a:defRPr>
            </a:pPr>
            <a:r>
              <a:rPr lang="sv-SE" sz="1687" i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itka Text" pitchFamily="2" charset="0"/>
                <a:ea typeface="Rockwell Italic"/>
                <a:cs typeface="Rockwell Italic"/>
                <a:sym typeface="Rockwell Italic"/>
              </a:rPr>
              <a:t>Förhindra att motståndarna spelar bakom eller igenom våra lagdelar </a:t>
            </a:r>
          </a:p>
          <a:p>
            <a:pPr marL="69273" indent="-69273" defTabSz="310514" hangingPunct="0">
              <a:lnSpc>
                <a:spcPct val="150000"/>
              </a:lnSpc>
              <a:buClr>
                <a:srgbClr val="9A958E"/>
              </a:buClr>
              <a:buSzPct val="100000"/>
              <a:buFontTx/>
              <a:buChar char="-"/>
              <a:defRPr sz="3200">
                <a:uFill>
                  <a:solidFill>
                    <a:srgbClr val="000000"/>
                  </a:solidFill>
                </a:uFill>
                <a:latin typeface="Rockwell"/>
                <a:ea typeface="Rockwell"/>
                <a:cs typeface="Rockwell"/>
                <a:sym typeface="Rockwell"/>
              </a:defRPr>
            </a:pPr>
            <a:r>
              <a:rPr lang="sv-SE" sz="1687" i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itka Text" pitchFamily="2" charset="0"/>
                <a:ea typeface="Rockwell Italic"/>
                <a:cs typeface="Rockwell Italic"/>
                <a:sym typeface="Rockwell Italic"/>
              </a:rPr>
              <a:t>Erövra bollen</a:t>
            </a:r>
          </a:p>
          <a:p>
            <a:pPr defTabSz="310514" hangingPunct="0">
              <a:defRPr sz="3200">
                <a:uFill>
                  <a:solidFill>
                    <a:srgbClr val="000000"/>
                  </a:solidFill>
                </a:uFill>
                <a:latin typeface="Rockwell"/>
                <a:ea typeface="Rockwell"/>
                <a:cs typeface="Rockwell"/>
                <a:sym typeface="Rockwell"/>
              </a:defRPr>
            </a:pPr>
            <a:endParaRPr lang="sv-SE" sz="2531" i="1" kern="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Sitka Text" pitchFamily="2" charset="0"/>
              <a:ea typeface="Rockwell Italic"/>
              <a:cs typeface="Rockwell Italic"/>
              <a:sym typeface="Rockwell Italic"/>
            </a:endParaRPr>
          </a:p>
          <a:p>
            <a:pPr defTabSz="310514" hangingPunct="0">
              <a:defRPr sz="3700">
                <a:uFill>
                  <a:solidFill>
                    <a:srgbClr val="000000"/>
                  </a:solidFill>
                </a:uFill>
                <a:latin typeface="Rockwell"/>
                <a:ea typeface="Rockwell"/>
                <a:cs typeface="Rockwell"/>
                <a:sym typeface="Rockwell"/>
              </a:defRPr>
            </a:pPr>
            <a:r>
              <a:rPr lang="sv-SE" sz="1687" kern="0" dirty="0">
                <a:solidFill>
                  <a:srgbClr val="015696"/>
                </a:solidFill>
                <a:uFill>
                  <a:solidFill>
                    <a:srgbClr val="000000"/>
                  </a:solidFill>
                </a:uFill>
                <a:latin typeface="Sitka Text" pitchFamily="2" charset="0"/>
                <a:ea typeface="Rockwell Bold"/>
                <a:cs typeface="Rockwell Bold"/>
                <a:sym typeface="Rockwell Bold"/>
              </a:rPr>
              <a:t>Principer</a:t>
            </a:r>
            <a:endParaRPr lang="sv-SE" sz="1687" kern="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Sitka Text" pitchFamily="2" charset="0"/>
              <a:ea typeface="Rockwell Italic"/>
              <a:cs typeface="Rockwell Italic"/>
              <a:sym typeface="Rockwell Italic"/>
            </a:endParaRPr>
          </a:p>
          <a:p>
            <a:pPr marL="83127" indent="-83127" defTabSz="171450" hangingPunct="0">
              <a:spcBef>
                <a:spcPts val="1275"/>
              </a:spcBef>
              <a:buClr>
                <a:srgbClr val="015696"/>
              </a:buClr>
              <a:buSzPct val="125000"/>
              <a:buFontTx/>
              <a:buChar char="‣"/>
              <a:defRPr sz="3200">
                <a:latin typeface="Rockwell"/>
                <a:ea typeface="Rockwell"/>
                <a:cs typeface="Rockwell"/>
                <a:sym typeface="Rockwell"/>
              </a:defRPr>
            </a:pPr>
            <a:r>
              <a:rPr lang="sv-SE" sz="1687" i="1" kern="0" dirty="0">
                <a:solidFill>
                  <a:srgbClr val="000000"/>
                </a:solidFill>
                <a:latin typeface="Sitka Text" pitchFamily="2" charset="0"/>
                <a:sym typeface="Rockwell"/>
              </a:rPr>
              <a:t>Komma upp i formation vid fasta situationer (Ex inspark)</a:t>
            </a:r>
          </a:p>
          <a:p>
            <a:pPr marL="83127" indent="-83127" defTabSz="171450" hangingPunct="0">
              <a:spcBef>
                <a:spcPts val="1275"/>
              </a:spcBef>
              <a:buClr>
                <a:srgbClr val="015696"/>
              </a:buClr>
              <a:buSzPct val="125000"/>
              <a:buFontTx/>
              <a:buChar char="‣"/>
              <a:defRPr sz="3200">
                <a:latin typeface="Rockwell"/>
                <a:ea typeface="Rockwell"/>
                <a:cs typeface="Rockwell"/>
                <a:sym typeface="Rockwell"/>
              </a:defRPr>
            </a:pPr>
            <a:r>
              <a:rPr lang="sv-SE" sz="1687" i="1" kern="0" dirty="0">
                <a:solidFill>
                  <a:srgbClr val="000000"/>
                </a:solidFill>
                <a:latin typeface="Sitka Text" pitchFamily="2" charset="0"/>
                <a:sym typeface="Rockwell"/>
              </a:rPr>
              <a:t>Pressa tillsammans centrerat, den ensamma anfallaren styr press spelet</a:t>
            </a:r>
          </a:p>
          <a:p>
            <a:pPr marL="83127" indent="-83127" defTabSz="171450" hangingPunct="0">
              <a:spcBef>
                <a:spcPts val="1275"/>
              </a:spcBef>
              <a:buClr>
                <a:srgbClr val="015696"/>
              </a:buClr>
              <a:buSzPct val="125000"/>
              <a:buFontTx/>
              <a:buChar char="‣"/>
              <a:defRPr sz="3200">
                <a:latin typeface="Rockwell"/>
                <a:ea typeface="Rockwell"/>
                <a:cs typeface="Rockwell"/>
                <a:sym typeface="Rockwell"/>
              </a:defRPr>
            </a:pPr>
            <a:r>
              <a:rPr lang="sv-SE" sz="1687" i="1" kern="0" dirty="0">
                <a:solidFill>
                  <a:srgbClr val="000000"/>
                </a:solidFill>
                <a:latin typeface="Sitka Text" pitchFamily="2" charset="0"/>
                <a:sym typeface="Rockwell"/>
              </a:rPr>
              <a:t>Kollektiva försvarsmetoder – </a:t>
            </a:r>
            <a:r>
              <a:rPr lang="sv-SE" sz="1687" b="1" i="1" kern="0" dirty="0">
                <a:solidFill>
                  <a:srgbClr val="0A5491"/>
                </a:solidFill>
                <a:latin typeface="Sitka Text" pitchFamily="2" charset="0"/>
                <a:sym typeface="Rockwell"/>
              </a:rPr>
              <a:t>Hög hastighet</a:t>
            </a:r>
          </a:p>
        </p:txBody>
      </p:sp>
      <p:sp>
        <p:nvSpPr>
          <p:cNvPr id="650" name="Förhindra speluppbyggnad"/>
          <p:cNvSpPr txBox="1"/>
          <p:nvPr/>
        </p:nvSpPr>
        <p:spPr>
          <a:xfrm>
            <a:off x="197670" y="399705"/>
            <a:ext cx="4132115" cy="37266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/>
          <a:lstStyle>
            <a:lvl1pPr defTabSz="457200">
              <a:defRPr sz="6000">
                <a:solidFill>
                  <a:srgbClr val="015696"/>
                </a:solidFill>
                <a:latin typeface="Rockwell Bold"/>
                <a:ea typeface="Rockwell Bold"/>
                <a:cs typeface="Rockwell Bold"/>
                <a:sym typeface="Rockwell Bold"/>
              </a:defRPr>
            </a:lvl1pPr>
          </a:lstStyle>
          <a:p>
            <a:pPr defTabSz="171450" hangingPunct="0">
              <a:defRPr/>
            </a:pPr>
            <a:r>
              <a:rPr lang="sv-SE" sz="2531" kern="0" dirty="0">
                <a:latin typeface="Sitka Text" pitchFamily="2" charset="0"/>
              </a:rPr>
              <a:t>Förhindra speluppbyggnad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E54B8406-6EA9-D144-A56F-0F04ADFDBBC9}"/>
              </a:ext>
            </a:extLst>
          </p:cNvPr>
          <p:cNvSpPr/>
          <p:nvPr/>
        </p:nvSpPr>
        <p:spPr>
          <a:xfrm>
            <a:off x="197670" y="4929188"/>
            <a:ext cx="370378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2" indent="-214312" defTabSz="310514" hangingPunct="0">
              <a:spcBef>
                <a:spcPts val="225"/>
              </a:spcBef>
              <a:spcAft>
                <a:spcPts val="225"/>
              </a:spcAft>
              <a:buClr>
                <a:srgbClr val="015696"/>
              </a:buClr>
              <a:buSzPct val="100000"/>
              <a:buFont typeface="Arial" panose="020B0604020202020204" pitchFamily="34" charset="0"/>
              <a:buChar char="•"/>
              <a:defRPr sz="2900">
                <a:uFill>
                  <a:solidFill>
                    <a:srgbClr val="000000"/>
                  </a:solidFill>
                </a:uFill>
                <a:latin typeface="Rockwell"/>
                <a:ea typeface="Rockwell"/>
                <a:cs typeface="Rockwell"/>
                <a:sym typeface="Rockwell"/>
              </a:defRPr>
            </a:pPr>
            <a:r>
              <a:rPr lang="sv-SE" sz="1500" i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itka Text" pitchFamily="2" charset="0"/>
                <a:sym typeface="Rockwell"/>
              </a:rPr>
              <a:t>Centrering</a:t>
            </a:r>
          </a:p>
          <a:p>
            <a:pPr marL="214312" indent="-214312" defTabSz="310514" hangingPunct="0">
              <a:spcBef>
                <a:spcPts val="225"/>
              </a:spcBef>
              <a:spcAft>
                <a:spcPts val="225"/>
              </a:spcAft>
              <a:buClr>
                <a:srgbClr val="015696"/>
              </a:buClr>
              <a:buSzPct val="100000"/>
              <a:buFont typeface="Arial" panose="020B0604020202020204" pitchFamily="34" charset="0"/>
              <a:buChar char="•"/>
              <a:defRPr sz="2900">
                <a:uFill>
                  <a:solidFill>
                    <a:srgbClr val="000000"/>
                  </a:solidFill>
                </a:uFill>
                <a:latin typeface="Rockwell"/>
                <a:ea typeface="Rockwell"/>
                <a:cs typeface="Rockwell"/>
                <a:sym typeface="Rockwell"/>
              </a:defRPr>
            </a:pPr>
            <a:r>
              <a:rPr lang="sv-SE" sz="1500" i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itka Text" pitchFamily="2" charset="0"/>
                <a:sym typeface="Rockwell"/>
              </a:rPr>
              <a:t>Uppflyttning</a:t>
            </a:r>
          </a:p>
          <a:p>
            <a:pPr marL="214312" indent="-214312" defTabSz="310514" hangingPunct="0">
              <a:spcBef>
                <a:spcPts val="225"/>
              </a:spcBef>
              <a:spcAft>
                <a:spcPts val="225"/>
              </a:spcAft>
              <a:buClr>
                <a:srgbClr val="015696"/>
              </a:buClr>
              <a:buSzPct val="100000"/>
              <a:buFont typeface="Arial" panose="020B0604020202020204" pitchFamily="34" charset="0"/>
              <a:buChar char="•"/>
              <a:defRPr sz="2900">
                <a:uFill>
                  <a:solidFill>
                    <a:srgbClr val="000000"/>
                  </a:solidFill>
                </a:uFill>
                <a:latin typeface="Rockwell"/>
                <a:ea typeface="Rockwell"/>
                <a:cs typeface="Rockwell"/>
                <a:sym typeface="Rockwell"/>
              </a:defRPr>
            </a:pPr>
            <a:r>
              <a:rPr lang="sv-SE" sz="1500" i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itka Text" pitchFamily="2" charset="0"/>
                <a:sym typeface="Rockwell"/>
              </a:rPr>
              <a:t>Nedflyttning</a:t>
            </a:r>
          </a:p>
          <a:p>
            <a:pPr marL="214312" indent="-214312" defTabSz="310514" hangingPunct="0">
              <a:spcBef>
                <a:spcPts val="225"/>
              </a:spcBef>
              <a:spcAft>
                <a:spcPts val="225"/>
              </a:spcAft>
              <a:buClr>
                <a:srgbClr val="015696"/>
              </a:buClr>
              <a:buSzPct val="100000"/>
              <a:buFont typeface="Arial" panose="020B0604020202020204" pitchFamily="34" charset="0"/>
              <a:buChar char="•"/>
              <a:defRPr sz="2900">
                <a:uFill>
                  <a:solidFill>
                    <a:srgbClr val="000000"/>
                  </a:solidFill>
                </a:uFill>
                <a:latin typeface="Rockwell"/>
                <a:ea typeface="Rockwell"/>
                <a:cs typeface="Rockwell"/>
                <a:sym typeface="Rockwell"/>
              </a:defRPr>
            </a:pPr>
            <a:r>
              <a:rPr lang="sv-SE" sz="1500" i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itka Text" pitchFamily="2" charset="0"/>
                <a:sym typeface="Rockwell"/>
              </a:rPr>
              <a:t>Överflyttning</a:t>
            </a:r>
          </a:p>
        </p:txBody>
      </p:sp>
    </p:spTree>
    <p:extLst>
      <p:ext uri="{BB962C8B-B14F-4D97-AF65-F5344CB8AC3E}">
        <p14:creationId xmlns:p14="http://schemas.microsoft.com/office/powerpoint/2010/main" val="213490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430</Words>
  <Application>Microsoft Office PowerPoint</Application>
  <PresentationFormat>Bildspel på skärmen (4:3)</PresentationFormat>
  <Paragraphs>149</Paragraphs>
  <Slides>14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Sitka Text</vt:lpstr>
      <vt:lpstr>Stag Sans Light</vt:lpstr>
      <vt:lpstr>SvFF Headline v2.1</vt:lpstr>
      <vt:lpstr>SvFF Trim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Widén</dc:creator>
  <cp:lastModifiedBy>Magnus Widén</cp:lastModifiedBy>
  <cp:revision>1</cp:revision>
  <dcterms:created xsi:type="dcterms:W3CDTF">2022-12-12T18:29:24Z</dcterms:created>
  <dcterms:modified xsi:type="dcterms:W3CDTF">2022-12-12T18:33:55Z</dcterms:modified>
</cp:coreProperties>
</file>