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6" r:id="rId2"/>
    <p:sldId id="287" r:id="rId3"/>
    <p:sldId id="288" r:id="rId4"/>
    <p:sldId id="293" r:id="rId5"/>
    <p:sldId id="289" r:id="rId6"/>
    <p:sldId id="290" r:id="rId7"/>
    <p:sldId id="291" r:id="rId8"/>
    <p:sldId id="292" r:id="rId9"/>
    <p:sldId id="286" r:id="rId10"/>
  </p:sldIdLst>
  <p:sldSz cx="9144000" cy="6858000" type="screen4x3"/>
  <p:notesSz cx="6799263" cy="99298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43" autoAdjust="0"/>
    <p:restoredTop sz="94781" autoAdjust="0"/>
  </p:normalViewPr>
  <p:slideViewPr>
    <p:cSldViewPr>
      <p:cViewPr varScale="1">
        <p:scale>
          <a:sx n="123" d="100"/>
          <a:sy n="123" d="100"/>
        </p:scale>
        <p:origin x="85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80385-D590-4C69-B69F-F94B7B903261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94DB5A-A474-4876-9741-275BC98C004F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0201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ätvinklig triangel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ubrik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17" name="Underrubrik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v-SE"/>
              <a:t>Klicka här för att ändra format på underrubrik i bakgrunden</a:t>
            </a:r>
            <a:endParaRPr kumimoji="0" lang="en-US"/>
          </a:p>
        </p:txBody>
      </p:sp>
      <p:grpSp>
        <p:nvGrpSpPr>
          <p:cNvPr id="2" name="Grup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ihandsfigu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rihandsfigu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rihandsfigu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Rak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latshållare fö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E7C52A2-0150-43FD-AA12-2E0075D7613E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19" name="Platshållare för sidfo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v-SE" dirty="0"/>
          </a:p>
        </p:txBody>
      </p:sp>
      <p:sp>
        <p:nvSpPr>
          <p:cNvPr id="27" name="Platshållare för bild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F9B38E-5877-41EE-A528-8BB8D8F44D16}" type="slidenum">
              <a:rPr lang="sv-SE" smtClean="0"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52A2-0150-43FD-AA12-2E0075D7613E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B38E-5877-41EE-A528-8BB8D8F44D16}" type="slidenum">
              <a:rPr lang="sv-SE" smtClean="0"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52A2-0150-43FD-AA12-2E0075D7613E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B38E-5877-41EE-A528-8BB8D8F44D16}" type="slidenum">
              <a:rPr lang="sv-SE" smtClean="0"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52A2-0150-43FD-AA12-2E0075D7613E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B38E-5877-41EE-A528-8BB8D8F44D16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52A2-0150-43FD-AA12-2E0075D7613E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B38E-5877-41EE-A528-8BB8D8F44D16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7" name="V-form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V-form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52A2-0150-43FD-AA12-2E0075D7613E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B38E-5877-41EE-A528-8BB8D8F44D16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Jämförels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52A2-0150-43FD-AA12-2E0075D7613E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B38E-5877-41EE-A528-8BB8D8F44D16}" type="slidenum">
              <a:rPr lang="sv-SE" smtClean="0"/>
              <a:t>‹#›</a:t>
            </a:fld>
            <a:endParaRPr lang="sv-S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52A2-0150-43FD-AA12-2E0075D7613E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B38E-5877-41EE-A528-8BB8D8F44D16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52A2-0150-43FD-AA12-2E0075D7613E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B38E-5877-41EE-A528-8BB8D8F44D16}" type="slidenum">
              <a:rPr lang="sv-SE" smtClean="0"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E7C52A2-0150-43FD-AA12-2E0075D7613E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9B38E-5877-41EE-A528-8BB8D8F44D16}" type="slidenum">
              <a:rPr lang="sv-SE" smtClean="0"/>
              <a:t>‹#›</a:t>
            </a:fld>
            <a:endParaRPr lang="sv-S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v-SE" dirty="0"/>
              <a:t>Klicka på ikonen för att lägga till en bild</a:t>
            </a:r>
            <a:endParaRPr kumimoji="0" lang="en-US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E7C52A2-0150-43FD-AA12-2E0075D7613E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DF9B38E-5877-41EE-A528-8BB8D8F44D16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8" name="Frihandsfigu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ihandsfigu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ätvinklig triangel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Rak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-form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V-form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ihandsfigu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rihandsfigu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ätvinklig triangel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Rak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Platshållare för rubrik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0" name="Platshållare för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  <a:p>
            <a:pPr lvl="1" eaLnBrk="1" latinLnBrk="0" hangingPunct="1"/>
            <a:r>
              <a:rPr kumimoji="0" lang="sv-SE"/>
              <a:t>Nivå två</a:t>
            </a:r>
          </a:p>
          <a:p>
            <a:pPr lvl="2" eaLnBrk="1" latinLnBrk="0" hangingPunct="1"/>
            <a:r>
              <a:rPr kumimoji="0" lang="sv-SE"/>
              <a:t>Nivå tre</a:t>
            </a:r>
          </a:p>
          <a:p>
            <a:pPr lvl="3" eaLnBrk="1" latinLnBrk="0" hangingPunct="1"/>
            <a:r>
              <a:rPr kumimoji="0" lang="sv-SE"/>
              <a:t>Nivå fyra</a:t>
            </a:r>
          </a:p>
          <a:p>
            <a:pPr lvl="4" eaLnBrk="1" latinLnBrk="0" hangingPunct="1"/>
            <a:r>
              <a:rPr kumimoji="0" lang="sv-SE"/>
              <a:t>Nivå fem</a:t>
            </a:r>
            <a:endParaRPr kumimoji="0" lang="en-US"/>
          </a:p>
        </p:txBody>
      </p:sp>
      <p:sp>
        <p:nvSpPr>
          <p:cNvPr id="10" name="Platshållare fö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E7C52A2-0150-43FD-AA12-2E0075D7613E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22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v-SE" dirty="0"/>
          </a:p>
        </p:txBody>
      </p:sp>
      <p:sp>
        <p:nvSpPr>
          <p:cNvPr id="18" name="Platshållare för bild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DF9B38E-5877-41EE-A528-8BB8D8F44D16}" type="slidenum">
              <a:rPr lang="sv-SE" smtClean="0"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get.se/HestraforsIF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03320" y="503120"/>
            <a:ext cx="7772400" cy="1944216"/>
          </a:xfrm>
        </p:spPr>
        <p:txBody>
          <a:bodyPr>
            <a:normAutofit/>
          </a:bodyPr>
          <a:lstStyle/>
          <a:p>
            <a:pPr algn="ctr"/>
            <a:r>
              <a:rPr lang="sv-SE" sz="5400" b="1" dirty="0"/>
              <a:t>Hestrafors IF</a:t>
            </a:r>
          </a:p>
          <a:p>
            <a:pPr algn="ctr"/>
            <a:r>
              <a:rPr lang="sv-SE" sz="3200" b="1" dirty="0"/>
              <a:t>PF-14</a:t>
            </a:r>
          </a:p>
          <a:p>
            <a:pPr algn="ctr"/>
            <a:r>
              <a:rPr lang="sv-SE" sz="2400" b="1" dirty="0"/>
              <a:t>2022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BBE7AB1-F82F-B240-B38B-6A083B8E3E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36" y="332656"/>
            <a:ext cx="1304096" cy="1296144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EA2B1505-9BEB-4181-894F-2E11A14C7F6C}"/>
              </a:ext>
            </a:extLst>
          </p:cNvPr>
          <p:cNvSpPr txBox="1"/>
          <p:nvPr/>
        </p:nvSpPr>
        <p:spPr>
          <a:xfrm>
            <a:off x="2843808" y="3244334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latin typeface="Derome" panose="00000500000000000000" pitchFamily="2" charset="0"/>
              </a:rPr>
              <a:t>Föräldramöte 2022-03-31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03320" y="503120"/>
            <a:ext cx="7772400" cy="1944216"/>
          </a:xfrm>
        </p:spPr>
        <p:txBody>
          <a:bodyPr>
            <a:normAutofit/>
          </a:bodyPr>
          <a:lstStyle/>
          <a:p>
            <a:pPr algn="ctr"/>
            <a:r>
              <a:rPr lang="sv-SE" sz="5400" b="1" dirty="0"/>
              <a:t>Hestrafors IF</a:t>
            </a:r>
          </a:p>
          <a:p>
            <a:pPr algn="ctr"/>
            <a:r>
              <a:rPr lang="sv-SE" sz="3200" b="1" dirty="0"/>
              <a:t>PF-14</a:t>
            </a:r>
          </a:p>
          <a:p>
            <a:pPr algn="ctr"/>
            <a:r>
              <a:rPr lang="sv-SE" sz="2400" b="1" dirty="0"/>
              <a:t>2022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BBE7AB1-F82F-B240-B38B-6A083B8E3E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36" y="332656"/>
            <a:ext cx="1304096" cy="1296144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F9A2218-7292-4E0F-BA0F-C6B5C3CBF7AC}"/>
              </a:ext>
            </a:extLst>
          </p:cNvPr>
          <p:cNvSpPr txBox="1"/>
          <p:nvPr/>
        </p:nvSpPr>
        <p:spPr>
          <a:xfrm>
            <a:off x="1259632" y="2564904"/>
            <a:ext cx="63367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>
                <a:latin typeface="Derome" panose="00000500000000000000" pitchFamily="2" charset="0"/>
              </a:rPr>
              <a:t>Ledare</a:t>
            </a:r>
          </a:p>
          <a:p>
            <a:pPr algn="ctr"/>
            <a:endParaRPr lang="sv-SE" dirty="0">
              <a:latin typeface="Derome" panose="00000500000000000000" pitchFamily="2" charset="0"/>
            </a:endParaRPr>
          </a:p>
          <a:p>
            <a:pPr algn="ctr"/>
            <a:endParaRPr lang="sv-SE" dirty="0">
              <a:latin typeface="Derome" panose="00000500000000000000" pitchFamily="2" charset="0"/>
            </a:endParaRPr>
          </a:p>
          <a:p>
            <a:pPr algn="ctr"/>
            <a:endParaRPr lang="sv-SE" dirty="0">
              <a:latin typeface="Derome" panose="00000500000000000000" pitchFamily="2" charset="0"/>
            </a:endParaRPr>
          </a:p>
          <a:p>
            <a:pPr algn="ctr"/>
            <a:endParaRPr lang="sv-SE" dirty="0">
              <a:latin typeface="Derome" panose="00000500000000000000" pitchFamily="2" charset="0"/>
            </a:endParaRP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DA9D3A1A-2702-43AE-9F2F-A1A37D0ADA37}"/>
              </a:ext>
            </a:extLst>
          </p:cNvPr>
          <p:cNvSpPr txBox="1"/>
          <p:nvPr/>
        </p:nvSpPr>
        <p:spPr>
          <a:xfrm>
            <a:off x="1187789" y="3244334"/>
            <a:ext cx="1311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>
                <a:latin typeface="Derome" panose="00000500000000000000" pitchFamily="2" charset="0"/>
              </a:rPr>
              <a:t>Veronica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401923E7-98AD-4A1F-BFAA-53B89F32B205}"/>
              </a:ext>
            </a:extLst>
          </p:cNvPr>
          <p:cNvSpPr txBox="1"/>
          <p:nvPr/>
        </p:nvSpPr>
        <p:spPr>
          <a:xfrm>
            <a:off x="5580112" y="3717032"/>
            <a:ext cx="8899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>
                <a:latin typeface="Derome" panose="00000500000000000000" pitchFamily="2" charset="0"/>
              </a:rPr>
              <a:t>Maria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FD31FC1B-2665-4C1D-BF29-67ACA9117DA6}"/>
              </a:ext>
            </a:extLst>
          </p:cNvPr>
          <p:cNvSpPr txBox="1"/>
          <p:nvPr/>
        </p:nvSpPr>
        <p:spPr>
          <a:xfrm>
            <a:off x="2962311" y="4282784"/>
            <a:ext cx="1144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>
                <a:latin typeface="Derome" panose="00000500000000000000" pitchFamily="2" charset="0"/>
              </a:rPr>
              <a:t>Rickard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7CF1C2C1-E59F-4E61-88DB-1AF87E489212}"/>
              </a:ext>
            </a:extLst>
          </p:cNvPr>
          <p:cNvSpPr txBox="1"/>
          <p:nvPr/>
        </p:nvSpPr>
        <p:spPr>
          <a:xfrm>
            <a:off x="3635896" y="3429000"/>
            <a:ext cx="1072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>
                <a:latin typeface="Derome" panose="00000500000000000000" pitchFamily="2" charset="0"/>
              </a:rPr>
              <a:t>Anders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4AAC0CBC-A827-4FF4-ABD2-9AFDF6377AAB}"/>
              </a:ext>
            </a:extLst>
          </p:cNvPr>
          <p:cNvSpPr txBox="1"/>
          <p:nvPr/>
        </p:nvSpPr>
        <p:spPr>
          <a:xfrm>
            <a:off x="6292166" y="2924944"/>
            <a:ext cx="11769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>
                <a:latin typeface="Derome" panose="00000500000000000000" pitchFamily="2" charset="0"/>
              </a:rPr>
              <a:t>Per-Erik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A775C222-7F56-4DCE-97C4-87F8858B4D2A}"/>
              </a:ext>
            </a:extLst>
          </p:cNvPr>
          <p:cNvSpPr txBox="1"/>
          <p:nvPr/>
        </p:nvSpPr>
        <p:spPr>
          <a:xfrm>
            <a:off x="1403648" y="4293096"/>
            <a:ext cx="9589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>
                <a:latin typeface="Derome" panose="00000500000000000000" pitchFamily="2" charset="0"/>
              </a:rPr>
              <a:t>Johan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B9CEA0FF-F1CE-4629-8DC6-81DE7DC0FB4E}"/>
              </a:ext>
            </a:extLst>
          </p:cNvPr>
          <p:cNvSpPr txBox="1"/>
          <p:nvPr/>
        </p:nvSpPr>
        <p:spPr>
          <a:xfrm>
            <a:off x="6996652" y="4051952"/>
            <a:ext cx="119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>
                <a:latin typeface="Derome" panose="00000500000000000000" pitchFamily="2" charset="0"/>
              </a:rPr>
              <a:t>Mathias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1F89639-560F-4699-8E97-B5263CE73444}"/>
              </a:ext>
            </a:extLst>
          </p:cNvPr>
          <p:cNvSpPr txBox="1"/>
          <p:nvPr/>
        </p:nvSpPr>
        <p:spPr>
          <a:xfrm>
            <a:off x="4977528" y="4372655"/>
            <a:ext cx="9316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>
                <a:latin typeface="Derome" panose="00000500000000000000" pitchFamily="2" charset="0"/>
              </a:rPr>
              <a:t>Jonas</a:t>
            </a:r>
          </a:p>
        </p:txBody>
      </p:sp>
    </p:spTree>
    <p:extLst>
      <p:ext uri="{BB962C8B-B14F-4D97-AF65-F5344CB8AC3E}">
        <p14:creationId xmlns:p14="http://schemas.microsoft.com/office/powerpoint/2010/main" val="1302867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03320" y="503120"/>
            <a:ext cx="7772400" cy="1944216"/>
          </a:xfrm>
        </p:spPr>
        <p:txBody>
          <a:bodyPr>
            <a:normAutofit/>
          </a:bodyPr>
          <a:lstStyle/>
          <a:p>
            <a:pPr algn="ctr"/>
            <a:r>
              <a:rPr lang="sv-SE" sz="5400" b="1" dirty="0"/>
              <a:t>Hestrafors IF</a:t>
            </a:r>
          </a:p>
          <a:p>
            <a:pPr algn="ctr"/>
            <a:r>
              <a:rPr lang="sv-SE" sz="3200" b="1" dirty="0"/>
              <a:t>PF-14</a:t>
            </a:r>
          </a:p>
          <a:p>
            <a:pPr algn="ctr"/>
            <a:r>
              <a:rPr lang="sv-SE" sz="2400" b="1" dirty="0"/>
              <a:t>2022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BBE7AB1-F82F-B240-B38B-6A083B8E3E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36" y="332656"/>
            <a:ext cx="1304096" cy="1296144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1D92F91E-7D98-4D62-B112-D876A7DB014A}"/>
              </a:ext>
            </a:extLst>
          </p:cNvPr>
          <p:cNvSpPr txBox="1"/>
          <p:nvPr/>
        </p:nvSpPr>
        <p:spPr>
          <a:xfrm>
            <a:off x="1330196" y="2358190"/>
            <a:ext cx="44165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>
                <a:latin typeface="Derome" panose="00000500000000000000" pitchFamily="2" charset="0"/>
              </a:rPr>
              <a:t>Träningstider 2022 på </a:t>
            </a:r>
            <a:r>
              <a:rPr lang="sv-SE" dirty="0" err="1">
                <a:latin typeface="Derome" panose="00000500000000000000" pitchFamily="2" charset="0"/>
              </a:rPr>
              <a:t>Bollevi</a:t>
            </a:r>
            <a:endParaRPr lang="sv-SE" dirty="0">
              <a:latin typeface="Derome" panose="00000500000000000000" pitchFamily="2" charset="0"/>
            </a:endParaRPr>
          </a:p>
          <a:p>
            <a:r>
              <a:rPr lang="sv-SE" dirty="0">
                <a:latin typeface="Derome" panose="00000500000000000000" pitchFamily="2" charset="0"/>
              </a:rPr>
              <a:t>Tisdagar och Torsdagar 18.00 – (ca) 19.30</a:t>
            </a:r>
          </a:p>
          <a:p>
            <a:r>
              <a:rPr lang="sv-SE" dirty="0">
                <a:latin typeface="Derome" panose="00000500000000000000" pitchFamily="2" charset="0"/>
              </a:rPr>
              <a:t> 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74D37B50-6EAB-494F-958B-CD335836B3F1}"/>
              </a:ext>
            </a:extLst>
          </p:cNvPr>
          <p:cNvSpPr txBox="1"/>
          <p:nvPr/>
        </p:nvSpPr>
        <p:spPr>
          <a:xfrm>
            <a:off x="1346613" y="3105834"/>
            <a:ext cx="30412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>
                <a:latin typeface="Derome" panose="00000500000000000000" pitchFamily="2" charset="0"/>
              </a:rPr>
              <a:t>Seriespel 5-manna med 3 lag</a:t>
            </a:r>
          </a:p>
          <a:p>
            <a:r>
              <a:rPr lang="sv-SE" dirty="0">
                <a:latin typeface="Derome" panose="00000500000000000000" pitchFamily="2" charset="0"/>
              </a:rPr>
              <a:t>Start i Maj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AAAC7A6-0324-424F-9C6B-C0A62B975653}"/>
              </a:ext>
            </a:extLst>
          </p:cNvPr>
          <p:cNvSpPr txBox="1"/>
          <p:nvPr/>
        </p:nvSpPr>
        <p:spPr>
          <a:xfrm>
            <a:off x="1371600" y="3905870"/>
            <a:ext cx="1515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Åsa-Cupen </a:t>
            </a:r>
          </a:p>
          <a:p>
            <a:r>
              <a:rPr lang="sv-SE" dirty="0"/>
              <a:t>1-3 Juli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FBB53136-4566-44BC-A1B5-92AD02D0790E}"/>
              </a:ext>
            </a:extLst>
          </p:cNvPr>
          <p:cNvSpPr txBox="1"/>
          <p:nvPr/>
        </p:nvSpPr>
        <p:spPr>
          <a:xfrm>
            <a:off x="1346613" y="4602144"/>
            <a:ext cx="6676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>
                <a:latin typeface="Derome" panose="00000500000000000000" pitchFamily="2" charset="0"/>
              </a:rPr>
              <a:t>Medlemsavgifter &amp; Träningsavgifter - </a:t>
            </a:r>
            <a:r>
              <a:rPr lang="sv-SE" dirty="0">
                <a:latin typeface="Derome" panose="00000500000000000000" pitchFamily="2" charset="0"/>
                <a:hlinkClick r:id="rId3"/>
              </a:rPr>
              <a:t>www.laget.se/HestraforsIF</a:t>
            </a:r>
            <a:r>
              <a:rPr lang="sv-SE" dirty="0">
                <a:latin typeface="Derome" panose="000005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5868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03320" y="503120"/>
            <a:ext cx="7772400" cy="1944216"/>
          </a:xfrm>
        </p:spPr>
        <p:txBody>
          <a:bodyPr>
            <a:normAutofit/>
          </a:bodyPr>
          <a:lstStyle/>
          <a:p>
            <a:pPr algn="ctr"/>
            <a:r>
              <a:rPr lang="sv-SE" sz="5400" b="1" dirty="0"/>
              <a:t>Hestrafors IF</a:t>
            </a:r>
          </a:p>
          <a:p>
            <a:pPr algn="ctr"/>
            <a:r>
              <a:rPr lang="sv-SE" sz="3200" b="1" dirty="0"/>
              <a:t>PF-14</a:t>
            </a:r>
          </a:p>
          <a:p>
            <a:pPr algn="ctr"/>
            <a:r>
              <a:rPr lang="sv-SE" sz="2400" b="1" dirty="0"/>
              <a:t>2022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BBE7AB1-F82F-B240-B38B-6A083B8E3E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36" y="332656"/>
            <a:ext cx="1304096" cy="1296144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1D92F91E-7D98-4D62-B112-D876A7DB014A}"/>
              </a:ext>
            </a:extLst>
          </p:cNvPr>
          <p:cNvSpPr txBox="1"/>
          <p:nvPr/>
        </p:nvSpPr>
        <p:spPr>
          <a:xfrm>
            <a:off x="1331640" y="2447336"/>
            <a:ext cx="522290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>
                <a:latin typeface="Derome" panose="00000500000000000000" pitchFamily="2" charset="0"/>
              </a:rPr>
              <a:t>Vad vi kommer att träna på under året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Derome" panose="00000500000000000000" pitchFamily="2" charset="0"/>
              </a:rPr>
              <a:t> Passa, skjuta, driva och motoriska rörelser</a:t>
            </a:r>
          </a:p>
        </p:txBody>
      </p:sp>
    </p:spTree>
    <p:extLst>
      <p:ext uri="{BB962C8B-B14F-4D97-AF65-F5344CB8AC3E}">
        <p14:creationId xmlns:p14="http://schemas.microsoft.com/office/powerpoint/2010/main" val="4262530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03320" y="503120"/>
            <a:ext cx="7772400" cy="1944216"/>
          </a:xfrm>
        </p:spPr>
        <p:txBody>
          <a:bodyPr>
            <a:normAutofit/>
          </a:bodyPr>
          <a:lstStyle/>
          <a:p>
            <a:pPr algn="ctr"/>
            <a:r>
              <a:rPr lang="sv-SE" sz="5400" b="1" dirty="0"/>
              <a:t>Hestrafors IF</a:t>
            </a:r>
          </a:p>
          <a:p>
            <a:pPr algn="ctr"/>
            <a:r>
              <a:rPr lang="sv-SE" sz="3200" b="1" dirty="0"/>
              <a:t>PF-14</a:t>
            </a:r>
          </a:p>
          <a:p>
            <a:pPr algn="ctr"/>
            <a:r>
              <a:rPr lang="sv-SE" sz="2400" b="1" dirty="0"/>
              <a:t>2022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BBE7AB1-F82F-B240-B38B-6A083B8E3E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36" y="332656"/>
            <a:ext cx="1304096" cy="1296144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1D92F91E-7D98-4D62-B112-D876A7DB014A}"/>
              </a:ext>
            </a:extLst>
          </p:cNvPr>
          <p:cNvSpPr txBox="1"/>
          <p:nvPr/>
        </p:nvSpPr>
        <p:spPr>
          <a:xfrm>
            <a:off x="1331640" y="2447336"/>
            <a:ext cx="4919937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>
                <a:latin typeface="Derome" panose="00000500000000000000" pitchFamily="2" charset="0"/>
              </a:rPr>
              <a:t>Förhållningsregler vid träning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Derome" panose="00000500000000000000" pitchFamily="2" charset="0"/>
              </a:rPr>
              <a:t>Benskydd skall alltid vara på!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Derome" panose="00000500000000000000" pitchFamily="2" charset="0"/>
              </a:rPr>
              <a:t>Kepsar, smycken och klockor stannar hemma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Derome" panose="00000500000000000000" pitchFamily="2" charset="0"/>
              </a:rPr>
              <a:t>Inga egna bollar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Derome" panose="00000500000000000000" pitchFamily="2" charset="0"/>
              </a:rPr>
              <a:t>Bra kompis – En go gäng</a:t>
            </a:r>
          </a:p>
          <a:p>
            <a:r>
              <a:rPr lang="sv-SE" dirty="0">
                <a:latin typeface="Derome" panose="000005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2517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03320" y="503120"/>
            <a:ext cx="7772400" cy="1296144"/>
          </a:xfrm>
        </p:spPr>
        <p:txBody>
          <a:bodyPr>
            <a:normAutofit lnSpcReduction="10000"/>
          </a:bodyPr>
          <a:lstStyle/>
          <a:p>
            <a:pPr algn="ctr"/>
            <a:r>
              <a:rPr lang="sv-SE" sz="5400" b="1" dirty="0"/>
              <a:t>Hestrafors IF</a:t>
            </a:r>
          </a:p>
          <a:p>
            <a:pPr algn="ctr"/>
            <a:r>
              <a:rPr lang="sv-SE" sz="2400" dirty="0">
                <a:latin typeface="Derome" panose="00000500000000000000" pitchFamily="2" charset="0"/>
              </a:rPr>
              <a:t>FAIR PLAY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BBE7AB1-F82F-B240-B38B-6A083B8E3E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36" y="332656"/>
            <a:ext cx="1304096" cy="1296144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1D92F91E-7D98-4D62-B112-D876A7DB014A}"/>
              </a:ext>
            </a:extLst>
          </p:cNvPr>
          <p:cNvSpPr txBox="1"/>
          <p:nvPr/>
        </p:nvSpPr>
        <p:spPr>
          <a:xfrm>
            <a:off x="495244" y="1826289"/>
            <a:ext cx="8446543" cy="35317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>
                <a:latin typeface="Derome" panose="00000500000000000000" pitchFamily="2" charset="0"/>
              </a:rPr>
              <a:t>Styrdokument </a:t>
            </a:r>
          </a:p>
          <a:p>
            <a:r>
              <a:rPr lang="sv-SE" sz="1400" i="1" dirty="0">
                <a:latin typeface="Derome" panose="00000500000000000000" pitchFamily="2" charset="0"/>
              </a:rPr>
              <a:t>-Hestrafors vill att både spelare och ledare tar ansvar för den roll som man har inom föreningen.</a:t>
            </a:r>
          </a:p>
          <a:p>
            <a:r>
              <a:rPr lang="sv-SE" sz="1400" i="1" dirty="0">
                <a:latin typeface="Derome" panose="00000500000000000000" pitchFamily="2" charset="0"/>
              </a:rPr>
              <a:t>Det gäller såväl på planen som utanför. Vi vill skapa spelare och ledare som agerar som förebilder </a:t>
            </a:r>
          </a:p>
          <a:p>
            <a:r>
              <a:rPr lang="sv-SE" sz="1400" i="1" dirty="0">
                <a:latin typeface="Derome" panose="00000500000000000000" pitchFamily="2" charset="0"/>
              </a:rPr>
              <a:t>i uppträdande och i att hela tiden vilja göra sitt bästa. Att ta ansvar som spelare och ledare</a:t>
            </a:r>
          </a:p>
          <a:p>
            <a:r>
              <a:rPr lang="sv-SE" sz="1400" i="1" dirty="0">
                <a:latin typeface="Derome" panose="00000500000000000000" pitchFamily="2" charset="0"/>
              </a:rPr>
              <a:t>innebär också att man respekterar varandra, är en bra vän, och att man aldrig kränker , trakasserar </a:t>
            </a:r>
          </a:p>
          <a:p>
            <a:r>
              <a:rPr lang="sv-SE" sz="1400" i="1" dirty="0">
                <a:latin typeface="Derome" panose="00000500000000000000" pitchFamily="2" charset="0"/>
              </a:rPr>
              <a:t>eller mobbar någon. Detta gäller såväl på plan som utanför. </a:t>
            </a:r>
          </a:p>
          <a:p>
            <a:endParaRPr lang="sv-SE" sz="1400" i="1" dirty="0">
              <a:latin typeface="Derome" panose="00000500000000000000" pitchFamily="2" charset="0"/>
            </a:endParaRPr>
          </a:p>
          <a:p>
            <a:r>
              <a:rPr lang="sv-SE" dirty="0">
                <a:latin typeface="Derome" panose="00000500000000000000" pitchFamily="2" charset="0"/>
              </a:rPr>
              <a:t>Dunross Stiftelsen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350" b="0" i="0" dirty="0">
                <a:effectLst/>
                <a:latin typeface="Derome" panose="00000500000000000000" pitchFamily="2" charset="0"/>
              </a:rPr>
              <a:t>Ingen form av toppning skall ske inom barnidrott upp till 12 år.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350" b="0" i="0" dirty="0">
                <a:effectLst/>
                <a:latin typeface="Derome" panose="00000500000000000000" pitchFamily="2" charset="0"/>
              </a:rPr>
              <a:t>Föräldrar med barn i föreningen skall vara föredömen i samband med aktiviteter där föreningen är involverad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350" b="0" i="0" dirty="0">
                <a:effectLst/>
                <a:latin typeface="Derome" panose="00000500000000000000" pitchFamily="2" charset="0"/>
              </a:rPr>
              <a:t>Spelare i föreningen ska uppträda sportsmannamässigt på och vid sidan av planen.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350" b="0" i="0" dirty="0">
                <a:effectLst/>
                <a:latin typeface="Derome" panose="00000500000000000000" pitchFamily="2" charset="0"/>
              </a:rPr>
              <a:t>Föreningen ska motarbeta all form av mobbning, sexism och rasism.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350" dirty="0">
                <a:latin typeface="Derome" panose="00000500000000000000" pitchFamily="2" charset="0"/>
              </a:rPr>
              <a:t>www.stiftelsendunross.se</a:t>
            </a:r>
          </a:p>
          <a:p>
            <a:endParaRPr lang="sv-SE" dirty="0">
              <a:latin typeface="Derome" panose="00000500000000000000" pitchFamily="2" charset="0"/>
            </a:endParaRPr>
          </a:p>
          <a:p>
            <a:r>
              <a:rPr lang="sv-SE" dirty="0">
                <a:latin typeface="Derome" panose="000005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5916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03320" y="503120"/>
            <a:ext cx="7772400" cy="1944216"/>
          </a:xfrm>
        </p:spPr>
        <p:txBody>
          <a:bodyPr>
            <a:normAutofit/>
          </a:bodyPr>
          <a:lstStyle/>
          <a:p>
            <a:pPr algn="ctr"/>
            <a:r>
              <a:rPr lang="sv-SE" sz="5400" b="1" dirty="0"/>
              <a:t>Hestrafors IF</a:t>
            </a:r>
          </a:p>
          <a:p>
            <a:pPr algn="ctr"/>
            <a:endParaRPr lang="sv-SE" sz="2400" b="1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BBE7AB1-F82F-B240-B38B-6A083B8E3E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36" y="332656"/>
            <a:ext cx="1304096" cy="1296144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1D92F91E-7D98-4D62-B112-D876A7DB014A}"/>
              </a:ext>
            </a:extLst>
          </p:cNvPr>
          <p:cNvSpPr txBox="1"/>
          <p:nvPr/>
        </p:nvSpPr>
        <p:spPr>
          <a:xfrm>
            <a:off x="1331640" y="2447336"/>
            <a:ext cx="6454011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>
                <a:latin typeface="Derome" panose="00000500000000000000" pitchFamily="2" charset="0"/>
              </a:rPr>
              <a:t>Åtaganden under 2022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latin typeface="Derome" panose="00000500000000000000" pitchFamily="2" charset="0"/>
              </a:rPr>
              <a:t>Kiosk och bollpojkar</a:t>
            </a:r>
          </a:p>
          <a:p>
            <a:pPr marL="342900" indent="-342900">
              <a:buFontTx/>
              <a:buChar char="-"/>
            </a:pPr>
            <a:r>
              <a:rPr lang="sv-SE" sz="2000" dirty="0">
                <a:latin typeface="Derome" panose="00000500000000000000" pitchFamily="2" charset="0"/>
              </a:rPr>
              <a:t>Ansvar för kiosken Lördagen 18 Juli, matchstart 14.00</a:t>
            </a:r>
          </a:p>
          <a:p>
            <a:pPr marL="285750" indent="-285750">
              <a:buFontTx/>
              <a:buChar char="-"/>
            </a:pPr>
            <a:r>
              <a:rPr lang="sv-SE" sz="2000" dirty="0">
                <a:latin typeface="Derome" panose="00000500000000000000" pitchFamily="2" charset="0"/>
              </a:rPr>
              <a:t>Ansvar för bollpojkar 18 Juli samt 28 Augusti</a:t>
            </a:r>
          </a:p>
          <a:p>
            <a:pPr marL="285750" indent="-285750">
              <a:buFontTx/>
              <a:buChar char="-"/>
            </a:pPr>
            <a:endParaRPr lang="sv-SE" sz="2000" dirty="0">
              <a:latin typeface="Derome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latin typeface="Derome" panose="00000500000000000000" pitchFamily="2" charset="0"/>
              </a:rPr>
              <a:t>Fixardag 2 April</a:t>
            </a:r>
            <a:r>
              <a:rPr lang="sv-SE" dirty="0">
                <a:latin typeface="Derome" panose="00000500000000000000" pitchFamily="2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Derome" panose="00000500000000000000" pitchFamily="2" charset="0"/>
              </a:rPr>
              <a:t>Fixardag Höst</a:t>
            </a:r>
          </a:p>
          <a:p>
            <a:r>
              <a:rPr lang="sv-SE" dirty="0">
                <a:latin typeface="Derome" panose="000005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7884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03320" y="503120"/>
            <a:ext cx="7772400" cy="1944216"/>
          </a:xfrm>
        </p:spPr>
        <p:txBody>
          <a:bodyPr>
            <a:normAutofit/>
          </a:bodyPr>
          <a:lstStyle/>
          <a:p>
            <a:pPr algn="ctr"/>
            <a:r>
              <a:rPr lang="sv-SE" sz="5400" b="1" dirty="0"/>
              <a:t>Hestrafors IF</a:t>
            </a:r>
          </a:p>
          <a:p>
            <a:pPr algn="ctr"/>
            <a:endParaRPr lang="sv-SE" sz="2400" b="1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BBE7AB1-F82F-B240-B38B-6A083B8E3E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36" y="332656"/>
            <a:ext cx="1304096" cy="1296144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1D92F91E-7D98-4D62-B112-D876A7DB014A}"/>
              </a:ext>
            </a:extLst>
          </p:cNvPr>
          <p:cNvSpPr txBox="1"/>
          <p:nvPr/>
        </p:nvSpPr>
        <p:spPr>
          <a:xfrm>
            <a:off x="1331640" y="2447336"/>
            <a:ext cx="3725700" cy="1908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dirty="0">
                <a:latin typeface="Derome" panose="00000500000000000000" pitchFamily="2" charset="0"/>
              </a:rPr>
              <a:t>Händer i Klubben 2022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Derome" panose="00000500000000000000" pitchFamily="2" charset="0"/>
              </a:rPr>
              <a:t>Renovering källare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Derome" panose="00000500000000000000" pitchFamily="2" charset="0"/>
              </a:rPr>
              <a:t>Färdigställt </a:t>
            </a:r>
            <a:r>
              <a:rPr lang="sv-SE" dirty="0" err="1">
                <a:latin typeface="Derome" panose="00000500000000000000" pitchFamily="2" charset="0"/>
              </a:rPr>
              <a:t>Utegym</a:t>
            </a:r>
            <a:endParaRPr lang="sv-SE" dirty="0">
              <a:latin typeface="Derome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Derome" panose="00000500000000000000" pitchFamily="2" charset="0"/>
              </a:rPr>
              <a:t>Installera </a:t>
            </a:r>
            <a:r>
              <a:rPr lang="sv-SE" dirty="0" err="1">
                <a:latin typeface="Derome" panose="00000500000000000000" pitchFamily="2" charset="0"/>
              </a:rPr>
              <a:t>multiplan</a:t>
            </a:r>
            <a:endParaRPr lang="sv-SE" dirty="0">
              <a:latin typeface="Derome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Derome" panose="00000500000000000000" pitchFamily="2" charset="0"/>
              </a:rPr>
              <a:t>Konstgräs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Derome" panose="00000500000000000000" pitchFamily="2" charset="0"/>
              </a:rPr>
              <a:t>Nya armaturer på motionsslingan</a:t>
            </a:r>
          </a:p>
        </p:txBody>
      </p:sp>
    </p:spTree>
    <p:extLst>
      <p:ext uri="{BB962C8B-B14F-4D97-AF65-F5344CB8AC3E}">
        <p14:creationId xmlns:p14="http://schemas.microsoft.com/office/powerpoint/2010/main" val="185072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3B404ADB-D13D-7B49-9EE0-4006A10B5F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36" y="332656"/>
            <a:ext cx="1304096" cy="1296144"/>
          </a:xfrm>
          <a:prstGeom prst="rect">
            <a:avLst/>
          </a:prstGeom>
        </p:spPr>
      </p:pic>
      <p:sp>
        <p:nvSpPr>
          <p:cNvPr id="6" name="Platshållare för innehåll 1">
            <a:extLst>
              <a:ext uri="{FF2B5EF4-FFF2-40B4-BE49-F238E27FC236}">
                <a16:creationId xmlns:a16="http://schemas.microsoft.com/office/drawing/2014/main" id="{53175DEA-BEF9-2E4F-842D-ECF7E5324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772816"/>
            <a:ext cx="8157592" cy="4968552"/>
          </a:xfrm>
        </p:spPr>
        <p:txBody>
          <a:bodyPr>
            <a:noAutofit/>
          </a:bodyPr>
          <a:lstStyle/>
          <a:p>
            <a:pPr marL="109728" indent="0">
              <a:spcBef>
                <a:spcPts val="600"/>
              </a:spcBef>
              <a:buClr>
                <a:schemeClr val="tx1"/>
              </a:buClr>
              <a:buSzPct val="80000"/>
              <a:buNone/>
            </a:pPr>
            <a:endParaRPr lang="sv-SE" sz="2000" dirty="0"/>
          </a:p>
          <a:p>
            <a:pPr>
              <a:spcBef>
                <a:spcPts val="600"/>
              </a:spcBef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</a:pPr>
            <a:endParaRPr lang="sv-SE" sz="1600" dirty="0"/>
          </a:p>
          <a:p>
            <a:pPr>
              <a:spcBef>
                <a:spcPts val="600"/>
              </a:spcBef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109728" indent="0">
              <a:spcBef>
                <a:spcPts val="600"/>
              </a:spcBef>
              <a:buClr>
                <a:schemeClr val="tx1"/>
              </a:buClr>
              <a:buSzPct val="80000"/>
              <a:buNone/>
            </a:pPr>
            <a:endParaRPr lang="sv-SE" sz="1200" dirty="0"/>
          </a:p>
        </p:txBody>
      </p:sp>
      <p:sp>
        <p:nvSpPr>
          <p:cNvPr id="12" name="Platshållare för innehåll 1">
            <a:extLst>
              <a:ext uri="{FF2B5EF4-FFF2-40B4-BE49-F238E27FC236}">
                <a16:creationId xmlns:a16="http://schemas.microsoft.com/office/drawing/2014/main" id="{5541C1E1-0D71-C241-BEC0-75591439178D}"/>
              </a:ext>
            </a:extLst>
          </p:cNvPr>
          <p:cNvSpPr txBox="1">
            <a:spLocks/>
          </p:cNvSpPr>
          <p:nvPr/>
        </p:nvSpPr>
        <p:spPr>
          <a:xfrm>
            <a:off x="539552" y="1772816"/>
            <a:ext cx="8157592" cy="4968552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spcBef>
                <a:spcPts val="600"/>
              </a:spcBef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</a:pPr>
            <a:endParaRPr lang="sv-SE" sz="2000" dirty="0"/>
          </a:p>
          <a:p>
            <a:pPr>
              <a:spcBef>
                <a:spcPts val="600"/>
              </a:spcBef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</a:pPr>
            <a:endParaRPr lang="sv-SE" sz="2000" dirty="0"/>
          </a:p>
          <a:p>
            <a:pPr>
              <a:spcBef>
                <a:spcPts val="600"/>
              </a:spcBef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</a:pPr>
            <a:endParaRPr lang="sv-SE" sz="2000" dirty="0"/>
          </a:p>
          <a:p>
            <a:pPr>
              <a:spcBef>
                <a:spcPts val="600"/>
              </a:spcBef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</a:pPr>
            <a:endParaRPr lang="sv-SE" sz="1600" dirty="0"/>
          </a:p>
          <a:p>
            <a:pPr>
              <a:spcBef>
                <a:spcPts val="600"/>
              </a:spcBef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109728" indent="0">
              <a:spcBef>
                <a:spcPts val="600"/>
              </a:spcBef>
              <a:buClr>
                <a:schemeClr val="tx1"/>
              </a:buClr>
              <a:buSzPct val="80000"/>
              <a:buFont typeface="Wingdings 3"/>
              <a:buNone/>
            </a:pPr>
            <a:endParaRPr lang="sv-SE" sz="1200" dirty="0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F51C5309-D6AE-B04B-8CC7-5EAFDFFEDA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450" y="2152487"/>
            <a:ext cx="2247900" cy="368300"/>
          </a:xfrm>
          <a:prstGeom prst="rect">
            <a:avLst/>
          </a:prstGeom>
        </p:spPr>
      </p:pic>
      <p:sp>
        <p:nvSpPr>
          <p:cNvPr id="11" name="Rubrik 2">
            <a:extLst>
              <a:ext uri="{FF2B5EF4-FFF2-40B4-BE49-F238E27FC236}">
                <a16:creationId xmlns:a16="http://schemas.microsoft.com/office/drawing/2014/main" id="{B759F8D1-CADF-184C-8E29-0D9FD5E9F95A}"/>
              </a:ext>
            </a:extLst>
          </p:cNvPr>
          <p:cNvSpPr txBox="1">
            <a:spLocks/>
          </p:cNvSpPr>
          <p:nvPr/>
        </p:nvSpPr>
        <p:spPr>
          <a:xfrm>
            <a:off x="467544" y="692696"/>
            <a:ext cx="8229600" cy="11430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spcBef>
                <a:spcPts val="600"/>
              </a:spcBef>
              <a:buClr>
                <a:schemeClr val="tx1"/>
              </a:buClr>
              <a:buSzPct val="80000"/>
            </a:pPr>
            <a:r>
              <a:rPr lang="sv-SE" sz="4400" dirty="0"/>
              <a:t>Övriga frågor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B54D436D-51DF-D748-9141-393DC7FE0F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835696"/>
            <a:ext cx="3961805" cy="4223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6879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leri">
  <a:themeElements>
    <a:clrScheme name="Galleri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Galleri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Galleri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5398</TotalTime>
  <Words>314</Words>
  <Application>Microsoft Office PowerPoint</Application>
  <PresentationFormat>Bildspel på skärmen (4:3)</PresentationFormat>
  <Paragraphs>83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7" baseType="lpstr">
      <vt:lpstr>Arial</vt:lpstr>
      <vt:lpstr>Calibri</vt:lpstr>
      <vt:lpstr>Derome</vt:lpstr>
      <vt:lpstr>Lucida Sans Unicode</vt:lpstr>
      <vt:lpstr>Verdana</vt:lpstr>
      <vt:lpstr>Wingdings 2</vt:lpstr>
      <vt:lpstr>Wingdings 3</vt:lpstr>
      <vt:lpstr>Galleri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Ekonomisk förvaltningsberättelse</dc:title>
  <dc:creator>Anders och Emelie</dc:creator>
  <cp:lastModifiedBy>Mathias Svalin</cp:lastModifiedBy>
  <cp:revision>239</cp:revision>
  <cp:lastPrinted>2022-03-31T13:16:01Z</cp:lastPrinted>
  <dcterms:created xsi:type="dcterms:W3CDTF">2014-02-09T13:20:58Z</dcterms:created>
  <dcterms:modified xsi:type="dcterms:W3CDTF">2022-03-31T13:22:12Z</dcterms:modified>
</cp:coreProperties>
</file>