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9931400" cy="14351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268" y="-20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43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260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573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73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485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863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960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0095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367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133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00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55F6E-976C-4E6B-8EDF-2226C9B41815}" type="datetimeFigureOut">
              <a:rPr lang="sv-SE" smtClean="0"/>
              <a:t>2021-03-19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84F45-7B04-4F9F-9D97-4B4BD075CB5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6373389-7884-444F-95D4-36E96B6F62F1}"/>
              </a:ext>
            </a:extLst>
          </p:cNvPr>
          <p:cNvGrpSpPr/>
          <p:nvPr/>
        </p:nvGrpSpPr>
        <p:grpSpPr>
          <a:xfrm>
            <a:off x="0" y="127591"/>
            <a:ext cx="6858000" cy="11950996"/>
            <a:chOff x="198474" y="1158625"/>
            <a:chExt cx="6018039" cy="1065127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DE73E56-139A-495A-AAE2-CA5F0359B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0341" y="7819060"/>
              <a:ext cx="5402296" cy="3990835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E54810C-ACE8-4171-A8A4-4AD1C12B53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8292" y="4392196"/>
              <a:ext cx="5349797" cy="3916915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28686AB-9C2C-4B13-BEF5-20DE1681BB8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46243" y="1158625"/>
              <a:ext cx="5341846" cy="3268148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FB8D287-AD98-4330-A1BA-30D3913E8C78}"/>
                </a:ext>
              </a:extLst>
            </p:cNvPr>
            <p:cNvSpPr/>
            <p:nvPr/>
          </p:nvSpPr>
          <p:spPr>
            <a:xfrm>
              <a:off x="5996773" y="7719828"/>
              <a:ext cx="219740" cy="40823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E0535AA-9737-467E-A8CF-3A5A515DC8E4}"/>
                </a:ext>
              </a:extLst>
            </p:cNvPr>
            <p:cNvSpPr/>
            <p:nvPr/>
          </p:nvSpPr>
          <p:spPr>
            <a:xfrm>
              <a:off x="198474" y="4182139"/>
              <a:ext cx="439467" cy="76277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3766384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Collin, André (AC)</dc:creator>
  <cp:lastModifiedBy>Collin, André (AC)</cp:lastModifiedBy>
  <cp:revision>3</cp:revision>
  <cp:lastPrinted>2021-03-19T09:47:35Z</cp:lastPrinted>
  <dcterms:created xsi:type="dcterms:W3CDTF">2021-03-19T09:27:48Z</dcterms:created>
  <dcterms:modified xsi:type="dcterms:W3CDTF">2021-03-19T09:48:36Z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2021-03-19T09:47:45Z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5eb950b6-670c-4cc2-aacc-e148cb6b0166</vt:lpwstr>
  </property>
  <property fmtid="{D5CDD505-2E9C-101B-9397-08002B2CF9AE}" pid="8" name="MSIP_Label_7fea2623-af8f-4fb8-b1cf-b63cc8e496aa_ContentBits">
    <vt:lpwstr>0</vt:lpwstr>
  </property>
</Properties>
</file>