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9" r:id="rId2"/>
    <p:sldId id="258" r:id="rId3"/>
    <p:sldId id="260" r:id="rId4"/>
  </p:sldIdLst>
  <p:sldSz cx="12192000" cy="6858000"/>
  <p:notesSz cx="9144000" cy="6858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101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5179484" y="1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939DCD-DDE4-47C3-816D-B5F4B503DFC0}" type="datetimeFigureOut">
              <a:rPr lang="sv-SE" smtClean="0"/>
              <a:t>2023-09-28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8294BE-1588-48C7-A332-999D7BCF737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295851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8294BE-1588-48C7-A332-999D7BCF7376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690609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8294BE-1588-48C7-A332-999D7BCF7376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994544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8294BE-1588-48C7-A332-999D7BCF7376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321324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2698B33-6BA1-BD70-89DC-80EC30A100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BA5E106-2458-35A4-A921-223948095E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AD6540B-6955-7DE8-EF27-D0614D4732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CA28D-0155-443A-BDCD-B4082FBB76FF}" type="datetimeFigureOut">
              <a:rPr lang="sv-SE" smtClean="0"/>
              <a:t>2023-09-28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67585C8-EB82-4CFE-2418-3E1E958516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3523C8A-C83F-0DAE-CFFA-0C6A358534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3305F-1117-4D9C-9817-72B248C4332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69746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015E2DA-DEE1-C46B-F985-5C9090AC81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197F93F7-D6CC-0AE4-82D3-FB4E79F971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745BC37-227F-EF12-F674-E0DA2A6587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CA28D-0155-443A-BDCD-B4082FBB76FF}" type="datetimeFigureOut">
              <a:rPr lang="sv-SE" smtClean="0"/>
              <a:t>2023-09-28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2916829-BFEB-8A41-B1C4-98EB93434F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56E215B-7C05-4B43-6190-AA8823E291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3305F-1117-4D9C-9817-72B248C4332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64746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B70FFC81-D093-28F7-5C31-F5753EF5C0D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9FF3FFC4-C4BF-8110-33FA-B093D5FF91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6327D19-F847-7780-0CAA-97E750D13F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CA28D-0155-443A-BDCD-B4082FBB76FF}" type="datetimeFigureOut">
              <a:rPr lang="sv-SE" smtClean="0"/>
              <a:t>2023-09-28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900A8D9-9CDD-A3B5-A29D-680ECD6EC6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0DD9761-E194-EFF8-E19A-4FAF9E547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3305F-1117-4D9C-9817-72B248C4332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5814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C21DC02-BA90-D95B-EE2B-B93CA7BBA2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B5EA394-92EB-D550-5C77-F0BA8C0236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F2FEFF3-8DFA-0E70-F84B-E4DD1E827E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CA28D-0155-443A-BDCD-B4082FBB76FF}" type="datetimeFigureOut">
              <a:rPr lang="sv-SE" smtClean="0"/>
              <a:t>2023-09-28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988CCFC-F660-4B9B-20F8-8110FD79FB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4DE9C2B-5084-06E3-7AE0-244A4BB6A9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3305F-1117-4D9C-9817-72B248C4332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22544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1F2CA8F-20FF-E4B9-AE4A-08C5977B4F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02DFE050-E9CB-5DB0-2291-C392FD2691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643A51C-87AA-D836-223A-297867640C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CA28D-0155-443A-BDCD-B4082FBB76FF}" type="datetimeFigureOut">
              <a:rPr lang="sv-SE" smtClean="0"/>
              <a:t>2023-09-28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A8CE348-3D85-543F-223E-0BD2A86C51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F1BEE51-92FE-14B8-58CA-6D371F281A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3305F-1117-4D9C-9817-72B248C4332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06603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FFF6268-53ED-87BB-C476-F7C6232118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D5C7BCC-9D06-EED5-9106-7B803E9419C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2B350A96-BAED-C228-3CC8-AE01C91EE7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82A975B9-2917-064C-C373-7B7C339C14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CA28D-0155-443A-BDCD-B4082FBB76FF}" type="datetimeFigureOut">
              <a:rPr lang="sv-SE" smtClean="0"/>
              <a:t>2023-09-28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7448671B-9C94-8062-209F-2BA15C799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2CC45D7-C5F1-9BD6-FD17-FA61F47884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3305F-1117-4D9C-9817-72B248C4332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69904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ED87468-FE3A-E8DE-1C7A-156498FFCC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B70ADC8-5FB0-E564-02FF-4F92C7C16C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06D67FC8-60AD-854D-87C0-24569FDAF5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47BC25B3-0CE7-4F50-1D85-32B817E9C7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70B715B6-733E-EB51-C7AF-0D4EFAE0E6E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68931DDB-125C-CD7E-859B-6AFF595129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CA28D-0155-443A-BDCD-B4082FBB76FF}" type="datetimeFigureOut">
              <a:rPr lang="sv-SE" smtClean="0"/>
              <a:t>2023-09-28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8F1B06B2-CA26-CE69-D9E8-B69A5553AA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0B9D8750-4A7E-DB89-35F0-5706B9C741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3305F-1117-4D9C-9817-72B248C4332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52377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4B14F97-35DC-4B75-0275-DB2FA3BCF7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AAD79847-4FC2-50AC-FD9B-72512439D9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CA28D-0155-443A-BDCD-B4082FBB76FF}" type="datetimeFigureOut">
              <a:rPr lang="sv-SE" smtClean="0"/>
              <a:t>2023-09-28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F1F210D8-3C10-B50A-773D-5557A6CAA7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DC51EC38-9F74-E795-6374-5E79AFB7D9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3305F-1117-4D9C-9817-72B248C4332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79742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A3252112-C862-117B-FE57-3FF01C85E2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CA28D-0155-443A-BDCD-B4082FBB76FF}" type="datetimeFigureOut">
              <a:rPr lang="sv-SE" smtClean="0"/>
              <a:t>2023-09-28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9968201B-B4CC-8CB1-5182-3CC29EACD8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EC774216-1D65-73E8-F6F0-E7E18FD93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3305F-1117-4D9C-9817-72B248C4332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93044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B1BF103-052E-A71A-48F1-C6FC3A6274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AC6C9E6-7200-5B2E-C6F1-01C9636416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6ABAE771-96F9-B862-B84F-DAE720772D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CBFF33F7-801C-8154-10F9-9A3D91A2F7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CA28D-0155-443A-BDCD-B4082FBB76FF}" type="datetimeFigureOut">
              <a:rPr lang="sv-SE" smtClean="0"/>
              <a:t>2023-09-28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699F731F-40B0-6FD6-76DE-A09A022EBA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78426088-9184-98ED-1204-A90C2F62C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3305F-1117-4D9C-9817-72B248C4332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07618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4D53F33-41AA-7C14-F3F6-A0DC453FC0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4B4BF785-D642-65E4-90FD-BA6B338DF8F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6F0874E6-BE58-8186-46EF-7141E26911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B2D30CF8-5793-F42E-AA86-278CE0F1ED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CA28D-0155-443A-BDCD-B4082FBB76FF}" type="datetimeFigureOut">
              <a:rPr lang="sv-SE" smtClean="0"/>
              <a:t>2023-09-28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6BC2960C-04A6-1DE1-41BB-C5B3F65D05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6F37B999-07C3-5566-2942-F24BB60337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3305F-1117-4D9C-9817-72B248C4332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85863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E30A3C0C-2B84-883F-5C8F-3DA1FDB9C2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E98C6EC5-7CF3-DF07-558E-72BD7E0542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FF8B160-CA9F-F812-41C7-89FAF242E0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0CA28D-0155-443A-BDCD-B4082FBB76FF}" type="datetimeFigureOut">
              <a:rPr lang="sv-SE" smtClean="0"/>
              <a:t>2023-09-28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016FD20-3970-3152-1857-2B437F291A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AF7A010-DBCD-443C-875C-89BC7F941F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93305F-1117-4D9C-9817-72B248C4332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48821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eg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FFFC91F-19EF-A047-3D86-904D4D6939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Allmän information - Ekonomi</a:t>
            </a:r>
          </a:p>
        </p:txBody>
      </p:sp>
      <p:pic>
        <p:nvPicPr>
          <p:cNvPr id="4" name="Picture 2" descr="Hedens IF | Boden">
            <a:extLst>
              <a:ext uri="{FF2B5EF4-FFF2-40B4-BE49-F238E27FC236}">
                <a16:creationId xmlns:a16="http://schemas.microsoft.com/office/drawing/2014/main" id="{695A9AEF-68EC-8D3D-3599-E45937EA81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42667" y="4664074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ruta 4">
            <a:extLst>
              <a:ext uri="{FF2B5EF4-FFF2-40B4-BE49-F238E27FC236}">
                <a16:creationId xmlns:a16="http://schemas.microsoft.com/office/drawing/2014/main" id="{B7B9851D-B91E-35F6-61CA-0E0927DFCCDD}"/>
              </a:ext>
            </a:extLst>
          </p:cNvPr>
          <p:cNvSpPr txBox="1"/>
          <p:nvPr/>
        </p:nvSpPr>
        <p:spPr>
          <a:xfrm>
            <a:off x="1017732" y="1690688"/>
            <a:ext cx="874395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Ny kassör från våren 2023</a:t>
            </a:r>
          </a:p>
          <a:p>
            <a:r>
              <a:rPr lang="sv-SE" dirty="0"/>
              <a:t>	Victoria Westin-Ericsson </a:t>
            </a:r>
            <a:r>
              <a:rPr lang="sv-SE" sz="1400" dirty="0"/>
              <a:t>0730866722 (helst SMS), ericsson.victoria@hotmail.com</a:t>
            </a:r>
            <a:endParaRPr lang="sv-SE" dirty="0"/>
          </a:p>
          <a:p>
            <a:r>
              <a:rPr lang="sv-SE" dirty="0"/>
              <a:t>	Utbildad civilekonom, uppvuxen i Trångfors </a:t>
            </a:r>
            <a:r>
              <a:rPr lang="sv-SE" sz="1200" dirty="0"/>
              <a:t>(</a:t>
            </a:r>
            <a:r>
              <a:rPr lang="sv-SE" sz="1200" i="1" dirty="0"/>
              <a:t>så ja, även TIF ligger varmt om hjärtat </a:t>
            </a:r>
            <a:r>
              <a:rPr lang="sv-SE" sz="1200" dirty="0">
                <a:sym typeface="Wingdings" panose="05000000000000000000" pitchFamily="2" charset="2"/>
              </a:rPr>
              <a:t></a:t>
            </a:r>
            <a:r>
              <a:rPr lang="sv-SE" sz="1200" i="1" dirty="0">
                <a:sym typeface="Wingdings" panose="05000000000000000000" pitchFamily="2" charset="2"/>
              </a:rPr>
              <a:t> </a:t>
            </a:r>
            <a:r>
              <a:rPr lang="sv-SE" sz="1200" dirty="0"/>
              <a:t>)</a:t>
            </a:r>
          </a:p>
          <a:p>
            <a:endParaRPr lang="sv-SE" dirty="0"/>
          </a:p>
          <a:p>
            <a:endParaRPr lang="sv-SE" dirty="0"/>
          </a:p>
          <a:p>
            <a:r>
              <a:rPr lang="sv-SE" dirty="0"/>
              <a:t>Föreningens ekonomigrupp – ordförande Torbjörn och kassör Victoria</a:t>
            </a:r>
          </a:p>
          <a:p>
            <a:endParaRPr lang="sv-SE" dirty="0"/>
          </a:p>
          <a:p>
            <a:endParaRPr lang="sv-SE" dirty="0"/>
          </a:p>
          <a:p>
            <a:r>
              <a:rPr lang="sv-SE" dirty="0"/>
              <a:t>Digitalisering pågår – leverantörsfakturor, utlägg, domararvoden</a:t>
            </a:r>
          </a:p>
          <a:p>
            <a:endParaRPr lang="sv-SE" dirty="0"/>
          </a:p>
          <a:p>
            <a:endParaRPr lang="sv-SE" dirty="0"/>
          </a:p>
          <a:p>
            <a:r>
              <a:rPr lang="sv-SE" b="1" dirty="0"/>
              <a:t>Nytt från 2023 </a:t>
            </a:r>
          </a:p>
          <a:p>
            <a:r>
              <a:rPr lang="sv-SE" dirty="0"/>
              <a:t>* Domararvoden ungdomsmatcher via laget.se, går direkt till kassör</a:t>
            </a:r>
            <a:br>
              <a:rPr lang="sv-SE" dirty="0"/>
            </a:br>
            <a:r>
              <a:rPr lang="sv-SE" sz="1600" dirty="0"/>
              <a:t>Majoriteten utbetalda via Swish. </a:t>
            </a:r>
            <a:r>
              <a:rPr lang="sv-SE" dirty="0"/>
              <a:t>				Reflektioner?</a:t>
            </a:r>
          </a:p>
          <a:p>
            <a:endParaRPr lang="sv-SE" dirty="0"/>
          </a:p>
          <a:p>
            <a:r>
              <a:rPr lang="sv-SE" dirty="0"/>
              <a:t>* </a:t>
            </a:r>
            <a:r>
              <a:rPr lang="sv-SE" dirty="0" err="1"/>
              <a:t>Zettle</a:t>
            </a:r>
            <a:r>
              <a:rPr lang="sv-SE" dirty="0"/>
              <a:t> (</a:t>
            </a:r>
            <a:r>
              <a:rPr lang="sv-SE" sz="1400" i="1" dirty="0"/>
              <a:t>tidigare </a:t>
            </a:r>
            <a:r>
              <a:rPr lang="sv-SE" sz="1400" i="1" dirty="0" err="1"/>
              <a:t>TeamPay</a:t>
            </a:r>
            <a:r>
              <a:rPr lang="sv-SE" dirty="0"/>
              <a:t>) i kiosk och vid blockförsäljning (bilbingo)</a:t>
            </a:r>
          </a:p>
          <a:p>
            <a:r>
              <a:rPr lang="sv-SE" dirty="0"/>
              <a:t>						Reflektioner?</a:t>
            </a:r>
          </a:p>
          <a:p>
            <a:endParaRPr lang="sv-SE" dirty="0"/>
          </a:p>
        </p:txBody>
      </p:sp>
      <p:sp>
        <p:nvSpPr>
          <p:cNvPr id="6" name="Underrubrik 2">
            <a:extLst>
              <a:ext uri="{FF2B5EF4-FFF2-40B4-BE49-F238E27FC236}">
                <a16:creationId xmlns:a16="http://schemas.microsoft.com/office/drawing/2014/main" id="{B196E33B-E737-528F-B6C1-A10B0BFB65C2}"/>
              </a:ext>
            </a:extLst>
          </p:cNvPr>
          <p:cNvSpPr txBox="1">
            <a:spLocks/>
          </p:cNvSpPr>
          <p:nvPr/>
        </p:nvSpPr>
        <p:spPr>
          <a:xfrm>
            <a:off x="0" y="6492875"/>
            <a:ext cx="4314548" cy="499445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v-SE" dirty="0"/>
              <a:t>Ledarforum 28 september 2023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3F7A85A2-0F68-820D-47D1-4D174DAE2613}"/>
              </a:ext>
            </a:extLst>
          </p:cNvPr>
          <p:cNvSpPr txBox="1"/>
          <p:nvPr/>
        </p:nvSpPr>
        <p:spPr>
          <a:xfrm>
            <a:off x="9238764" y="50801"/>
            <a:ext cx="396337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b="1" dirty="0"/>
              <a:t>Faktureringsadress:</a:t>
            </a:r>
          </a:p>
          <a:p>
            <a:r>
              <a:rPr lang="sv-SE" sz="1400" dirty="0"/>
              <a:t>Hedens IF</a:t>
            </a:r>
          </a:p>
          <a:p>
            <a:r>
              <a:rPr lang="sv-SE" sz="1400" dirty="0"/>
              <a:t>c/o Hillergren</a:t>
            </a:r>
          </a:p>
          <a:p>
            <a:r>
              <a:rPr lang="sv-SE" sz="1400" dirty="0"/>
              <a:t>Rubinvägen 14</a:t>
            </a:r>
          </a:p>
          <a:p>
            <a:r>
              <a:rPr lang="sv-SE" sz="1400" dirty="0"/>
              <a:t>961 46 Boden</a:t>
            </a:r>
          </a:p>
          <a:p>
            <a:endParaRPr lang="sv-SE" sz="1400" dirty="0"/>
          </a:p>
          <a:p>
            <a:r>
              <a:rPr lang="sv-SE" sz="1400" dirty="0"/>
              <a:t>PDF-fakturor till: </a:t>
            </a:r>
          </a:p>
          <a:p>
            <a:r>
              <a:rPr lang="sv-SE" sz="1400" dirty="0"/>
              <a:t>inbox.lev.1026466@arkivplats.se</a:t>
            </a:r>
          </a:p>
        </p:txBody>
      </p:sp>
      <p:pic>
        <p:nvPicPr>
          <p:cNvPr id="9" name="Bild 8" descr="Tankebubbla kontur">
            <a:extLst>
              <a:ext uri="{FF2B5EF4-FFF2-40B4-BE49-F238E27FC236}">
                <a16:creationId xmlns:a16="http://schemas.microsoft.com/office/drawing/2014/main" id="{EDCD1A0D-E784-FF3C-613B-88235924D7E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0800000">
            <a:off x="7163539" y="-4381510"/>
            <a:ext cx="8380521" cy="8380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96524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FFFC91F-19EF-A047-3D86-904D4D6939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Nuläge - lagkassor</a:t>
            </a:r>
          </a:p>
        </p:txBody>
      </p:sp>
      <p:pic>
        <p:nvPicPr>
          <p:cNvPr id="4" name="Picture 2" descr="Hedens IF | Boden">
            <a:extLst>
              <a:ext uri="{FF2B5EF4-FFF2-40B4-BE49-F238E27FC236}">
                <a16:creationId xmlns:a16="http://schemas.microsoft.com/office/drawing/2014/main" id="{695A9AEF-68EC-8D3D-3599-E45937EA81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42667" y="4664074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ruta 4">
            <a:extLst>
              <a:ext uri="{FF2B5EF4-FFF2-40B4-BE49-F238E27FC236}">
                <a16:creationId xmlns:a16="http://schemas.microsoft.com/office/drawing/2014/main" id="{DE528FC9-AFC8-E5BD-B878-3C804581A9F4}"/>
              </a:ext>
            </a:extLst>
          </p:cNvPr>
          <p:cNvSpPr txBox="1"/>
          <p:nvPr/>
        </p:nvSpPr>
        <p:spPr>
          <a:xfrm>
            <a:off x="971550" y="1690687"/>
            <a:ext cx="874395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- Klubbens bankkonton fördelat på aktivitet </a:t>
            </a:r>
          </a:p>
          <a:p>
            <a:r>
              <a:rPr lang="sv-SE" dirty="0"/>
              <a:t>- Lagkassor följs upp och ”bokförs” manuellt i Excel</a:t>
            </a:r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r>
              <a:rPr lang="sv-SE" b="1" dirty="0"/>
              <a:t>Fördel					Nackdel</a:t>
            </a:r>
          </a:p>
          <a:p>
            <a:r>
              <a:rPr lang="sv-SE" dirty="0"/>
              <a:t>- Snabbt att skapa sig en bild för aktiviteterna	- Ingen tydlig överblick för lag</a:t>
            </a:r>
          </a:p>
          <a:p>
            <a:r>
              <a:rPr lang="sv-SE" dirty="0"/>
              <a:t>					- Svårt för lagen att veta sitt aktuella saldo</a:t>
            </a:r>
          </a:p>
          <a:p>
            <a:r>
              <a:rPr lang="sv-SE" dirty="0"/>
              <a:t>					- Manuell hantering = tidsödslande </a:t>
            </a:r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1CAADF87-E282-07FE-FAC6-E06829CF9A5A}"/>
              </a:ext>
            </a:extLst>
          </p:cNvPr>
          <p:cNvSpPr txBox="1"/>
          <p:nvPr/>
        </p:nvSpPr>
        <p:spPr>
          <a:xfrm>
            <a:off x="10013086" y="162601"/>
            <a:ext cx="241472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/>
              <a:t>Bankkonton</a:t>
            </a:r>
          </a:p>
          <a:p>
            <a:r>
              <a:rPr lang="sv-SE" dirty="0"/>
              <a:t>Kiosk</a:t>
            </a:r>
          </a:p>
          <a:p>
            <a:r>
              <a:rPr lang="sv-SE" dirty="0"/>
              <a:t>Medlemsavgifter</a:t>
            </a:r>
          </a:p>
          <a:p>
            <a:r>
              <a:rPr lang="sv-SE" dirty="0"/>
              <a:t>Bilbingo</a:t>
            </a:r>
          </a:p>
          <a:p>
            <a:r>
              <a:rPr lang="sv-SE" dirty="0"/>
              <a:t>Huvudkonto</a:t>
            </a:r>
          </a:p>
          <a:p>
            <a:r>
              <a:rPr lang="sv-SE" dirty="0"/>
              <a:t>Företagskonto</a:t>
            </a:r>
          </a:p>
          <a:p>
            <a:r>
              <a:rPr lang="sv-SE" dirty="0"/>
              <a:t>Folkspel</a:t>
            </a:r>
          </a:p>
        </p:txBody>
      </p:sp>
      <p:sp>
        <p:nvSpPr>
          <p:cNvPr id="9" name="Underrubrik 2">
            <a:extLst>
              <a:ext uri="{FF2B5EF4-FFF2-40B4-BE49-F238E27FC236}">
                <a16:creationId xmlns:a16="http://schemas.microsoft.com/office/drawing/2014/main" id="{33B4893A-BC0B-7635-C96D-240A3857C934}"/>
              </a:ext>
            </a:extLst>
          </p:cNvPr>
          <p:cNvSpPr txBox="1">
            <a:spLocks/>
          </p:cNvSpPr>
          <p:nvPr/>
        </p:nvSpPr>
        <p:spPr>
          <a:xfrm>
            <a:off x="0" y="6492875"/>
            <a:ext cx="4314548" cy="499445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v-SE" dirty="0"/>
              <a:t>Ledarforum 28 september 2023</a:t>
            </a:r>
          </a:p>
        </p:txBody>
      </p:sp>
      <p:pic>
        <p:nvPicPr>
          <p:cNvPr id="11" name="Bild 10" descr="Tankebubbla kontur">
            <a:extLst>
              <a:ext uri="{FF2B5EF4-FFF2-40B4-BE49-F238E27FC236}">
                <a16:creationId xmlns:a16="http://schemas.microsoft.com/office/drawing/2014/main" id="{6C97FDEE-F40A-FE45-B0B8-6F6A7FDEE6E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0800000">
            <a:off x="7163539" y="-4381510"/>
            <a:ext cx="8380521" cy="8380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32696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 6" descr="Tankebubbla kontur">
            <a:extLst>
              <a:ext uri="{FF2B5EF4-FFF2-40B4-BE49-F238E27FC236}">
                <a16:creationId xmlns:a16="http://schemas.microsoft.com/office/drawing/2014/main" id="{75CDDD04-5576-E173-5FA7-2A4C270696F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10800000">
            <a:off x="7163539" y="-4399983"/>
            <a:ext cx="8380521" cy="8380521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0FFFC91F-19EF-A047-3D86-904D4D6939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Framtid - lagkassor</a:t>
            </a:r>
          </a:p>
        </p:txBody>
      </p:sp>
      <p:pic>
        <p:nvPicPr>
          <p:cNvPr id="4" name="Picture 2" descr="Hedens IF | Boden">
            <a:extLst>
              <a:ext uri="{FF2B5EF4-FFF2-40B4-BE49-F238E27FC236}">
                <a16:creationId xmlns:a16="http://schemas.microsoft.com/office/drawing/2014/main" id="{695A9AEF-68EC-8D3D-3599-E45937EA81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42667" y="4664074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ruta 4">
            <a:extLst>
              <a:ext uri="{FF2B5EF4-FFF2-40B4-BE49-F238E27FC236}">
                <a16:creationId xmlns:a16="http://schemas.microsoft.com/office/drawing/2014/main" id="{DE528FC9-AFC8-E5BD-B878-3C804581A9F4}"/>
              </a:ext>
            </a:extLst>
          </p:cNvPr>
          <p:cNvSpPr txBox="1"/>
          <p:nvPr/>
        </p:nvSpPr>
        <p:spPr>
          <a:xfrm>
            <a:off x="971550" y="1690687"/>
            <a:ext cx="8743950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- Klubbens bankkonton fördelat på lag</a:t>
            </a:r>
          </a:p>
          <a:p>
            <a:r>
              <a:rPr lang="sv-SE" dirty="0"/>
              <a:t>- Lagkassor följs upp och bokförs utifrån händelser på konton</a:t>
            </a:r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r>
              <a:rPr lang="sv-SE" b="1" dirty="0"/>
              <a:t>Fördel					Nackdel</a:t>
            </a:r>
          </a:p>
          <a:p>
            <a:r>
              <a:rPr lang="sv-SE" dirty="0"/>
              <a:t>- Möjlighet till tittbehörighet för resp. lag	- Nytt arbetssätt?</a:t>
            </a:r>
          </a:p>
          <a:p>
            <a:r>
              <a:rPr lang="sv-SE" dirty="0"/>
              <a:t>- Enklare uppföljning			- Ev. </a:t>
            </a:r>
            <a:r>
              <a:rPr lang="sv-SE" dirty="0" err="1"/>
              <a:t>Swishkostnad</a:t>
            </a:r>
            <a:r>
              <a:rPr lang="sv-SE" dirty="0"/>
              <a:t> (</a:t>
            </a:r>
            <a:r>
              <a:rPr lang="sv-SE" sz="1200" dirty="0"/>
              <a:t>ca 1,50 kr / Swish</a:t>
            </a:r>
            <a:r>
              <a:rPr lang="sv-SE" dirty="0"/>
              <a:t>)</a:t>
            </a:r>
          </a:p>
          <a:p>
            <a:r>
              <a:rPr lang="sv-SE" dirty="0"/>
              <a:t>- Möjlighet till enskilda Swish för lagen</a:t>
            </a:r>
            <a:br>
              <a:rPr lang="sv-SE" dirty="0"/>
            </a:br>
            <a:r>
              <a:rPr lang="sv-SE" sz="1600" dirty="0"/>
              <a:t>(fika vid matcher, deltagaravgifter m.m.)</a:t>
            </a:r>
          </a:p>
          <a:p>
            <a:r>
              <a:rPr lang="sv-SE" dirty="0"/>
              <a:t>- Slippa ligga ute med pengar (fakturera klubben) </a:t>
            </a:r>
          </a:p>
          <a:p>
            <a:r>
              <a:rPr lang="sv-SE" dirty="0"/>
              <a:t>- Slippa blanda ihop med privat ekonomi</a:t>
            </a:r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1CAADF87-E282-07FE-FAC6-E06829CF9A5A}"/>
              </a:ext>
            </a:extLst>
          </p:cNvPr>
          <p:cNvSpPr txBox="1"/>
          <p:nvPr/>
        </p:nvSpPr>
        <p:spPr>
          <a:xfrm>
            <a:off x="10013086" y="162601"/>
            <a:ext cx="241472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/>
              <a:t>Bankkonton</a:t>
            </a:r>
          </a:p>
          <a:p>
            <a:r>
              <a:rPr lang="sv-SE" dirty="0"/>
              <a:t>Klubb</a:t>
            </a:r>
          </a:p>
          <a:p>
            <a:r>
              <a:rPr lang="sv-SE" dirty="0"/>
              <a:t>Klubb – Sparkonto</a:t>
            </a:r>
          </a:p>
          <a:p>
            <a:r>
              <a:rPr lang="sv-SE" dirty="0"/>
              <a:t>A-lag</a:t>
            </a:r>
          </a:p>
          <a:p>
            <a:r>
              <a:rPr lang="sv-SE" dirty="0"/>
              <a:t>U-lag</a:t>
            </a:r>
          </a:p>
          <a:p>
            <a:r>
              <a:rPr lang="sv-SE" dirty="0"/>
              <a:t>Ungdomslag 1</a:t>
            </a:r>
          </a:p>
          <a:p>
            <a:r>
              <a:rPr lang="sv-SE" dirty="0"/>
              <a:t>Ungdomslag 2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8A134E7E-4392-A6B6-B99E-E29141CBC414}"/>
              </a:ext>
            </a:extLst>
          </p:cNvPr>
          <p:cNvSpPr txBox="1">
            <a:spLocks/>
          </p:cNvSpPr>
          <p:nvPr/>
        </p:nvSpPr>
        <p:spPr>
          <a:xfrm>
            <a:off x="0" y="6492875"/>
            <a:ext cx="4314548" cy="499445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v-SE" dirty="0"/>
              <a:t>Ledarforum 28 september 2023</a:t>
            </a:r>
          </a:p>
        </p:txBody>
      </p:sp>
    </p:spTree>
    <p:extLst>
      <p:ext uri="{BB962C8B-B14F-4D97-AF65-F5344CB8AC3E}">
        <p14:creationId xmlns:p14="http://schemas.microsoft.com/office/powerpoint/2010/main" val="20623886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</TotalTime>
  <Words>324</Words>
  <Application>Microsoft Office PowerPoint</Application>
  <PresentationFormat>Bredbild</PresentationFormat>
  <Paragraphs>67</Paragraphs>
  <Slides>3</Slides>
  <Notes>3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Office-tema</vt:lpstr>
      <vt:lpstr>Allmän information - Ekonomi</vt:lpstr>
      <vt:lpstr>Nuläge - lagkassor</vt:lpstr>
      <vt:lpstr>Framtid - lagkassor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Ekonomi</dc:title>
  <dc:creator>Victoria Westin-Ericsson</dc:creator>
  <cp:lastModifiedBy>Victoria Westin-Ericsson</cp:lastModifiedBy>
  <cp:revision>2</cp:revision>
  <cp:lastPrinted>2023-09-28T15:19:42Z</cp:lastPrinted>
  <dcterms:created xsi:type="dcterms:W3CDTF">2023-09-13T19:47:41Z</dcterms:created>
  <dcterms:modified xsi:type="dcterms:W3CDTF">2023-09-28T15:20:49Z</dcterms:modified>
</cp:coreProperties>
</file>