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94568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C0D6-AF2D-4A79-8148-CCFBC554FCF4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365-FB65-4F7A-BAF1-26778B110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265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C0D6-AF2D-4A79-8148-CCFBC554FCF4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365-FB65-4F7A-BAF1-26778B110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928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C0D6-AF2D-4A79-8148-CCFBC554FCF4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365-FB65-4F7A-BAF1-26778B110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3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C0D6-AF2D-4A79-8148-CCFBC554FCF4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365-FB65-4F7A-BAF1-26778B110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971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C0D6-AF2D-4A79-8148-CCFBC554FCF4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365-FB65-4F7A-BAF1-26778B110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02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C0D6-AF2D-4A79-8148-CCFBC554FCF4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365-FB65-4F7A-BAF1-26778B110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441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C0D6-AF2D-4A79-8148-CCFBC554FCF4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365-FB65-4F7A-BAF1-26778B110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84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C0D6-AF2D-4A79-8148-CCFBC554FCF4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365-FB65-4F7A-BAF1-26778B110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528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C0D6-AF2D-4A79-8148-CCFBC554FCF4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365-FB65-4F7A-BAF1-26778B110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958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C0D6-AF2D-4A79-8148-CCFBC554FCF4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365-FB65-4F7A-BAF1-26778B110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360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6C0D6-AF2D-4A79-8148-CCFBC554FCF4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365-FB65-4F7A-BAF1-26778B110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867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6C0D6-AF2D-4A79-8148-CCFBC554FCF4}" type="datetimeFigureOut">
              <a:rPr lang="sv-SE" smtClean="0"/>
              <a:t>2023-06-26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61365-FB65-4F7A-BAF1-26778B110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803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72999" y="343949"/>
            <a:ext cx="9144000" cy="338924"/>
          </a:xfrm>
        </p:spPr>
        <p:txBody>
          <a:bodyPr>
            <a:normAutofit fontScale="90000"/>
          </a:bodyPr>
          <a:lstStyle/>
          <a:p>
            <a:r>
              <a:rPr lang="sv-SE" sz="2400" b="1" dirty="0" smtClean="0"/>
              <a:t>Flöde 2023</a:t>
            </a:r>
            <a:r>
              <a:rPr lang="sv-SE" sz="1600" dirty="0" smtClean="0"/>
              <a:t> </a:t>
            </a:r>
            <a:endParaRPr lang="sv-SE" sz="1600" dirty="0"/>
          </a:p>
        </p:txBody>
      </p:sp>
      <p:sp>
        <p:nvSpPr>
          <p:cNvPr id="4" name="textruta 3"/>
          <p:cNvSpPr txBox="1"/>
          <p:nvPr/>
        </p:nvSpPr>
        <p:spPr>
          <a:xfrm>
            <a:off x="304879" y="1779928"/>
            <a:ext cx="12130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1330</a:t>
            </a:r>
          </a:p>
          <a:p>
            <a:r>
              <a:rPr lang="sv-SE" dirty="0" smtClean="0"/>
              <a:t>Samling</a:t>
            </a:r>
          </a:p>
          <a:p>
            <a:r>
              <a:rPr lang="sv-SE" dirty="0" smtClean="0"/>
              <a:t>11 + 1 </a:t>
            </a:r>
            <a:r>
              <a:rPr lang="sv-SE" dirty="0" err="1" smtClean="0"/>
              <a:t>pers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304879" y="3164681"/>
            <a:ext cx="324864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Utbildning vinstutdelare 1 </a:t>
            </a:r>
            <a:r>
              <a:rPr lang="sv-SE" dirty="0" err="1" smtClean="0"/>
              <a:t>st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Utbildning motläsare 6 </a:t>
            </a:r>
            <a:r>
              <a:rPr lang="sv-SE" dirty="0" err="1" smtClean="0"/>
              <a:t>st</a:t>
            </a:r>
            <a:endParaRPr lang="sv-SE" dirty="0" smtClean="0"/>
          </a:p>
          <a:p>
            <a:r>
              <a:rPr lang="sv-SE" dirty="0" smtClean="0"/>
              <a:t>(görs av utropare)</a:t>
            </a:r>
          </a:p>
          <a:p>
            <a:endParaRPr lang="sv-SE" dirty="0"/>
          </a:p>
          <a:p>
            <a:r>
              <a:rPr lang="sv-SE" dirty="0" smtClean="0"/>
              <a:t>Utbildning kioskansvarig </a:t>
            </a:r>
            <a:r>
              <a:rPr lang="sv-SE" dirty="0" smtClean="0"/>
              <a:t>1 </a:t>
            </a:r>
            <a:r>
              <a:rPr lang="sv-SE" dirty="0" err="1" smtClean="0"/>
              <a:t>st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Utbildning </a:t>
            </a:r>
            <a:r>
              <a:rPr lang="sv-SE" dirty="0" err="1" smtClean="0"/>
              <a:t>Zettle</a:t>
            </a:r>
            <a:r>
              <a:rPr lang="sv-SE" dirty="0" smtClean="0"/>
              <a:t> </a:t>
            </a:r>
            <a:r>
              <a:rPr lang="sv-SE" dirty="0"/>
              <a:t>1</a:t>
            </a:r>
            <a:r>
              <a:rPr lang="sv-SE" dirty="0" smtClean="0"/>
              <a:t> </a:t>
            </a:r>
            <a:r>
              <a:rPr lang="sv-SE" dirty="0" err="1" smtClean="0"/>
              <a:t>st</a:t>
            </a:r>
            <a:endParaRPr lang="sv-SE" dirty="0"/>
          </a:p>
          <a:p>
            <a:r>
              <a:rPr lang="sv-SE" dirty="0"/>
              <a:t>1</a:t>
            </a:r>
            <a:r>
              <a:rPr lang="sv-SE" dirty="0" smtClean="0"/>
              <a:t> </a:t>
            </a:r>
            <a:r>
              <a:rPr lang="sv-SE" dirty="0" smtClean="0"/>
              <a:t>i gul </a:t>
            </a:r>
            <a:r>
              <a:rPr lang="sv-SE" dirty="0"/>
              <a:t>kiosk</a:t>
            </a:r>
          </a:p>
          <a:p>
            <a:endParaRPr lang="sv-SE" dirty="0" smtClean="0"/>
          </a:p>
          <a:p>
            <a:endParaRPr lang="sv-SE" dirty="0"/>
          </a:p>
          <a:p>
            <a:r>
              <a:rPr lang="sv-SE" dirty="0" smtClean="0"/>
              <a:t>Utbildning lotterier/tombola 2 </a:t>
            </a:r>
            <a:r>
              <a:rPr lang="sv-SE" dirty="0" err="1" smtClean="0"/>
              <a:t>st</a:t>
            </a:r>
            <a:endParaRPr lang="sv-SE" dirty="0"/>
          </a:p>
          <a:p>
            <a:endParaRPr lang="sv-SE" dirty="0"/>
          </a:p>
        </p:txBody>
      </p:sp>
      <p:cxnSp>
        <p:nvCxnSpPr>
          <p:cNvPr id="8" name="Rak pil 7"/>
          <p:cNvCxnSpPr/>
          <p:nvPr/>
        </p:nvCxnSpPr>
        <p:spPr>
          <a:xfrm>
            <a:off x="3392375" y="3487745"/>
            <a:ext cx="776954" cy="413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pil 8"/>
          <p:cNvCxnSpPr/>
          <p:nvPr/>
        </p:nvCxnSpPr>
        <p:spPr>
          <a:xfrm flipV="1">
            <a:off x="3468233" y="4017346"/>
            <a:ext cx="701096" cy="8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 9"/>
          <p:cNvCxnSpPr/>
          <p:nvPr/>
        </p:nvCxnSpPr>
        <p:spPr>
          <a:xfrm flipV="1">
            <a:off x="3499807" y="4718612"/>
            <a:ext cx="76160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/>
          <p:cNvSpPr txBox="1"/>
          <p:nvPr/>
        </p:nvSpPr>
        <p:spPr>
          <a:xfrm>
            <a:off x="4307874" y="1762208"/>
            <a:ext cx="1322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1400</a:t>
            </a:r>
          </a:p>
          <a:p>
            <a:r>
              <a:rPr lang="sv-SE" dirty="0" smtClean="0"/>
              <a:t>Alla på plats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4276093" y="3574556"/>
            <a:ext cx="1459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Utbildning </a:t>
            </a:r>
          </a:p>
          <a:p>
            <a:r>
              <a:rPr lang="sv-SE" dirty="0" smtClean="0"/>
              <a:t>Vägvisare 4 </a:t>
            </a:r>
            <a:r>
              <a:rPr lang="sv-SE" dirty="0" err="1" smtClean="0"/>
              <a:t>st</a:t>
            </a:r>
            <a:endParaRPr lang="sv-SE" dirty="0"/>
          </a:p>
        </p:txBody>
      </p:sp>
      <p:cxnSp>
        <p:nvCxnSpPr>
          <p:cNvPr id="17" name="Rak pil 16"/>
          <p:cNvCxnSpPr/>
          <p:nvPr/>
        </p:nvCxnSpPr>
        <p:spPr>
          <a:xfrm>
            <a:off x="3468233" y="4118318"/>
            <a:ext cx="773998" cy="437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ruta 18"/>
          <p:cNvSpPr txBox="1"/>
          <p:nvPr/>
        </p:nvSpPr>
        <p:spPr>
          <a:xfrm>
            <a:off x="4280599" y="4507549"/>
            <a:ext cx="2828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Kiosk </a:t>
            </a:r>
            <a:r>
              <a:rPr lang="sv-SE" dirty="0" smtClean="0"/>
              <a:t>4 </a:t>
            </a:r>
            <a:r>
              <a:rPr lang="sv-SE" dirty="0" err="1" smtClean="0"/>
              <a:t>st</a:t>
            </a:r>
            <a:endParaRPr lang="sv-SE" dirty="0" smtClean="0"/>
          </a:p>
          <a:p>
            <a:r>
              <a:rPr lang="sv-SE" dirty="0" smtClean="0"/>
              <a:t>varav 1 </a:t>
            </a:r>
            <a:r>
              <a:rPr lang="sv-SE" dirty="0" err="1" smtClean="0"/>
              <a:t>Zettle</a:t>
            </a:r>
            <a:r>
              <a:rPr lang="sv-SE" dirty="0"/>
              <a:t> </a:t>
            </a:r>
            <a:r>
              <a:rPr lang="sv-SE" dirty="0" smtClean="0"/>
              <a:t>kassasystem</a:t>
            </a:r>
            <a:endParaRPr lang="sv-SE" dirty="0" smtClean="0"/>
          </a:p>
        </p:txBody>
      </p:sp>
      <p:sp>
        <p:nvSpPr>
          <p:cNvPr id="20" name="textruta 19"/>
          <p:cNvSpPr txBox="1"/>
          <p:nvPr/>
        </p:nvSpPr>
        <p:spPr>
          <a:xfrm>
            <a:off x="3174247" y="4113231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3 </a:t>
            </a:r>
            <a:r>
              <a:rPr lang="sv-SE" dirty="0" err="1" smtClean="0"/>
              <a:t>st</a:t>
            </a:r>
            <a:endParaRPr lang="sv-SE" dirty="0"/>
          </a:p>
        </p:txBody>
      </p:sp>
      <p:sp>
        <p:nvSpPr>
          <p:cNvPr id="22" name="textruta 21"/>
          <p:cNvSpPr txBox="1"/>
          <p:nvPr/>
        </p:nvSpPr>
        <p:spPr>
          <a:xfrm>
            <a:off x="6998330" y="759185"/>
            <a:ext cx="15871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1600</a:t>
            </a:r>
          </a:p>
          <a:p>
            <a:r>
              <a:rPr lang="sv-SE" dirty="0" smtClean="0"/>
              <a:t>Spel börjar</a:t>
            </a:r>
          </a:p>
          <a:p>
            <a:r>
              <a:rPr lang="sv-SE" dirty="0" smtClean="0"/>
              <a:t>6 motläsare</a:t>
            </a:r>
          </a:p>
          <a:p>
            <a:r>
              <a:rPr lang="sv-SE" dirty="0" smtClean="0"/>
              <a:t>1 vinstutdelare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7170994" y="4439808"/>
            <a:ext cx="1199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2</a:t>
            </a:r>
            <a:r>
              <a:rPr lang="sv-SE" dirty="0" smtClean="0"/>
              <a:t> i kiosk </a:t>
            </a:r>
          </a:p>
          <a:p>
            <a:r>
              <a:rPr lang="sv-SE" dirty="0"/>
              <a:t>f</a:t>
            </a:r>
            <a:r>
              <a:rPr lang="sv-SE" dirty="0" smtClean="0"/>
              <a:t>örbereder</a:t>
            </a:r>
            <a:endParaRPr lang="sv-SE" dirty="0"/>
          </a:p>
        </p:txBody>
      </p:sp>
      <p:sp>
        <p:nvSpPr>
          <p:cNvPr id="24" name="textruta 23"/>
          <p:cNvSpPr txBox="1"/>
          <p:nvPr/>
        </p:nvSpPr>
        <p:spPr>
          <a:xfrm>
            <a:off x="8784751" y="1814791"/>
            <a:ext cx="1180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Ca 1830</a:t>
            </a:r>
          </a:p>
          <a:p>
            <a:r>
              <a:rPr lang="sv-SE" dirty="0" smtClean="0"/>
              <a:t>Paus efter </a:t>
            </a:r>
          </a:p>
          <a:p>
            <a:r>
              <a:rPr lang="sv-SE" dirty="0" smtClean="0"/>
              <a:t>spel 6</a:t>
            </a:r>
          </a:p>
        </p:txBody>
      </p:sp>
      <p:cxnSp>
        <p:nvCxnSpPr>
          <p:cNvPr id="25" name="Rak pil 24"/>
          <p:cNvCxnSpPr/>
          <p:nvPr/>
        </p:nvCxnSpPr>
        <p:spPr>
          <a:xfrm>
            <a:off x="8186199" y="2124894"/>
            <a:ext cx="812914" cy="2117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ruta 26"/>
          <p:cNvSpPr txBox="1"/>
          <p:nvPr/>
        </p:nvSpPr>
        <p:spPr>
          <a:xfrm>
            <a:off x="8614364" y="4322591"/>
            <a:ext cx="3326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  <a:r>
              <a:rPr lang="sv-SE" dirty="0" smtClean="0"/>
              <a:t> </a:t>
            </a:r>
            <a:r>
              <a:rPr lang="sv-SE" dirty="0" err="1" smtClean="0"/>
              <a:t>st</a:t>
            </a:r>
            <a:r>
              <a:rPr lang="sv-SE" dirty="0" smtClean="0"/>
              <a:t> i </a:t>
            </a:r>
            <a:r>
              <a:rPr lang="sv-SE" dirty="0" smtClean="0"/>
              <a:t>kiosken</a:t>
            </a:r>
            <a:endParaRPr lang="sv-SE" dirty="0"/>
          </a:p>
          <a:p>
            <a:pPr marL="285750" indent="-285750">
              <a:buFontTx/>
              <a:buChar char="-"/>
            </a:pPr>
            <a:r>
              <a:rPr lang="sv-SE" dirty="0"/>
              <a:t>3 i gul kiosk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Varav </a:t>
            </a:r>
            <a:r>
              <a:rPr lang="sv-SE" dirty="0" smtClean="0"/>
              <a:t>1 </a:t>
            </a:r>
            <a:r>
              <a:rPr lang="sv-SE" dirty="0" err="1" smtClean="0"/>
              <a:t>Zettle</a:t>
            </a:r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smtClean="0"/>
              <a:t>2 reserv</a:t>
            </a:r>
          </a:p>
        </p:txBody>
      </p:sp>
      <p:sp>
        <p:nvSpPr>
          <p:cNvPr id="30" name="textruta 29"/>
          <p:cNvSpPr txBox="1"/>
          <p:nvPr/>
        </p:nvSpPr>
        <p:spPr>
          <a:xfrm>
            <a:off x="11001396" y="1802623"/>
            <a:ext cx="939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Ca 2030</a:t>
            </a:r>
          </a:p>
          <a:p>
            <a:r>
              <a:rPr lang="sv-SE" dirty="0" smtClean="0"/>
              <a:t>Slut</a:t>
            </a:r>
          </a:p>
          <a:p>
            <a:endParaRPr lang="sv-SE" dirty="0"/>
          </a:p>
          <a:p>
            <a:endParaRPr lang="sv-SE" dirty="0"/>
          </a:p>
        </p:txBody>
      </p:sp>
      <p:cxnSp>
        <p:nvCxnSpPr>
          <p:cNvPr id="31" name="Rak pil 30"/>
          <p:cNvCxnSpPr/>
          <p:nvPr/>
        </p:nvCxnSpPr>
        <p:spPr>
          <a:xfrm flipV="1">
            <a:off x="9897404" y="1714486"/>
            <a:ext cx="569596" cy="2528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ruta 33"/>
          <p:cNvSpPr txBox="1"/>
          <p:nvPr/>
        </p:nvSpPr>
        <p:spPr>
          <a:xfrm>
            <a:off x="8656214" y="3160823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5 </a:t>
            </a:r>
            <a:r>
              <a:rPr lang="sv-SE" dirty="0" err="1" smtClean="0"/>
              <a:t>st</a:t>
            </a:r>
            <a:endParaRPr lang="sv-SE" dirty="0"/>
          </a:p>
        </p:txBody>
      </p:sp>
      <p:sp>
        <p:nvSpPr>
          <p:cNvPr id="35" name="textruta 34"/>
          <p:cNvSpPr txBox="1"/>
          <p:nvPr/>
        </p:nvSpPr>
        <p:spPr>
          <a:xfrm>
            <a:off x="9488231" y="3159641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7</a:t>
            </a:r>
            <a:r>
              <a:rPr lang="sv-SE" dirty="0" smtClean="0"/>
              <a:t> </a:t>
            </a:r>
            <a:r>
              <a:rPr lang="sv-SE" dirty="0" err="1" smtClean="0"/>
              <a:t>st</a:t>
            </a:r>
            <a:endParaRPr lang="sv-SE" dirty="0"/>
          </a:p>
        </p:txBody>
      </p:sp>
      <p:sp>
        <p:nvSpPr>
          <p:cNvPr id="36" name="textruta 35"/>
          <p:cNvSpPr txBox="1"/>
          <p:nvPr/>
        </p:nvSpPr>
        <p:spPr>
          <a:xfrm>
            <a:off x="11032166" y="2564421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4 </a:t>
            </a:r>
            <a:r>
              <a:rPr lang="sv-SE" dirty="0" err="1" smtClean="0"/>
              <a:t>st</a:t>
            </a:r>
            <a:endParaRPr lang="sv-SE" dirty="0" smtClean="0"/>
          </a:p>
          <a:p>
            <a:r>
              <a:rPr lang="sv-SE" dirty="0" smtClean="0"/>
              <a:t>soppåsar</a:t>
            </a:r>
            <a:endParaRPr lang="sv-SE" dirty="0"/>
          </a:p>
        </p:txBody>
      </p:sp>
      <p:sp>
        <p:nvSpPr>
          <p:cNvPr id="26" name="textruta 25"/>
          <p:cNvSpPr txBox="1"/>
          <p:nvPr/>
        </p:nvSpPr>
        <p:spPr>
          <a:xfrm>
            <a:off x="8609780" y="6205942"/>
            <a:ext cx="2462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3</a:t>
            </a:r>
            <a:r>
              <a:rPr lang="sv-SE" dirty="0" smtClean="0"/>
              <a:t> </a:t>
            </a:r>
            <a:r>
              <a:rPr lang="sv-SE" dirty="0" smtClean="0"/>
              <a:t>i lotterier och tombola</a:t>
            </a:r>
          </a:p>
        </p:txBody>
      </p:sp>
      <p:sp>
        <p:nvSpPr>
          <p:cNvPr id="29" name="textruta 28"/>
          <p:cNvSpPr txBox="1"/>
          <p:nvPr/>
        </p:nvSpPr>
        <p:spPr>
          <a:xfrm>
            <a:off x="4316391" y="6190637"/>
            <a:ext cx="2462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 i lotterier och tombola</a:t>
            </a:r>
          </a:p>
        </p:txBody>
      </p:sp>
      <p:cxnSp>
        <p:nvCxnSpPr>
          <p:cNvPr id="32" name="Rak pil 31"/>
          <p:cNvCxnSpPr/>
          <p:nvPr/>
        </p:nvCxnSpPr>
        <p:spPr>
          <a:xfrm>
            <a:off x="3582570" y="6416232"/>
            <a:ext cx="704776" cy="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pil 32"/>
          <p:cNvCxnSpPr/>
          <p:nvPr/>
        </p:nvCxnSpPr>
        <p:spPr>
          <a:xfrm flipV="1">
            <a:off x="3604103" y="4995165"/>
            <a:ext cx="696803" cy="207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ruta 36"/>
          <p:cNvSpPr txBox="1"/>
          <p:nvPr/>
        </p:nvSpPr>
        <p:spPr>
          <a:xfrm>
            <a:off x="3180904" y="5349686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</a:t>
            </a:r>
            <a:r>
              <a:rPr lang="sv-SE" dirty="0" smtClean="0"/>
              <a:t> </a:t>
            </a:r>
            <a:r>
              <a:rPr lang="sv-SE" dirty="0" err="1" smtClean="0"/>
              <a:t>st</a:t>
            </a:r>
            <a:endParaRPr lang="sv-SE" dirty="0"/>
          </a:p>
        </p:txBody>
      </p:sp>
      <p:sp>
        <p:nvSpPr>
          <p:cNvPr id="38" name="textruta 37"/>
          <p:cNvSpPr txBox="1"/>
          <p:nvPr/>
        </p:nvSpPr>
        <p:spPr>
          <a:xfrm>
            <a:off x="3180904" y="5142363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</a:t>
            </a:r>
            <a:r>
              <a:rPr lang="sv-SE" dirty="0" smtClean="0"/>
              <a:t> </a:t>
            </a:r>
            <a:r>
              <a:rPr lang="sv-SE" dirty="0" err="1" smtClean="0"/>
              <a:t>st</a:t>
            </a:r>
            <a:endParaRPr lang="sv-SE" dirty="0"/>
          </a:p>
        </p:txBody>
      </p:sp>
      <p:sp>
        <p:nvSpPr>
          <p:cNvPr id="39" name="textruta 38"/>
          <p:cNvSpPr txBox="1"/>
          <p:nvPr/>
        </p:nvSpPr>
        <p:spPr>
          <a:xfrm>
            <a:off x="3166523" y="3670776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3 </a:t>
            </a:r>
            <a:r>
              <a:rPr lang="sv-SE" dirty="0" err="1" smtClean="0"/>
              <a:t>st</a:t>
            </a:r>
            <a:endParaRPr lang="sv-SE" dirty="0"/>
          </a:p>
        </p:txBody>
      </p:sp>
      <p:sp>
        <p:nvSpPr>
          <p:cNvPr id="40" name="textruta 39"/>
          <p:cNvSpPr txBox="1"/>
          <p:nvPr/>
        </p:nvSpPr>
        <p:spPr>
          <a:xfrm>
            <a:off x="3149458" y="3179012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</a:t>
            </a:r>
            <a:r>
              <a:rPr lang="sv-SE" dirty="0" smtClean="0"/>
              <a:t> </a:t>
            </a:r>
            <a:r>
              <a:rPr lang="sv-SE" dirty="0" err="1" smtClean="0"/>
              <a:t>st</a:t>
            </a:r>
            <a:endParaRPr lang="sv-SE" dirty="0"/>
          </a:p>
        </p:txBody>
      </p:sp>
      <p:cxnSp>
        <p:nvCxnSpPr>
          <p:cNvPr id="41" name="Rak pil 40"/>
          <p:cNvCxnSpPr/>
          <p:nvPr/>
        </p:nvCxnSpPr>
        <p:spPr>
          <a:xfrm flipV="1">
            <a:off x="5587846" y="2001168"/>
            <a:ext cx="1421741" cy="1772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pil 41"/>
          <p:cNvCxnSpPr/>
          <p:nvPr/>
        </p:nvCxnSpPr>
        <p:spPr>
          <a:xfrm flipV="1">
            <a:off x="6742493" y="2035826"/>
            <a:ext cx="536032" cy="4154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 42"/>
          <p:cNvCxnSpPr/>
          <p:nvPr/>
        </p:nvCxnSpPr>
        <p:spPr>
          <a:xfrm flipV="1">
            <a:off x="5910951" y="2006036"/>
            <a:ext cx="1248523" cy="2291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ruta 43"/>
          <p:cNvSpPr txBox="1"/>
          <p:nvPr/>
        </p:nvSpPr>
        <p:spPr>
          <a:xfrm>
            <a:off x="5993167" y="4219509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</a:t>
            </a:r>
            <a:r>
              <a:rPr lang="sv-SE" dirty="0" smtClean="0"/>
              <a:t> </a:t>
            </a:r>
            <a:r>
              <a:rPr lang="sv-SE" dirty="0" err="1" smtClean="0"/>
              <a:t>st</a:t>
            </a:r>
            <a:endParaRPr lang="sv-SE" dirty="0"/>
          </a:p>
        </p:txBody>
      </p:sp>
      <p:sp>
        <p:nvSpPr>
          <p:cNvPr id="45" name="textruta 44"/>
          <p:cNvSpPr txBox="1"/>
          <p:nvPr/>
        </p:nvSpPr>
        <p:spPr>
          <a:xfrm>
            <a:off x="5630159" y="2727028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4 </a:t>
            </a:r>
            <a:r>
              <a:rPr lang="sv-SE" dirty="0" err="1" smtClean="0"/>
              <a:t>st</a:t>
            </a:r>
            <a:endParaRPr lang="sv-SE" dirty="0"/>
          </a:p>
        </p:txBody>
      </p:sp>
      <p:sp>
        <p:nvSpPr>
          <p:cNvPr id="46" name="textruta 45"/>
          <p:cNvSpPr txBox="1"/>
          <p:nvPr/>
        </p:nvSpPr>
        <p:spPr>
          <a:xfrm>
            <a:off x="6281304" y="5630060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 </a:t>
            </a:r>
            <a:r>
              <a:rPr lang="sv-SE" dirty="0" err="1" smtClean="0"/>
              <a:t>st</a:t>
            </a:r>
            <a:endParaRPr lang="sv-SE" dirty="0"/>
          </a:p>
        </p:txBody>
      </p:sp>
      <p:cxnSp>
        <p:nvCxnSpPr>
          <p:cNvPr id="48" name="Rak pil 47"/>
          <p:cNvCxnSpPr/>
          <p:nvPr/>
        </p:nvCxnSpPr>
        <p:spPr>
          <a:xfrm>
            <a:off x="8025906" y="2124894"/>
            <a:ext cx="583874" cy="4159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ruta 49"/>
          <p:cNvSpPr txBox="1"/>
          <p:nvPr/>
        </p:nvSpPr>
        <p:spPr>
          <a:xfrm>
            <a:off x="7726130" y="3384718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 </a:t>
            </a:r>
            <a:r>
              <a:rPr lang="sv-SE" dirty="0" err="1" smtClean="0"/>
              <a:t>st</a:t>
            </a:r>
            <a:endParaRPr lang="sv-SE" dirty="0"/>
          </a:p>
        </p:txBody>
      </p:sp>
      <p:sp>
        <p:nvSpPr>
          <p:cNvPr id="51" name="textruta 50"/>
          <p:cNvSpPr txBox="1"/>
          <p:nvPr/>
        </p:nvSpPr>
        <p:spPr>
          <a:xfrm>
            <a:off x="10266190" y="3857818"/>
            <a:ext cx="1681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 </a:t>
            </a:r>
            <a:r>
              <a:rPr lang="sv-SE" dirty="0" err="1" smtClean="0"/>
              <a:t>st</a:t>
            </a:r>
            <a:r>
              <a:rPr lang="sv-SE" dirty="0" smtClean="0"/>
              <a:t> </a:t>
            </a:r>
            <a:r>
              <a:rPr lang="sv-SE" dirty="0" smtClean="0"/>
              <a:t>städar kiosk</a:t>
            </a:r>
            <a:endParaRPr lang="sv-SE" dirty="0"/>
          </a:p>
        </p:txBody>
      </p:sp>
      <p:cxnSp>
        <p:nvCxnSpPr>
          <p:cNvPr id="58" name="Rak pil 57"/>
          <p:cNvCxnSpPr/>
          <p:nvPr/>
        </p:nvCxnSpPr>
        <p:spPr>
          <a:xfrm flipV="1">
            <a:off x="10530971" y="4322591"/>
            <a:ext cx="425673" cy="598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ktangel 61"/>
          <p:cNvSpPr/>
          <p:nvPr/>
        </p:nvSpPr>
        <p:spPr>
          <a:xfrm>
            <a:off x="9775970" y="711386"/>
            <a:ext cx="20944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Spel </a:t>
            </a:r>
            <a:r>
              <a:rPr lang="sv-SE" dirty="0" smtClean="0"/>
              <a:t>börjar ca 1900</a:t>
            </a:r>
            <a:endParaRPr lang="sv-SE" dirty="0"/>
          </a:p>
          <a:p>
            <a:r>
              <a:rPr lang="sv-SE" dirty="0"/>
              <a:t>6 motläsare</a:t>
            </a:r>
          </a:p>
          <a:p>
            <a:r>
              <a:rPr lang="sv-SE" dirty="0"/>
              <a:t>1 vinstutdelare</a:t>
            </a:r>
          </a:p>
        </p:txBody>
      </p:sp>
      <p:sp>
        <p:nvSpPr>
          <p:cNvPr id="69" name="textruta 68"/>
          <p:cNvSpPr txBox="1"/>
          <p:nvPr/>
        </p:nvSpPr>
        <p:spPr>
          <a:xfrm>
            <a:off x="402672" y="343949"/>
            <a:ext cx="44805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A</a:t>
            </a:r>
            <a:r>
              <a:rPr lang="sv-SE" dirty="0" smtClean="0"/>
              <a:t>vsikten med flödesschemat är att förstå </a:t>
            </a:r>
          </a:p>
          <a:p>
            <a:r>
              <a:rPr lang="sv-SE" dirty="0"/>
              <a:t>h</a:t>
            </a:r>
            <a:r>
              <a:rPr lang="sv-SE" dirty="0" smtClean="0"/>
              <a:t>ur de 11 deltagarna byter roller under spelet</a:t>
            </a:r>
          </a:p>
          <a:p>
            <a:r>
              <a:rPr lang="sv-SE" dirty="0"/>
              <a:t>o</a:t>
            </a:r>
            <a:r>
              <a:rPr lang="sv-SE" dirty="0" smtClean="0"/>
              <a:t>ch därav utbildningsbehovet</a:t>
            </a:r>
            <a:endParaRPr lang="sv-SE" dirty="0"/>
          </a:p>
        </p:txBody>
      </p:sp>
      <p:cxnSp>
        <p:nvCxnSpPr>
          <p:cNvPr id="73" name="Rak pil 72"/>
          <p:cNvCxnSpPr/>
          <p:nvPr/>
        </p:nvCxnSpPr>
        <p:spPr>
          <a:xfrm flipV="1">
            <a:off x="10932874" y="4402360"/>
            <a:ext cx="538362" cy="1834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16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5519203" y="362221"/>
            <a:ext cx="992696" cy="3389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400" b="1" dirty="0" smtClean="0"/>
              <a:t>Flöde</a:t>
            </a:r>
            <a:r>
              <a:rPr lang="sv-SE" sz="1600" dirty="0" smtClean="0"/>
              <a:t> </a:t>
            </a:r>
            <a:endParaRPr lang="sv-SE" sz="1600" dirty="0"/>
          </a:p>
        </p:txBody>
      </p:sp>
      <p:sp>
        <p:nvSpPr>
          <p:cNvPr id="5" name="textruta 4"/>
          <p:cNvSpPr txBox="1"/>
          <p:nvPr/>
        </p:nvSpPr>
        <p:spPr>
          <a:xfrm>
            <a:off x="304879" y="1779928"/>
            <a:ext cx="10960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1330</a:t>
            </a:r>
          </a:p>
          <a:p>
            <a:r>
              <a:rPr lang="sv-SE" dirty="0" smtClean="0"/>
              <a:t>Samling</a:t>
            </a:r>
          </a:p>
          <a:p>
            <a:r>
              <a:rPr lang="sv-SE" dirty="0"/>
              <a:t>9</a:t>
            </a:r>
            <a:r>
              <a:rPr lang="sv-SE" dirty="0" smtClean="0"/>
              <a:t> + 1 </a:t>
            </a:r>
            <a:r>
              <a:rPr lang="sv-SE" dirty="0" err="1" smtClean="0"/>
              <a:t>pers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304879" y="3164681"/>
            <a:ext cx="324864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Utbildning vinstutdelare 1 </a:t>
            </a:r>
            <a:r>
              <a:rPr lang="sv-SE" dirty="0" err="1" smtClean="0"/>
              <a:t>st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Utbildning motläsare 6 </a:t>
            </a:r>
            <a:r>
              <a:rPr lang="sv-SE" dirty="0" err="1" smtClean="0"/>
              <a:t>st</a:t>
            </a:r>
            <a:endParaRPr lang="sv-SE" dirty="0" smtClean="0"/>
          </a:p>
          <a:p>
            <a:r>
              <a:rPr lang="sv-SE" dirty="0" smtClean="0"/>
              <a:t>(görs av utropare)</a:t>
            </a:r>
          </a:p>
          <a:p>
            <a:endParaRPr lang="sv-SE" dirty="0"/>
          </a:p>
          <a:p>
            <a:r>
              <a:rPr lang="sv-SE" dirty="0" smtClean="0"/>
              <a:t>Utbildning kioskansvarig 2 </a:t>
            </a:r>
            <a:r>
              <a:rPr lang="sv-SE" dirty="0" err="1" smtClean="0"/>
              <a:t>st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Utbildning </a:t>
            </a:r>
            <a:r>
              <a:rPr lang="sv-SE" dirty="0" err="1" smtClean="0"/>
              <a:t>Teampay</a:t>
            </a:r>
            <a:r>
              <a:rPr lang="sv-SE" dirty="0" smtClean="0"/>
              <a:t> 2 </a:t>
            </a:r>
            <a:r>
              <a:rPr lang="sv-SE" dirty="0" err="1" smtClean="0"/>
              <a:t>st</a:t>
            </a:r>
            <a:endParaRPr lang="sv-SE" dirty="0"/>
          </a:p>
          <a:p>
            <a:r>
              <a:rPr lang="sv-SE" dirty="0"/>
              <a:t>1 </a:t>
            </a:r>
            <a:r>
              <a:rPr lang="sv-SE" dirty="0" smtClean="0"/>
              <a:t>i gul </a:t>
            </a:r>
            <a:r>
              <a:rPr lang="sv-SE" dirty="0"/>
              <a:t>kiosk</a:t>
            </a:r>
          </a:p>
          <a:p>
            <a:r>
              <a:rPr lang="sv-SE" dirty="0"/>
              <a:t>1 </a:t>
            </a:r>
            <a:r>
              <a:rPr lang="sv-SE" dirty="0" smtClean="0"/>
              <a:t>i röd </a:t>
            </a:r>
            <a:r>
              <a:rPr lang="sv-SE" dirty="0"/>
              <a:t>kiosk 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Utbildning lotterier/tombola 2 </a:t>
            </a:r>
            <a:r>
              <a:rPr lang="sv-SE" dirty="0" err="1" smtClean="0"/>
              <a:t>st</a:t>
            </a:r>
            <a:endParaRPr lang="sv-SE" dirty="0"/>
          </a:p>
          <a:p>
            <a:endParaRPr lang="sv-SE" dirty="0"/>
          </a:p>
        </p:txBody>
      </p:sp>
      <p:cxnSp>
        <p:nvCxnSpPr>
          <p:cNvPr id="7" name="Rak pil 6"/>
          <p:cNvCxnSpPr/>
          <p:nvPr/>
        </p:nvCxnSpPr>
        <p:spPr>
          <a:xfrm>
            <a:off x="3543142" y="5293321"/>
            <a:ext cx="704776" cy="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pil 7"/>
          <p:cNvCxnSpPr/>
          <p:nvPr/>
        </p:nvCxnSpPr>
        <p:spPr>
          <a:xfrm>
            <a:off x="3392375" y="3487745"/>
            <a:ext cx="776954" cy="413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pil 8"/>
          <p:cNvCxnSpPr/>
          <p:nvPr/>
        </p:nvCxnSpPr>
        <p:spPr>
          <a:xfrm flipV="1">
            <a:off x="3468233" y="4017346"/>
            <a:ext cx="701096" cy="8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 9"/>
          <p:cNvCxnSpPr/>
          <p:nvPr/>
        </p:nvCxnSpPr>
        <p:spPr>
          <a:xfrm flipV="1">
            <a:off x="3480623" y="4724008"/>
            <a:ext cx="76160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/>
          <p:cNvSpPr txBox="1"/>
          <p:nvPr/>
        </p:nvSpPr>
        <p:spPr>
          <a:xfrm>
            <a:off x="5288478" y="1814791"/>
            <a:ext cx="1322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1400</a:t>
            </a:r>
          </a:p>
          <a:p>
            <a:r>
              <a:rPr lang="sv-SE" dirty="0" smtClean="0"/>
              <a:t>Alla på plats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4276093" y="3574556"/>
            <a:ext cx="17421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Utbildning </a:t>
            </a:r>
          </a:p>
          <a:p>
            <a:r>
              <a:rPr lang="sv-SE" dirty="0" smtClean="0"/>
              <a:t>Vägvisare 2 </a:t>
            </a:r>
            <a:r>
              <a:rPr lang="sv-SE" dirty="0" err="1" smtClean="0"/>
              <a:t>st</a:t>
            </a:r>
            <a:endParaRPr lang="sv-SE" dirty="0" smtClean="0"/>
          </a:p>
          <a:p>
            <a:r>
              <a:rPr lang="sv-SE" dirty="0" smtClean="0"/>
              <a:t>(övre och nedre)</a:t>
            </a:r>
            <a:endParaRPr lang="sv-SE" dirty="0"/>
          </a:p>
        </p:txBody>
      </p:sp>
      <p:cxnSp>
        <p:nvCxnSpPr>
          <p:cNvPr id="13" name="Rak pil 12"/>
          <p:cNvCxnSpPr/>
          <p:nvPr/>
        </p:nvCxnSpPr>
        <p:spPr>
          <a:xfrm>
            <a:off x="3468233" y="4118318"/>
            <a:ext cx="773998" cy="437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/>
          <p:cNvSpPr txBox="1"/>
          <p:nvPr/>
        </p:nvSpPr>
        <p:spPr>
          <a:xfrm>
            <a:off x="4292274" y="4587462"/>
            <a:ext cx="2828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Kiosk 5 </a:t>
            </a:r>
            <a:r>
              <a:rPr lang="sv-SE" dirty="0" err="1" smtClean="0"/>
              <a:t>st</a:t>
            </a:r>
            <a:endParaRPr lang="sv-SE" dirty="0" smtClean="0"/>
          </a:p>
          <a:p>
            <a:r>
              <a:rPr lang="sv-SE" dirty="0"/>
              <a:t>3</a:t>
            </a:r>
            <a:r>
              <a:rPr lang="sv-SE" dirty="0" smtClean="0"/>
              <a:t> i gul kiosk (1 </a:t>
            </a:r>
            <a:r>
              <a:rPr lang="sv-SE" dirty="0" err="1" smtClean="0"/>
              <a:t>Teampay</a:t>
            </a:r>
            <a:r>
              <a:rPr lang="sv-SE" dirty="0" smtClean="0"/>
              <a:t>)</a:t>
            </a:r>
          </a:p>
          <a:p>
            <a:r>
              <a:rPr lang="sv-SE" dirty="0" smtClean="0"/>
              <a:t>2 i röd kiosk (1 </a:t>
            </a:r>
            <a:r>
              <a:rPr lang="sv-SE" dirty="0" err="1" smtClean="0"/>
              <a:t>Teampay</a:t>
            </a:r>
            <a:r>
              <a:rPr lang="sv-SE" dirty="0" smtClean="0"/>
              <a:t>)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3174247" y="4113231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3 </a:t>
            </a:r>
            <a:r>
              <a:rPr lang="sv-SE" dirty="0" err="1" smtClean="0"/>
              <a:t>st</a:t>
            </a:r>
            <a:endParaRPr lang="sv-SE" dirty="0"/>
          </a:p>
        </p:txBody>
      </p:sp>
      <p:sp>
        <p:nvSpPr>
          <p:cNvPr id="16" name="textruta 15"/>
          <p:cNvSpPr txBox="1"/>
          <p:nvPr/>
        </p:nvSpPr>
        <p:spPr>
          <a:xfrm>
            <a:off x="6998330" y="759185"/>
            <a:ext cx="15871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1600</a:t>
            </a:r>
          </a:p>
          <a:p>
            <a:r>
              <a:rPr lang="sv-SE" dirty="0" smtClean="0"/>
              <a:t>Spel börjar</a:t>
            </a:r>
          </a:p>
          <a:p>
            <a:r>
              <a:rPr lang="sv-SE" dirty="0" smtClean="0"/>
              <a:t>6 motläsare</a:t>
            </a:r>
          </a:p>
          <a:p>
            <a:r>
              <a:rPr lang="sv-SE" dirty="0" smtClean="0"/>
              <a:t>1 vinstutdelare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7025301" y="4478713"/>
            <a:ext cx="130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</a:t>
            </a:r>
            <a:r>
              <a:rPr lang="sv-SE" dirty="0" smtClean="0"/>
              <a:t> i kiosk röd</a:t>
            </a:r>
          </a:p>
          <a:p>
            <a:r>
              <a:rPr lang="sv-SE" dirty="0"/>
              <a:t>f</a:t>
            </a:r>
            <a:r>
              <a:rPr lang="sv-SE" dirty="0" smtClean="0"/>
              <a:t>örbereder</a:t>
            </a:r>
            <a:endParaRPr lang="sv-SE" dirty="0"/>
          </a:p>
        </p:txBody>
      </p:sp>
      <p:sp>
        <p:nvSpPr>
          <p:cNvPr id="18" name="textruta 17"/>
          <p:cNvSpPr txBox="1"/>
          <p:nvPr/>
        </p:nvSpPr>
        <p:spPr>
          <a:xfrm>
            <a:off x="8784751" y="1814791"/>
            <a:ext cx="1180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Ca 1830</a:t>
            </a:r>
          </a:p>
          <a:p>
            <a:r>
              <a:rPr lang="sv-SE" dirty="0" smtClean="0"/>
              <a:t>Paus efter </a:t>
            </a:r>
          </a:p>
          <a:p>
            <a:r>
              <a:rPr lang="sv-SE" dirty="0" smtClean="0"/>
              <a:t>spel 6</a:t>
            </a:r>
          </a:p>
        </p:txBody>
      </p:sp>
      <p:cxnSp>
        <p:nvCxnSpPr>
          <p:cNvPr id="19" name="Rak pil 18"/>
          <p:cNvCxnSpPr/>
          <p:nvPr/>
        </p:nvCxnSpPr>
        <p:spPr>
          <a:xfrm>
            <a:off x="8186199" y="2124894"/>
            <a:ext cx="812914" cy="2117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ruta 19"/>
          <p:cNvSpPr txBox="1"/>
          <p:nvPr/>
        </p:nvSpPr>
        <p:spPr>
          <a:xfrm>
            <a:off x="8614364" y="4322591"/>
            <a:ext cx="33267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  <a:r>
              <a:rPr lang="sv-SE" smtClean="0"/>
              <a:t> </a:t>
            </a:r>
            <a:r>
              <a:rPr lang="sv-SE" dirty="0" err="1" smtClean="0"/>
              <a:t>st</a:t>
            </a:r>
            <a:r>
              <a:rPr lang="sv-SE" dirty="0" smtClean="0"/>
              <a:t> i kioskerna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2 i röd kiosk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Varav 1 röd kiosk </a:t>
            </a:r>
            <a:r>
              <a:rPr lang="sv-SE" dirty="0" err="1" smtClean="0"/>
              <a:t>Teampay</a:t>
            </a:r>
            <a:endParaRPr lang="sv-SE" dirty="0"/>
          </a:p>
          <a:p>
            <a:pPr marL="285750" indent="-285750">
              <a:buFontTx/>
              <a:buChar char="-"/>
            </a:pPr>
            <a:r>
              <a:rPr lang="sv-SE" dirty="0"/>
              <a:t>3 i gul kiosk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Varav 1 gul kiosk </a:t>
            </a:r>
            <a:r>
              <a:rPr lang="sv-SE" dirty="0" err="1" smtClean="0"/>
              <a:t>Teampay</a:t>
            </a:r>
            <a:endParaRPr lang="sv-SE" dirty="0" smtClean="0"/>
          </a:p>
          <a:p>
            <a:endParaRPr lang="sv-SE" dirty="0" smtClean="0"/>
          </a:p>
        </p:txBody>
      </p:sp>
      <p:sp>
        <p:nvSpPr>
          <p:cNvPr id="21" name="textruta 20"/>
          <p:cNvSpPr txBox="1"/>
          <p:nvPr/>
        </p:nvSpPr>
        <p:spPr>
          <a:xfrm>
            <a:off x="11001396" y="1802623"/>
            <a:ext cx="939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Ca 2030</a:t>
            </a:r>
          </a:p>
          <a:p>
            <a:r>
              <a:rPr lang="sv-SE" dirty="0" smtClean="0"/>
              <a:t>Slut</a:t>
            </a:r>
          </a:p>
          <a:p>
            <a:endParaRPr lang="sv-SE" dirty="0"/>
          </a:p>
          <a:p>
            <a:endParaRPr lang="sv-SE" dirty="0"/>
          </a:p>
        </p:txBody>
      </p:sp>
      <p:cxnSp>
        <p:nvCxnSpPr>
          <p:cNvPr id="22" name="Rak pil 21"/>
          <p:cNvCxnSpPr/>
          <p:nvPr/>
        </p:nvCxnSpPr>
        <p:spPr>
          <a:xfrm flipV="1">
            <a:off x="9897404" y="1714486"/>
            <a:ext cx="569596" cy="2528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ruta 22"/>
          <p:cNvSpPr txBox="1"/>
          <p:nvPr/>
        </p:nvSpPr>
        <p:spPr>
          <a:xfrm>
            <a:off x="8656214" y="3160823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5 </a:t>
            </a:r>
            <a:r>
              <a:rPr lang="sv-SE" dirty="0" err="1" smtClean="0"/>
              <a:t>st</a:t>
            </a:r>
            <a:endParaRPr lang="sv-SE" dirty="0"/>
          </a:p>
        </p:txBody>
      </p:sp>
      <p:sp>
        <p:nvSpPr>
          <p:cNvPr id="24" name="textruta 23"/>
          <p:cNvSpPr txBox="1"/>
          <p:nvPr/>
        </p:nvSpPr>
        <p:spPr>
          <a:xfrm>
            <a:off x="9488231" y="3159641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7</a:t>
            </a:r>
            <a:r>
              <a:rPr lang="sv-SE" dirty="0" smtClean="0"/>
              <a:t> </a:t>
            </a:r>
            <a:r>
              <a:rPr lang="sv-SE" dirty="0" err="1" smtClean="0"/>
              <a:t>st</a:t>
            </a:r>
            <a:endParaRPr lang="sv-SE" dirty="0"/>
          </a:p>
        </p:txBody>
      </p:sp>
      <p:sp>
        <p:nvSpPr>
          <p:cNvPr id="25" name="textruta 24"/>
          <p:cNvSpPr txBox="1"/>
          <p:nvPr/>
        </p:nvSpPr>
        <p:spPr>
          <a:xfrm>
            <a:off x="11032166" y="2564421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4 </a:t>
            </a:r>
            <a:r>
              <a:rPr lang="sv-SE" dirty="0" err="1" smtClean="0"/>
              <a:t>st</a:t>
            </a:r>
            <a:endParaRPr lang="sv-SE" dirty="0" smtClean="0"/>
          </a:p>
          <a:p>
            <a:r>
              <a:rPr lang="sv-SE" dirty="0" smtClean="0"/>
              <a:t>soppåsar</a:t>
            </a:r>
            <a:endParaRPr lang="sv-SE" dirty="0"/>
          </a:p>
        </p:txBody>
      </p:sp>
      <p:sp>
        <p:nvSpPr>
          <p:cNvPr id="26" name="textruta 25"/>
          <p:cNvSpPr txBox="1"/>
          <p:nvPr/>
        </p:nvSpPr>
        <p:spPr>
          <a:xfrm>
            <a:off x="8609780" y="6205942"/>
            <a:ext cx="2462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 i lotterier och tombola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7010509" y="5125044"/>
            <a:ext cx="1269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</a:t>
            </a:r>
            <a:r>
              <a:rPr lang="sv-SE" dirty="0" smtClean="0"/>
              <a:t> i kiosk gul</a:t>
            </a:r>
          </a:p>
          <a:p>
            <a:r>
              <a:rPr lang="sv-SE" dirty="0"/>
              <a:t>f</a:t>
            </a:r>
            <a:r>
              <a:rPr lang="sv-SE" dirty="0" smtClean="0"/>
              <a:t>örbereder</a:t>
            </a:r>
            <a:endParaRPr lang="sv-SE" dirty="0"/>
          </a:p>
        </p:txBody>
      </p:sp>
      <p:sp>
        <p:nvSpPr>
          <p:cNvPr id="28" name="textruta 27"/>
          <p:cNvSpPr txBox="1"/>
          <p:nvPr/>
        </p:nvSpPr>
        <p:spPr>
          <a:xfrm>
            <a:off x="4382980" y="6213320"/>
            <a:ext cx="2462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 i lotterier och tombola</a:t>
            </a:r>
          </a:p>
        </p:txBody>
      </p:sp>
      <p:cxnSp>
        <p:nvCxnSpPr>
          <p:cNvPr id="29" name="Rak pil 28"/>
          <p:cNvCxnSpPr/>
          <p:nvPr/>
        </p:nvCxnSpPr>
        <p:spPr>
          <a:xfrm>
            <a:off x="3582570" y="6416232"/>
            <a:ext cx="704776" cy="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/>
          <p:nvPr/>
        </p:nvCxnSpPr>
        <p:spPr>
          <a:xfrm flipV="1">
            <a:off x="3545428" y="5022526"/>
            <a:ext cx="696803" cy="207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ruta 30"/>
          <p:cNvSpPr txBox="1"/>
          <p:nvPr/>
        </p:nvSpPr>
        <p:spPr>
          <a:xfrm>
            <a:off x="3166523" y="5241705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</a:t>
            </a:r>
            <a:r>
              <a:rPr lang="sv-SE" dirty="0" smtClean="0"/>
              <a:t> </a:t>
            </a:r>
            <a:r>
              <a:rPr lang="sv-SE" dirty="0" err="1" smtClean="0"/>
              <a:t>st</a:t>
            </a:r>
            <a:endParaRPr lang="sv-SE" dirty="0"/>
          </a:p>
        </p:txBody>
      </p:sp>
      <p:sp>
        <p:nvSpPr>
          <p:cNvPr id="32" name="textruta 31"/>
          <p:cNvSpPr txBox="1"/>
          <p:nvPr/>
        </p:nvSpPr>
        <p:spPr>
          <a:xfrm>
            <a:off x="3152194" y="4862134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</a:t>
            </a:r>
            <a:r>
              <a:rPr lang="sv-SE" dirty="0" smtClean="0"/>
              <a:t> </a:t>
            </a:r>
            <a:r>
              <a:rPr lang="sv-SE" dirty="0" err="1" smtClean="0"/>
              <a:t>st</a:t>
            </a:r>
            <a:endParaRPr lang="sv-SE" dirty="0"/>
          </a:p>
        </p:txBody>
      </p:sp>
      <p:sp>
        <p:nvSpPr>
          <p:cNvPr id="33" name="textruta 32"/>
          <p:cNvSpPr txBox="1"/>
          <p:nvPr/>
        </p:nvSpPr>
        <p:spPr>
          <a:xfrm>
            <a:off x="3166523" y="3670776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</a:t>
            </a:r>
            <a:r>
              <a:rPr lang="sv-SE" dirty="0" smtClean="0"/>
              <a:t> </a:t>
            </a:r>
            <a:r>
              <a:rPr lang="sv-SE" dirty="0" err="1" smtClean="0"/>
              <a:t>st</a:t>
            </a:r>
            <a:endParaRPr lang="sv-SE" dirty="0"/>
          </a:p>
        </p:txBody>
      </p:sp>
      <p:sp>
        <p:nvSpPr>
          <p:cNvPr id="34" name="textruta 33"/>
          <p:cNvSpPr txBox="1"/>
          <p:nvPr/>
        </p:nvSpPr>
        <p:spPr>
          <a:xfrm>
            <a:off x="3149458" y="3179012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</a:t>
            </a:r>
            <a:r>
              <a:rPr lang="sv-SE" dirty="0" smtClean="0"/>
              <a:t> </a:t>
            </a:r>
            <a:r>
              <a:rPr lang="sv-SE" dirty="0" err="1" smtClean="0"/>
              <a:t>st</a:t>
            </a:r>
            <a:endParaRPr lang="sv-SE" dirty="0"/>
          </a:p>
        </p:txBody>
      </p:sp>
      <p:cxnSp>
        <p:nvCxnSpPr>
          <p:cNvPr id="35" name="Rak pil 34"/>
          <p:cNvCxnSpPr/>
          <p:nvPr/>
        </p:nvCxnSpPr>
        <p:spPr>
          <a:xfrm flipV="1">
            <a:off x="5653623" y="1949217"/>
            <a:ext cx="1421741" cy="1772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 35"/>
          <p:cNvCxnSpPr/>
          <p:nvPr/>
        </p:nvCxnSpPr>
        <p:spPr>
          <a:xfrm flipV="1">
            <a:off x="6742493" y="2035826"/>
            <a:ext cx="536032" cy="4154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 36"/>
          <p:cNvCxnSpPr/>
          <p:nvPr/>
        </p:nvCxnSpPr>
        <p:spPr>
          <a:xfrm flipV="1">
            <a:off x="5741245" y="2006036"/>
            <a:ext cx="1418229" cy="2767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ruta 37"/>
          <p:cNvSpPr txBox="1"/>
          <p:nvPr/>
        </p:nvSpPr>
        <p:spPr>
          <a:xfrm>
            <a:off x="5993167" y="4219509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</a:t>
            </a:r>
            <a:r>
              <a:rPr lang="sv-SE" dirty="0" smtClean="0"/>
              <a:t> </a:t>
            </a:r>
            <a:r>
              <a:rPr lang="sv-SE" dirty="0" err="1" smtClean="0"/>
              <a:t>st</a:t>
            </a:r>
            <a:endParaRPr lang="sv-SE" dirty="0"/>
          </a:p>
        </p:txBody>
      </p:sp>
      <p:sp>
        <p:nvSpPr>
          <p:cNvPr id="39" name="textruta 38"/>
          <p:cNvSpPr txBox="1"/>
          <p:nvPr/>
        </p:nvSpPr>
        <p:spPr>
          <a:xfrm>
            <a:off x="5630159" y="2727028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2</a:t>
            </a:r>
            <a:r>
              <a:rPr lang="sv-SE" dirty="0" smtClean="0"/>
              <a:t> </a:t>
            </a:r>
            <a:r>
              <a:rPr lang="sv-SE" dirty="0" err="1" smtClean="0"/>
              <a:t>st</a:t>
            </a:r>
            <a:endParaRPr lang="sv-SE" dirty="0"/>
          </a:p>
        </p:txBody>
      </p:sp>
      <p:sp>
        <p:nvSpPr>
          <p:cNvPr id="40" name="textruta 39"/>
          <p:cNvSpPr txBox="1"/>
          <p:nvPr/>
        </p:nvSpPr>
        <p:spPr>
          <a:xfrm>
            <a:off x="6281304" y="5630060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 </a:t>
            </a:r>
            <a:r>
              <a:rPr lang="sv-SE" dirty="0" err="1" smtClean="0"/>
              <a:t>st</a:t>
            </a:r>
            <a:endParaRPr lang="sv-SE" dirty="0"/>
          </a:p>
        </p:txBody>
      </p:sp>
      <p:cxnSp>
        <p:nvCxnSpPr>
          <p:cNvPr id="41" name="Rak pil 40"/>
          <p:cNvCxnSpPr/>
          <p:nvPr/>
        </p:nvCxnSpPr>
        <p:spPr>
          <a:xfrm>
            <a:off x="8025906" y="2124894"/>
            <a:ext cx="583874" cy="4159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ruta 41"/>
          <p:cNvSpPr txBox="1"/>
          <p:nvPr/>
        </p:nvSpPr>
        <p:spPr>
          <a:xfrm>
            <a:off x="7726130" y="3384718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 </a:t>
            </a:r>
            <a:r>
              <a:rPr lang="sv-SE" dirty="0" err="1" smtClean="0"/>
              <a:t>st</a:t>
            </a:r>
            <a:endParaRPr lang="sv-SE" dirty="0"/>
          </a:p>
        </p:txBody>
      </p:sp>
      <p:sp>
        <p:nvSpPr>
          <p:cNvPr id="43" name="textruta 42"/>
          <p:cNvSpPr txBox="1"/>
          <p:nvPr/>
        </p:nvSpPr>
        <p:spPr>
          <a:xfrm>
            <a:off x="10133093" y="3676260"/>
            <a:ext cx="2054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</a:t>
            </a:r>
            <a:r>
              <a:rPr lang="sv-SE" dirty="0" smtClean="0"/>
              <a:t> </a:t>
            </a:r>
            <a:r>
              <a:rPr lang="sv-SE" dirty="0" err="1" smtClean="0"/>
              <a:t>st</a:t>
            </a:r>
            <a:r>
              <a:rPr lang="sv-SE" dirty="0" smtClean="0"/>
              <a:t> städar röd kiosk</a:t>
            </a:r>
          </a:p>
          <a:p>
            <a:r>
              <a:rPr lang="sv-SE" dirty="0"/>
              <a:t>1</a:t>
            </a:r>
            <a:r>
              <a:rPr lang="sv-SE" dirty="0" smtClean="0"/>
              <a:t> </a:t>
            </a:r>
            <a:r>
              <a:rPr lang="sv-SE" dirty="0" err="1" smtClean="0"/>
              <a:t>st</a:t>
            </a:r>
            <a:r>
              <a:rPr lang="sv-SE" dirty="0" smtClean="0"/>
              <a:t> städar gul kiosk</a:t>
            </a:r>
            <a:endParaRPr lang="sv-SE" dirty="0"/>
          </a:p>
        </p:txBody>
      </p:sp>
      <p:cxnSp>
        <p:nvCxnSpPr>
          <p:cNvPr id="44" name="Rak pil 43"/>
          <p:cNvCxnSpPr/>
          <p:nvPr/>
        </p:nvCxnSpPr>
        <p:spPr>
          <a:xfrm flipV="1">
            <a:off x="10530971" y="4322591"/>
            <a:ext cx="425673" cy="598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ktangel 44"/>
          <p:cNvSpPr/>
          <p:nvPr/>
        </p:nvSpPr>
        <p:spPr>
          <a:xfrm>
            <a:off x="9775970" y="711386"/>
            <a:ext cx="20944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Spel </a:t>
            </a:r>
            <a:r>
              <a:rPr lang="sv-SE" dirty="0" smtClean="0"/>
              <a:t>börjar ca 1900</a:t>
            </a:r>
            <a:endParaRPr lang="sv-SE" dirty="0"/>
          </a:p>
          <a:p>
            <a:r>
              <a:rPr lang="sv-SE" dirty="0"/>
              <a:t>6 motläsare</a:t>
            </a:r>
          </a:p>
          <a:p>
            <a:r>
              <a:rPr lang="sv-SE" dirty="0"/>
              <a:t>1 vinstutdelare</a:t>
            </a:r>
          </a:p>
        </p:txBody>
      </p:sp>
      <p:sp>
        <p:nvSpPr>
          <p:cNvPr id="46" name="textruta 45"/>
          <p:cNvSpPr txBox="1"/>
          <p:nvPr/>
        </p:nvSpPr>
        <p:spPr>
          <a:xfrm>
            <a:off x="226505" y="454001"/>
            <a:ext cx="44805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A</a:t>
            </a:r>
            <a:r>
              <a:rPr lang="sv-SE" dirty="0" smtClean="0"/>
              <a:t>vsikten med flödesschemat är att förstå </a:t>
            </a:r>
          </a:p>
          <a:p>
            <a:r>
              <a:rPr lang="sv-SE" dirty="0"/>
              <a:t>h</a:t>
            </a:r>
            <a:r>
              <a:rPr lang="sv-SE" dirty="0" smtClean="0"/>
              <a:t>ur de 11 deltagarna byter roller under spelet</a:t>
            </a:r>
          </a:p>
          <a:p>
            <a:r>
              <a:rPr lang="sv-SE" dirty="0"/>
              <a:t>o</a:t>
            </a:r>
            <a:r>
              <a:rPr lang="sv-SE" dirty="0" smtClean="0"/>
              <a:t>ch därav utbildningsbehovet</a:t>
            </a:r>
            <a:endParaRPr lang="sv-SE" dirty="0"/>
          </a:p>
        </p:txBody>
      </p:sp>
      <p:cxnSp>
        <p:nvCxnSpPr>
          <p:cNvPr id="47" name="Rak pil 46"/>
          <p:cNvCxnSpPr/>
          <p:nvPr/>
        </p:nvCxnSpPr>
        <p:spPr>
          <a:xfrm flipV="1">
            <a:off x="10932874" y="4402360"/>
            <a:ext cx="538362" cy="1834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28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339</Words>
  <Application>Microsoft Office PowerPoint</Application>
  <PresentationFormat>Bredbild</PresentationFormat>
  <Paragraphs>124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Flöde 2023 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Flöde</dc:title>
  <dc:creator>User</dc:creator>
  <cp:lastModifiedBy>User</cp:lastModifiedBy>
  <cp:revision>25</cp:revision>
  <cp:lastPrinted>2022-07-02T08:09:36Z</cp:lastPrinted>
  <dcterms:created xsi:type="dcterms:W3CDTF">2021-08-18T09:21:45Z</dcterms:created>
  <dcterms:modified xsi:type="dcterms:W3CDTF">2023-06-26T13:16:11Z</dcterms:modified>
</cp:coreProperties>
</file>