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5" r:id="rId4"/>
    <p:sldId id="295" r:id="rId5"/>
    <p:sldId id="296" r:id="rId6"/>
    <p:sldId id="258" r:id="rId7"/>
    <p:sldId id="288" r:id="rId8"/>
    <p:sldId id="289" r:id="rId9"/>
    <p:sldId id="290" r:id="rId10"/>
    <p:sldId id="262" r:id="rId11"/>
    <p:sldId id="291" r:id="rId12"/>
    <p:sldId id="292" r:id="rId13"/>
    <p:sldId id="293" r:id="rId14"/>
    <p:sldId id="294" r:id="rId15"/>
    <p:sldId id="259" r:id="rId16"/>
    <p:sldId id="283" r:id="rId17"/>
    <p:sldId id="260" r:id="rId18"/>
    <p:sldId id="280" r:id="rId19"/>
    <p:sldId id="273" r:id="rId20"/>
    <p:sldId id="263" r:id="rId21"/>
    <p:sldId id="265" r:id="rId22"/>
    <p:sldId id="281" r:id="rId23"/>
    <p:sldId id="282" r:id="rId24"/>
    <p:sldId id="28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a:srgbClr val="156082"/>
    <a:srgbClr val="15213A"/>
    <a:srgbClr val="1E2120"/>
    <a:srgbClr val="070545"/>
    <a:srgbClr val="1B3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F2444-EDCD-4864-B0C6-829A41CF809E}" v="324" dt="2025-06-24T20:51:05.285"/>
    <p1510:client id="{7A8007F5-9E96-E56A-9E0F-37673EC52226}" v="533" dt="2025-06-24T20:02:49.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roemdth@hotmail.com" userId="S::urn:spo:guest#scroemdth@hotmail.com::" providerId="AD" clId="Web-{E1E91F93-C52B-1B69-CB6D-CB91B62329A7}"/>
    <pc:docChg chg="addSld delSld modSld">
      <pc:chgData name="scroemdth@hotmail.com" userId="S::urn:spo:guest#scroemdth@hotmail.com::" providerId="AD" clId="Web-{E1E91F93-C52B-1B69-CB6D-CB91B62329A7}" dt="2025-06-11T17:44:45.921" v="80"/>
      <pc:docMkLst>
        <pc:docMk/>
      </pc:docMkLst>
      <pc:sldChg chg="addSp delSp modSp">
        <pc:chgData name="scroemdth@hotmail.com" userId="S::urn:spo:guest#scroemdth@hotmail.com::" providerId="AD" clId="Web-{E1E91F93-C52B-1B69-CB6D-CB91B62329A7}" dt="2025-06-11T17:07:50.032" v="47"/>
        <pc:sldMkLst>
          <pc:docMk/>
          <pc:sldMk cId="2160860111" sldId="257"/>
        </pc:sldMkLst>
        <pc:spChg chg="add mod">
          <ac:chgData name="scroemdth@hotmail.com" userId="S::urn:spo:guest#scroemdth@hotmail.com::" providerId="AD" clId="Web-{E1E91F93-C52B-1B69-CB6D-CB91B62329A7}" dt="2025-06-11T17:03:42.101" v="38" actId="1076"/>
          <ac:spMkLst>
            <pc:docMk/>
            <pc:sldMk cId="2160860111" sldId="257"/>
            <ac:spMk id="2" creationId="{3E45109C-4614-780D-FB6E-DE352BCA9DEC}"/>
          </ac:spMkLst>
        </pc:spChg>
        <pc:spChg chg="add mod">
          <ac:chgData name="scroemdth@hotmail.com" userId="S::urn:spo:guest#scroemdth@hotmail.com::" providerId="AD" clId="Web-{E1E91F93-C52B-1B69-CB6D-CB91B62329A7}" dt="2025-06-11T17:03:56.086" v="40" actId="1076"/>
          <ac:spMkLst>
            <pc:docMk/>
            <pc:sldMk cId="2160860111" sldId="257"/>
            <ac:spMk id="3" creationId="{846B6C33-E322-EAC3-158B-19E8454AF171}"/>
          </ac:spMkLst>
        </pc:spChg>
        <pc:spChg chg="mod">
          <ac:chgData name="scroemdth@hotmail.com" userId="S::urn:spo:guest#scroemdth@hotmail.com::" providerId="AD" clId="Web-{E1E91F93-C52B-1B69-CB6D-CB91B62329A7}" dt="2025-06-11T17:06:59.671" v="41"/>
          <ac:spMkLst>
            <pc:docMk/>
            <pc:sldMk cId="2160860111" sldId="257"/>
            <ac:spMk id="58" creationId="{F3668A52-5AE8-3931-29F4-AB5F21B0418B}"/>
          </ac:spMkLst>
        </pc:spChg>
        <pc:spChg chg="mod">
          <ac:chgData name="scroemdth@hotmail.com" userId="S::urn:spo:guest#scroemdth@hotmail.com::" providerId="AD" clId="Web-{E1E91F93-C52B-1B69-CB6D-CB91B62329A7}" dt="2025-06-11T17:03:15.054" v="36"/>
          <ac:spMkLst>
            <pc:docMk/>
            <pc:sldMk cId="2160860111" sldId="257"/>
            <ac:spMk id="62" creationId="{89BEC168-AF47-66CD-8073-BA667054CE84}"/>
          </ac:spMkLst>
        </pc:spChg>
        <pc:spChg chg="add del mod">
          <ac:chgData name="scroemdth@hotmail.com" userId="S::urn:spo:guest#scroemdth@hotmail.com::" providerId="AD" clId="Web-{E1E91F93-C52B-1B69-CB6D-CB91B62329A7}" dt="2025-06-11T16:48:20.347" v="21" actId="1076"/>
          <ac:spMkLst>
            <pc:docMk/>
            <pc:sldMk cId="2160860111" sldId="257"/>
            <ac:spMk id="65" creationId="{999F9958-1CAF-BEBB-827C-8F0563DCB0CE}"/>
          </ac:spMkLst>
        </pc:spChg>
        <pc:spChg chg="mod">
          <ac:chgData name="scroemdth@hotmail.com" userId="S::urn:spo:guest#scroemdth@hotmail.com::" providerId="AD" clId="Web-{E1E91F93-C52B-1B69-CB6D-CB91B62329A7}" dt="2025-06-11T16:48:25.066" v="22" actId="1076"/>
          <ac:spMkLst>
            <pc:docMk/>
            <pc:sldMk cId="2160860111" sldId="257"/>
            <ac:spMk id="74" creationId="{46B2AC6E-3675-65B4-5010-E59C5F50DBF8}"/>
          </ac:spMkLst>
        </pc:spChg>
        <pc:spChg chg="mod">
          <ac:chgData name="scroemdth@hotmail.com" userId="S::urn:spo:guest#scroemdth@hotmail.com::" providerId="AD" clId="Web-{E1E91F93-C52B-1B69-CB6D-CB91B62329A7}" dt="2025-06-11T17:03:09.007" v="35"/>
          <ac:spMkLst>
            <pc:docMk/>
            <pc:sldMk cId="2160860111" sldId="257"/>
            <ac:spMk id="76" creationId="{DE4F535D-802F-713D-6678-01AA0C298999}"/>
          </ac:spMkLst>
        </pc:spChg>
        <pc:spChg chg="mod">
          <ac:chgData name="scroemdth@hotmail.com" userId="S::urn:spo:guest#scroemdth@hotmail.com::" providerId="AD" clId="Web-{E1E91F93-C52B-1B69-CB6D-CB91B62329A7}" dt="2025-06-11T17:07:45.766" v="46"/>
          <ac:spMkLst>
            <pc:docMk/>
            <pc:sldMk cId="2160860111" sldId="257"/>
            <ac:spMk id="82" creationId="{434D294F-D5A6-77EA-CC0D-55720BAE2A23}"/>
          </ac:spMkLst>
        </pc:spChg>
        <pc:spChg chg="mod">
          <ac:chgData name="scroemdth@hotmail.com" userId="S::urn:spo:guest#scroemdth@hotmail.com::" providerId="AD" clId="Web-{E1E91F93-C52B-1B69-CB6D-CB91B62329A7}" dt="2025-06-11T16:57:35.281" v="34"/>
          <ac:spMkLst>
            <pc:docMk/>
            <pc:sldMk cId="2160860111" sldId="257"/>
            <ac:spMk id="84" creationId="{8997701A-4664-5063-1D9A-B3517CEB2AF4}"/>
          </ac:spMkLst>
        </pc:spChg>
        <pc:spChg chg="mod">
          <ac:chgData name="scroemdth@hotmail.com" userId="S::urn:spo:guest#scroemdth@hotmail.com::" providerId="AD" clId="Web-{E1E91F93-C52B-1B69-CB6D-CB91B62329A7}" dt="2025-06-11T16:55:33.731" v="23"/>
          <ac:spMkLst>
            <pc:docMk/>
            <pc:sldMk cId="2160860111" sldId="257"/>
            <ac:spMk id="86" creationId="{C9ED6523-65C0-7DCB-04D8-F3A5193408E2}"/>
          </ac:spMkLst>
        </pc:spChg>
        <pc:spChg chg="mod">
          <ac:chgData name="scroemdth@hotmail.com" userId="S::urn:spo:guest#scroemdth@hotmail.com::" providerId="AD" clId="Web-{E1E91F93-C52B-1B69-CB6D-CB91B62329A7}" dt="2025-06-11T16:55:55.513" v="25"/>
          <ac:spMkLst>
            <pc:docMk/>
            <pc:sldMk cId="2160860111" sldId="257"/>
            <ac:spMk id="88" creationId="{F9043125-44DB-F2AF-984D-AC347A2764D4}"/>
          </ac:spMkLst>
        </pc:spChg>
        <pc:spChg chg="mod">
          <ac:chgData name="scroemdth@hotmail.com" userId="S::urn:spo:guest#scroemdth@hotmail.com::" providerId="AD" clId="Web-{E1E91F93-C52B-1B69-CB6D-CB91B62329A7}" dt="2025-06-11T17:07:50.032" v="47"/>
          <ac:spMkLst>
            <pc:docMk/>
            <pc:sldMk cId="2160860111" sldId="257"/>
            <ac:spMk id="90" creationId="{05543189-827E-DD5D-0F6A-ED1E958F4D88}"/>
          </ac:spMkLst>
        </pc:spChg>
        <pc:spChg chg="mod">
          <ac:chgData name="scroemdth@hotmail.com" userId="S::urn:spo:guest#scroemdth@hotmail.com::" providerId="AD" clId="Web-{E1E91F93-C52B-1B69-CB6D-CB91B62329A7}" dt="2025-06-11T17:07:05" v="42"/>
          <ac:spMkLst>
            <pc:docMk/>
            <pc:sldMk cId="2160860111" sldId="257"/>
            <ac:spMk id="92" creationId="{0AC70C16-2F70-804B-13F1-44919D23AFA2}"/>
          </ac:spMkLst>
        </pc:spChg>
        <pc:spChg chg="mod">
          <ac:chgData name="scroemdth@hotmail.com" userId="S::urn:spo:guest#scroemdth@hotmail.com::" providerId="AD" clId="Web-{E1E91F93-C52B-1B69-CB6D-CB91B62329A7}" dt="2025-06-11T16:55:59.076" v="26"/>
          <ac:spMkLst>
            <pc:docMk/>
            <pc:sldMk cId="2160860111" sldId="257"/>
            <ac:spMk id="94" creationId="{B58E439A-F22D-523A-A8CE-0A3D8F4AABB2}"/>
          </ac:spMkLst>
        </pc:spChg>
        <pc:spChg chg="mod">
          <ac:chgData name="scroemdth@hotmail.com" userId="S::urn:spo:guest#scroemdth@hotmail.com::" providerId="AD" clId="Web-{E1E91F93-C52B-1B69-CB6D-CB91B62329A7}" dt="2025-06-11T16:55:50.341" v="24"/>
          <ac:spMkLst>
            <pc:docMk/>
            <pc:sldMk cId="2160860111" sldId="257"/>
            <ac:spMk id="95" creationId="{E5819C13-390C-88BD-0CA3-D62B7F5BCAC4}"/>
          </ac:spMkLst>
        </pc:spChg>
        <pc:spChg chg="mod">
          <ac:chgData name="scroemdth@hotmail.com" userId="S::urn:spo:guest#scroemdth@hotmail.com::" providerId="AD" clId="Web-{E1E91F93-C52B-1B69-CB6D-CB91B62329A7}" dt="2025-06-11T16:56:42.373" v="31"/>
          <ac:spMkLst>
            <pc:docMk/>
            <pc:sldMk cId="2160860111" sldId="257"/>
            <ac:spMk id="98" creationId="{564830C7-D259-8924-76A1-A83D8D88E18A}"/>
          </ac:spMkLst>
        </pc:spChg>
        <pc:spChg chg="mod">
          <ac:chgData name="scroemdth@hotmail.com" userId="S::urn:spo:guest#scroemdth@hotmail.com::" providerId="AD" clId="Web-{E1E91F93-C52B-1B69-CB6D-CB91B62329A7}" dt="2025-06-11T16:56:46.217" v="32"/>
          <ac:spMkLst>
            <pc:docMk/>
            <pc:sldMk cId="2160860111" sldId="257"/>
            <ac:spMk id="100" creationId="{B82AF874-724E-D65F-8951-5DC106666144}"/>
          </ac:spMkLst>
        </pc:spChg>
        <pc:spChg chg="mod">
          <ac:chgData name="scroemdth@hotmail.com" userId="S::urn:spo:guest#scroemdth@hotmail.com::" providerId="AD" clId="Web-{E1E91F93-C52B-1B69-CB6D-CB91B62329A7}" dt="2025-06-11T16:56:49.092" v="33"/>
          <ac:spMkLst>
            <pc:docMk/>
            <pc:sldMk cId="2160860111" sldId="257"/>
            <ac:spMk id="102" creationId="{63A7459F-1661-9C9C-C822-EEB7CCBC472D}"/>
          </ac:spMkLst>
        </pc:spChg>
        <pc:spChg chg="mod">
          <ac:chgData name="scroemdth@hotmail.com" userId="S::urn:spo:guest#scroemdth@hotmail.com::" providerId="AD" clId="Web-{E1E91F93-C52B-1B69-CB6D-CB91B62329A7}" dt="2025-06-11T17:07:08.297" v="43"/>
          <ac:spMkLst>
            <pc:docMk/>
            <pc:sldMk cId="2160860111" sldId="257"/>
            <ac:spMk id="104" creationId="{B7E9BF90-C0C1-5FA3-2CA6-0FFE42CA74AE}"/>
          </ac:spMkLst>
        </pc:spChg>
        <pc:spChg chg="mod">
          <ac:chgData name="scroemdth@hotmail.com" userId="S::urn:spo:guest#scroemdth@hotmail.com::" providerId="AD" clId="Web-{E1E91F93-C52B-1B69-CB6D-CB91B62329A7}" dt="2025-06-11T17:07:19.437" v="45"/>
          <ac:spMkLst>
            <pc:docMk/>
            <pc:sldMk cId="2160860111" sldId="257"/>
            <ac:spMk id="106" creationId="{2710C727-7FBB-2B55-96B9-35BEDD34D3BA}"/>
          </ac:spMkLst>
        </pc:spChg>
        <pc:spChg chg="mod">
          <ac:chgData name="scroemdth@hotmail.com" userId="S::urn:spo:guest#scroemdth@hotmail.com::" providerId="AD" clId="Web-{E1E91F93-C52B-1B69-CB6D-CB91B62329A7}" dt="2025-06-11T17:07:14.703" v="44"/>
          <ac:spMkLst>
            <pc:docMk/>
            <pc:sldMk cId="2160860111" sldId="257"/>
            <ac:spMk id="108" creationId="{27E593B1-3706-D0BA-58E9-EE2954DF62AC}"/>
          </ac:spMkLst>
        </pc:spChg>
        <pc:spChg chg="mod">
          <ac:chgData name="scroemdth@hotmail.com" userId="S::urn:spo:guest#scroemdth@hotmail.com::" providerId="AD" clId="Web-{E1E91F93-C52B-1B69-CB6D-CB91B62329A7}" dt="2025-06-11T16:56:22.873" v="30"/>
          <ac:spMkLst>
            <pc:docMk/>
            <pc:sldMk cId="2160860111" sldId="257"/>
            <ac:spMk id="148" creationId="{3AF3FAA3-4B32-75DF-671E-A140C39985F7}"/>
          </ac:spMkLst>
        </pc:spChg>
        <pc:spChg chg="mod">
          <ac:chgData name="scroemdth@hotmail.com" userId="S::urn:spo:guest#scroemdth@hotmail.com::" providerId="AD" clId="Web-{E1E91F93-C52B-1B69-CB6D-CB91B62329A7}" dt="2025-06-11T16:56:18.717" v="29"/>
          <ac:spMkLst>
            <pc:docMk/>
            <pc:sldMk cId="2160860111" sldId="257"/>
            <ac:spMk id="150" creationId="{849B0823-289E-B5E5-AE4E-0090790FF7A8}"/>
          </ac:spMkLst>
        </pc:spChg>
        <pc:spChg chg="mod">
          <ac:chgData name="scroemdth@hotmail.com" userId="S::urn:spo:guest#scroemdth@hotmail.com::" providerId="AD" clId="Web-{E1E91F93-C52B-1B69-CB6D-CB91B62329A7}" dt="2025-06-11T16:56:16.013" v="28" actId="1076"/>
          <ac:spMkLst>
            <pc:docMk/>
            <pc:sldMk cId="2160860111" sldId="257"/>
            <ac:spMk id="151" creationId="{4AE111F6-7D8A-8279-1057-18E384C60AE5}"/>
          </ac:spMkLst>
        </pc:spChg>
        <pc:spChg chg="mod">
          <ac:chgData name="scroemdth@hotmail.com" userId="S::urn:spo:guest#scroemdth@hotmail.com::" providerId="AD" clId="Web-{E1E91F93-C52B-1B69-CB6D-CB91B62329A7}" dt="2025-06-11T16:56:09.076" v="27"/>
          <ac:spMkLst>
            <pc:docMk/>
            <pc:sldMk cId="2160860111" sldId="257"/>
            <ac:spMk id="152" creationId="{507768D3-05B9-6751-95B5-DFD2B67DB2D5}"/>
          </ac:spMkLst>
        </pc:spChg>
      </pc:sldChg>
      <pc:sldChg chg="addSp modSp">
        <pc:chgData name="scroemdth@hotmail.com" userId="S::urn:spo:guest#scroemdth@hotmail.com::" providerId="AD" clId="Web-{E1E91F93-C52B-1B69-CB6D-CB91B62329A7}" dt="2025-06-11T17:13:11.179" v="55"/>
        <pc:sldMkLst>
          <pc:docMk/>
          <pc:sldMk cId="4184230450" sldId="258"/>
        </pc:sldMkLst>
        <pc:picChg chg="add mod ord">
          <ac:chgData name="scroemdth@hotmail.com" userId="S::urn:spo:guest#scroemdth@hotmail.com::" providerId="AD" clId="Web-{E1E91F93-C52B-1B69-CB6D-CB91B62329A7}" dt="2025-06-11T17:10:40.895" v="51"/>
          <ac:picMkLst>
            <pc:docMk/>
            <pc:sldMk cId="4184230450" sldId="258"/>
            <ac:picMk id="3" creationId="{57FB5062-001D-6B6F-D216-953B071CA146}"/>
          </ac:picMkLst>
        </pc:picChg>
        <pc:picChg chg="add mod ord">
          <ac:chgData name="scroemdth@hotmail.com" userId="S::urn:spo:guest#scroemdth@hotmail.com::" providerId="AD" clId="Web-{E1E91F93-C52B-1B69-CB6D-CB91B62329A7}" dt="2025-06-11T17:13:11.179" v="55"/>
          <ac:picMkLst>
            <pc:docMk/>
            <pc:sldMk cId="4184230450" sldId="258"/>
            <ac:picMk id="8" creationId="{2C70620E-BDF2-BFDB-FDA6-08313D17B7E3}"/>
          </ac:picMkLst>
        </pc:picChg>
      </pc:sldChg>
      <pc:sldChg chg="addSp modSp">
        <pc:chgData name="scroemdth@hotmail.com" userId="S::urn:spo:guest#scroemdth@hotmail.com::" providerId="AD" clId="Web-{E1E91F93-C52B-1B69-CB6D-CB91B62329A7}" dt="2025-06-11T17:22:54.136" v="57" actId="1076"/>
        <pc:sldMkLst>
          <pc:docMk/>
          <pc:sldMk cId="3643805034" sldId="259"/>
        </pc:sldMkLst>
      </pc:sldChg>
      <pc:sldChg chg="del">
        <pc:chgData name="scroemdth@hotmail.com" userId="S::urn:spo:guest#scroemdth@hotmail.com::" providerId="AD" clId="Web-{E1E91F93-C52B-1B69-CB6D-CB91B62329A7}" dt="2025-06-11T17:44:45.921" v="80"/>
        <pc:sldMkLst>
          <pc:docMk/>
          <pc:sldMk cId="3493145808" sldId="262"/>
        </pc:sldMkLst>
      </pc:sldChg>
      <pc:sldChg chg="modSp add">
        <pc:chgData name="scroemdth@hotmail.com" userId="S::urn:spo:guest#scroemdth@hotmail.com::" providerId="AD" clId="Web-{E1E91F93-C52B-1B69-CB6D-CB91B62329A7}" dt="2025-06-11T17:36:03.425" v="76" actId="20577"/>
        <pc:sldMkLst>
          <pc:docMk/>
          <pc:sldMk cId="1473026952" sldId="273"/>
        </pc:sldMkLst>
        <pc:spChg chg="mod">
          <ac:chgData name="scroemdth@hotmail.com" userId="S::urn:spo:guest#scroemdth@hotmail.com::" providerId="AD" clId="Web-{E1E91F93-C52B-1B69-CB6D-CB91B62329A7}" dt="2025-06-11T17:36:03.425" v="76" actId="20577"/>
          <ac:spMkLst>
            <pc:docMk/>
            <pc:sldMk cId="1473026952" sldId="273"/>
            <ac:spMk id="4" creationId="{F617C18B-B009-7639-D98D-84C974DDD729}"/>
          </ac:spMkLst>
        </pc:spChg>
      </pc:sldChg>
      <pc:sldChg chg="add">
        <pc:chgData name="scroemdth@hotmail.com" userId="S::urn:spo:guest#scroemdth@hotmail.com::" providerId="AD" clId="Web-{E1E91F93-C52B-1B69-CB6D-CB91B62329A7}" dt="2025-06-11T17:41:34.432" v="77"/>
        <pc:sldMkLst>
          <pc:docMk/>
          <pc:sldMk cId="635200627" sldId="280"/>
        </pc:sldMkLst>
      </pc:sldChg>
      <pc:sldChg chg="add">
        <pc:chgData name="scroemdth@hotmail.com" userId="S::urn:spo:guest#scroemdth@hotmail.com::" providerId="AD" clId="Web-{E1E91F93-C52B-1B69-CB6D-CB91B62329A7}" dt="2025-06-11T17:42:30.949" v="78"/>
        <pc:sldMkLst>
          <pc:docMk/>
          <pc:sldMk cId="2672779204" sldId="281"/>
        </pc:sldMkLst>
      </pc:sldChg>
      <pc:sldChg chg="add">
        <pc:chgData name="scroemdth@hotmail.com" userId="S::urn:spo:guest#scroemdth@hotmail.com::" providerId="AD" clId="Web-{E1E91F93-C52B-1B69-CB6D-CB91B62329A7}" dt="2025-06-11T17:42:30.949" v="79"/>
        <pc:sldMkLst>
          <pc:docMk/>
          <pc:sldMk cId="208669328" sldId="282"/>
        </pc:sldMkLst>
      </pc:sldChg>
    </pc:docChg>
  </pc:docChgLst>
  <pc:docChgLst>
    <pc:chgData name="scroemdth@hotmail.com" userId="S::urn:spo:guest#scroemdth@hotmail.com::" providerId="AD" clId="Web-{7A8007F5-9E96-E56A-9E0F-37673EC52226}"/>
    <pc:docChg chg="addSld modSld">
      <pc:chgData name="scroemdth@hotmail.com" userId="S::urn:spo:guest#scroemdth@hotmail.com::" providerId="AD" clId="Web-{7A8007F5-9E96-E56A-9E0F-37673EC52226}" dt="2025-06-24T20:02:49.540" v="324" actId="1076"/>
      <pc:docMkLst>
        <pc:docMk/>
      </pc:docMkLst>
      <pc:sldChg chg="addSp modSp">
        <pc:chgData name="scroemdth@hotmail.com" userId="S::urn:spo:guest#scroemdth@hotmail.com::" providerId="AD" clId="Web-{7A8007F5-9E96-E56A-9E0F-37673EC52226}" dt="2025-06-24T18:44:57.166" v="1" actId="1076"/>
        <pc:sldMkLst>
          <pc:docMk/>
          <pc:sldMk cId="2160860111" sldId="257"/>
        </pc:sldMkLst>
        <pc:spChg chg="add mod">
          <ac:chgData name="scroemdth@hotmail.com" userId="S::urn:spo:guest#scroemdth@hotmail.com::" providerId="AD" clId="Web-{7A8007F5-9E96-E56A-9E0F-37673EC52226}" dt="2025-06-24T18:44:57.166" v="1" actId="1076"/>
          <ac:spMkLst>
            <pc:docMk/>
            <pc:sldMk cId="2160860111" sldId="257"/>
            <ac:spMk id="31" creationId="{C588EB64-402D-1574-1A52-94CFDB32B147}"/>
          </ac:spMkLst>
        </pc:spChg>
      </pc:sldChg>
      <pc:sldChg chg="modSp">
        <pc:chgData name="scroemdth@hotmail.com" userId="S::urn:spo:guest#scroemdth@hotmail.com::" providerId="AD" clId="Web-{7A8007F5-9E96-E56A-9E0F-37673EC52226}" dt="2025-06-24T19:00:54.071" v="26" actId="20577"/>
        <pc:sldMkLst>
          <pc:docMk/>
          <pc:sldMk cId="1473026952" sldId="273"/>
        </pc:sldMkLst>
        <pc:spChg chg="mod">
          <ac:chgData name="scroemdth@hotmail.com" userId="S::urn:spo:guest#scroemdth@hotmail.com::" providerId="AD" clId="Web-{7A8007F5-9E96-E56A-9E0F-37673EC52226}" dt="2025-06-24T19:00:54.071" v="26" actId="20577"/>
          <ac:spMkLst>
            <pc:docMk/>
            <pc:sldMk cId="1473026952" sldId="273"/>
            <ac:spMk id="4" creationId="{F617C18B-B009-7639-D98D-84C974DDD729}"/>
          </ac:spMkLst>
        </pc:spChg>
      </pc:sldChg>
      <pc:sldChg chg="modSp">
        <pc:chgData name="scroemdth@hotmail.com" userId="S::urn:spo:guest#scroemdth@hotmail.com::" providerId="AD" clId="Web-{7A8007F5-9E96-E56A-9E0F-37673EC52226}" dt="2025-06-24T18:46:52.199" v="4" actId="20577"/>
        <pc:sldMkLst>
          <pc:docMk/>
          <pc:sldMk cId="1096959269" sldId="288"/>
        </pc:sldMkLst>
        <pc:spChg chg="mod">
          <ac:chgData name="scroemdth@hotmail.com" userId="S::urn:spo:guest#scroemdth@hotmail.com::" providerId="AD" clId="Web-{7A8007F5-9E96-E56A-9E0F-37673EC52226}" dt="2025-06-24T18:46:52.199" v="4" actId="20577"/>
          <ac:spMkLst>
            <pc:docMk/>
            <pc:sldMk cId="1096959269" sldId="288"/>
            <ac:spMk id="3" creationId="{A40E1BC7-C072-45A9-C522-C1D46315FE1E}"/>
          </ac:spMkLst>
        </pc:spChg>
      </pc:sldChg>
      <pc:sldChg chg="addSp delSp modSp add">
        <pc:chgData name="scroemdth@hotmail.com" userId="S::urn:spo:guest#scroemdth@hotmail.com::" providerId="AD" clId="Web-{7A8007F5-9E96-E56A-9E0F-37673EC52226}" dt="2025-06-24T19:26:44.023" v="31" actId="1076"/>
        <pc:sldMkLst>
          <pc:docMk/>
          <pc:sldMk cId="1411190147" sldId="295"/>
        </pc:sldMkLst>
        <pc:spChg chg="del">
          <ac:chgData name="scroemdth@hotmail.com" userId="S::urn:spo:guest#scroemdth@hotmail.com::" providerId="AD" clId="Web-{7A8007F5-9E96-E56A-9E0F-37673EC52226}" dt="2025-06-24T19:26:30.632" v="29"/>
          <ac:spMkLst>
            <pc:docMk/>
            <pc:sldMk cId="1411190147" sldId="295"/>
            <ac:spMk id="2" creationId="{5325136A-7C0A-278E-3E30-33EFF82BFC45}"/>
          </ac:spMkLst>
        </pc:spChg>
        <pc:spChg chg="mod">
          <ac:chgData name="scroemdth@hotmail.com" userId="S::urn:spo:guest#scroemdth@hotmail.com::" providerId="AD" clId="Web-{7A8007F5-9E96-E56A-9E0F-37673EC52226}" dt="2025-06-24T19:26:44.023" v="31" actId="1076"/>
          <ac:spMkLst>
            <pc:docMk/>
            <pc:sldMk cId="1411190147" sldId="295"/>
            <ac:spMk id="6" creationId="{C22D749D-96E9-AB3A-7C75-5F70682F753C}"/>
          </ac:spMkLst>
        </pc:spChg>
        <pc:spChg chg="add">
          <ac:chgData name="scroemdth@hotmail.com" userId="S::urn:spo:guest#scroemdth@hotmail.com::" providerId="AD" clId="Web-{7A8007F5-9E96-E56A-9E0F-37673EC52226}" dt="2025-06-24T19:26:25.616" v="28"/>
          <ac:spMkLst>
            <pc:docMk/>
            <pc:sldMk cId="1411190147" sldId="295"/>
            <ac:spMk id="10" creationId="{5EF97919-BBC7-08E9-E654-19ED3D38C152}"/>
          </ac:spMkLst>
        </pc:spChg>
        <pc:spChg chg="add del mod">
          <ac:chgData name="scroemdth@hotmail.com" userId="S::urn:spo:guest#scroemdth@hotmail.com::" providerId="AD" clId="Web-{7A8007F5-9E96-E56A-9E0F-37673EC52226}" dt="2025-06-24T19:26:34.679" v="30"/>
          <ac:spMkLst>
            <pc:docMk/>
            <pc:sldMk cId="1411190147" sldId="295"/>
            <ac:spMk id="12" creationId="{07DCEAA8-2881-30DC-2877-35DA56F05D18}"/>
          </ac:spMkLst>
        </pc:spChg>
      </pc:sldChg>
      <pc:sldChg chg="addSp delSp modSp add replId">
        <pc:chgData name="scroemdth@hotmail.com" userId="S::urn:spo:guest#scroemdth@hotmail.com::" providerId="AD" clId="Web-{7A8007F5-9E96-E56A-9E0F-37673EC52226}" dt="2025-06-24T20:02:49.540" v="324" actId="1076"/>
        <pc:sldMkLst>
          <pc:docMk/>
          <pc:sldMk cId="3690457141" sldId="296"/>
        </pc:sldMkLst>
        <pc:spChg chg="add mod">
          <ac:chgData name="scroemdth@hotmail.com" userId="S::urn:spo:guest#scroemdth@hotmail.com::" providerId="AD" clId="Web-{7A8007F5-9E96-E56A-9E0F-37673EC52226}" dt="2025-06-24T19:36:45.142" v="141"/>
          <ac:spMkLst>
            <pc:docMk/>
            <pc:sldMk cId="3690457141" sldId="296"/>
            <ac:spMk id="2" creationId="{E5D4F72F-AF21-0E86-0373-74711D3E4631}"/>
          </ac:spMkLst>
        </pc:spChg>
        <pc:spChg chg="mod">
          <ac:chgData name="scroemdth@hotmail.com" userId="S::urn:spo:guest#scroemdth@hotmail.com::" providerId="AD" clId="Web-{7A8007F5-9E96-E56A-9E0F-37673EC52226}" dt="2025-06-24T19:55:54.840" v="316" actId="14100"/>
          <ac:spMkLst>
            <pc:docMk/>
            <pc:sldMk cId="3690457141" sldId="296"/>
            <ac:spMk id="3" creationId="{6FA206F3-0E76-4C20-1BBF-5B836CA8B80F}"/>
          </ac:spMkLst>
        </pc:spChg>
        <pc:spChg chg="mod">
          <ac:chgData name="scroemdth@hotmail.com" userId="S::urn:spo:guest#scroemdth@hotmail.com::" providerId="AD" clId="Web-{7A8007F5-9E96-E56A-9E0F-37673EC52226}" dt="2025-06-24T19:28:11.602" v="47" actId="1076"/>
          <ac:spMkLst>
            <pc:docMk/>
            <pc:sldMk cId="3690457141" sldId="296"/>
            <ac:spMk id="6" creationId="{6D2E9450-94E4-80C1-CB2D-BBA0F66D7F57}"/>
          </ac:spMkLst>
        </pc:spChg>
        <pc:spChg chg="del mod">
          <ac:chgData name="scroemdth@hotmail.com" userId="S::urn:spo:guest#scroemdth@hotmail.com::" providerId="AD" clId="Web-{7A8007F5-9E96-E56A-9E0F-37673EC52226}" dt="2025-06-24T19:35:15.984" v="130"/>
          <ac:spMkLst>
            <pc:docMk/>
            <pc:sldMk cId="3690457141" sldId="296"/>
            <ac:spMk id="7" creationId="{D79A5679-572D-7762-EAA2-A556225E3B1B}"/>
          </ac:spMkLst>
        </pc:spChg>
        <pc:spChg chg="del mod">
          <ac:chgData name="scroemdth@hotmail.com" userId="S::urn:spo:guest#scroemdth@hotmail.com::" providerId="AD" clId="Web-{7A8007F5-9E96-E56A-9E0F-37673EC52226}" dt="2025-06-24T19:37:43.674" v="150"/>
          <ac:spMkLst>
            <pc:docMk/>
            <pc:sldMk cId="3690457141" sldId="296"/>
            <ac:spMk id="8" creationId="{7776E3E9-0E87-81F1-871F-EAAECFBFB4A6}"/>
          </ac:spMkLst>
        </pc:spChg>
        <pc:spChg chg="add mod">
          <ac:chgData name="scroemdth@hotmail.com" userId="S::urn:spo:guest#scroemdth@hotmail.com::" providerId="AD" clId="Web-{7A8007F5-9E96-E56A-9E0F-37673EC52226}" dt="2025-06-24T19:36:45.157" v="142"/>
          <ac:spMkLst>
            <pc:docMk/>
            <pc:sldMk cId="3690457141" sldId="296"/>
            <ac:spMk id="9" creationId="{96D9E5D8-9778-BE74-F25A-91C09CD0D402}"/>
          </ac:spMkLst>
        </pc:spChg>
        <pc:spChg chg="add mod">
          <ac:chgData name="scroemdth@hotmail.com" userId="S::urn:spo:guest#scroemdth@hotmail.com::" providerId="AD" clId="Web-{7A8007F5-9E96-E56A-9E0F-37673EC52226}" dt="2025-06-24T19:36:45.173" v="143"/>
          <ac:spMkLst>
            <pc:docMk/>
            <pc:sldMk cId="3690457141" sldId="296"/>
            <ac:spMk id="11" creationId="{BAB5745D-D03C-286A-2A75-6B313DB73117}"/>
          </ac:spMkLst>
        </pc:spChg>
        <pc:spChg chg="add mod">
          <ac:chgData name="scroemdth@hotmail.com" userId="S::urn:spo:guest#scroemdth@hotmail.com::" providerId="AD" clId="Web-{7A8007F5-9E96-E56A-9E0F-37673EC52226}" dt="2025-06-24T19:50:44.195" v="278" actId="20577"/>
          <ac:spMkLst>
            <pc:docMk/>
            <pc:sldMk cId="3690457141" sldId="296"/>
            <ac:spMk id="12" creationId="{2943C0BF-8260-3BDB-48DA-7DBBB445A4A5}"/>
          </ac:spMkLst>
        </pc:spChg>
        <pc:spChg chg="add mod">
          <ac:chgData name="scroemdth@hotmail.com" userId="S::urn:spo:guest#scroemdth@hotmail.com::" providerId="AD" clId="Web-{7A8007F5-9E96-E56A-9E0F-37673EC52226}" dt="2025-06-24T20:02:42.852" v="323" actId="1076"/>
          <ac:spMkLst>
            <pc:docMk/>
            <pc:sldMk cId="3690457141" sldId="296"/>
            <ac:spMk id="13" creationId="{E8E88E49-C898-A1A6-2773-24F687053FBE}"/>
          </ac:spMkLst>
        </pc:spChg>
        <pc:spChg chg="add mod">
          <ac:chgData name="scroemdth@hotmail.com" userId="S::urn:spo:guest#scroemdth@hotmail.com::" providerId="AD" clId="Web-{7A8007F5-9E96-E56A-9E0F-37673EC52226}" dt="2025-06-24T19:54:55.683" v="314" actId="1076"/>
          <ac:spMkLst>
            <pc:docMk/>
            <pc:sldMk cId="3690457141" sldId="296"/>
            <ac:spMk id="14" creationId="{A9C6B472-B2F4-0277-1C92-386B97B06258}"/>
          </ac:spMkLst>
        </pc:spChg>
        <pc:spChg chg="add mod ord">
          <ac:chgData name="scroemdth@hotmail.com" userId="S::urn:spo:guest#scroemdth@hotmail.com::" providerId="AD" clId="Web-{7A8007F5-9E96-E56A-9E0F-37673EC52226}" dt="2025-06-24T19:56:37.638" v="320" actId="1076"/>
          <ac:spMkLst>
            <pc:docMk/>
            <pc:sldMk cId="3690457141" sldId="296"/>
            <ac:spMk id="15" creationId="{D96E7303-61B9-539F-E841-29EBAC875370}"/>
          </ac:spMkLst>
        </pc:spChg>
        <pc:grpChg chg="add mod">
          <ac:chgData name="scroemdth@hotmail.com" userId="S::urn:spo:guest#scroemdth@hotmail.com::" providerId="AD" clId="Web-{7A8007F5-9E96-E56A-9E0F-37673EC52226}" dt="2025-06-24T20:02:49.540" v="324" actId="1076"/>
          <ac:grpSpMkLst>
            <pc:docMk/>
            <pc:sldMk cId="3690457141" sldId="296"/>
            <ac:grpSpMk id="16" creationId="{49EE2B84-9209-6296-25FE-656CCB9036EC}"/>
          </ac:grpSpMkLst>
        </pc:grpChg>
      </pc:sldChg>
    </pc:docChg>
  </pc:docChgLst>
  <pc:docChgLst>
    <pc:chgData name="Daniel Pettersson (5)" userId="25c41264-0eed-437b-8bab-d39d853b1df0" providerId="ADAL" clId="{236F2444-EDCD-4864-B0C6-829A41CF809E}"/>
    <pc:docChg chg="undo custSel addSld delSld modSld sldOrd">
      <pc:chgData name="Daniel Pettersson (5)" userId="25c41264-0eed-437b-8bab-d39d853b1df0" providerId="ADAL" clId="{236F2444-EDCD-4864-B0C6-829A41CF809E}" dt="2025-06-24T20:51:05.285" v="2842" actId="20577"/>
      <pc:docMkLst>
        <pc:docMk/>
      </pc:docMkLst>
      <pc:sldChg chg="addSp delSp modSp mod">
        <pc:chgData name="Daniel Pettersson (5)" userId="25c41264-0eed-437b-8bab-d39d853b1df0" providerId="ADAL" clId="{236F2444-EDCD-4864-B0C6-829A41CF809E}" dt="2025-06-24T10:13:03.414" v="2216" actId="1076"/>
        <pc:sldMkLst>
          <pc:docMk/>
          <pc:sldMk cId="1350589949" sldId="256"/>
        </pc:sldMkLst>
        <pc:spChg chg="add mod">
          <ac:chgData name="Daniel Pettersson (5)" userId="25c41264-0eed-437b-8bab-d39d853b1df0" providerId="ADAL" clId="{236F2444-EDCD-4864-B0C6-829A41CF809E}" dt="2025-06-24T08:58:58.152" v="1398" actId="1076"/>
          <ac:spMkLst>
            <pc:docMk/>
            <pc:sldMk cId="1350589949" sldId="256"/>
            <ac:spMk id="4" creationId="{C29738BC-608E-6BF9-3C9B-2982A6854B0B}"/>
          </ac:spMkLst>
        </pc:spChg>
        <pc:spChg chg="add mod">
          <ac:chgData name="Daniel Pettersson (5)" userId="25c41264-0eed-437b-8bab-d39d853b1df0" providerId="ADAL" clId="{236F2444-EDCD-4864-B0C6-829A41CF809E}" dt="2025-06-09T21:41:14.004" v="1121" actId="207"/>
          <ac:spMkLst>
            <pc:docMk/>
            <pc:sldMk cId="1350589949" sldId="256"/>
            <ac:spMk id="6" creationId="{963DEA97-8D5A-38F1-A589-B72863487266}"/>
          </ac:spMkLst>
        </pc:spChg>
        <pc:spChg chg="add mod">
          <ac:chgData name="Daniel Pettersson (5)" userId="25c41264-0eed-437b-8bab-d39d853b1df0" providerId="ADAL" clId="{236F2444-EDCD-4864-B0C6-829A41CF809E}" dt="2025-06-09T21:25:31.520" v="874" actId="1076"/>
          <ac:spMkLst>
            <pc:docMk/>
            <pc:sldMk cId="1350589949" sldId="256"/>
            <ac:spMk id="7" creationId="{0DD8992E-C51F-CEBC-B914-610D4938F752}"/>
          </ac:spMkLst>
        </pc:spChg>
        <pc:spChg chg="add mod">
          <ac:chgData name="Daniel Pettersson (5)" userId="25c41264-0eed-437b-8bab-d39d853b1df0" providerId="ADAL" clId="{236F2444-EDCD-4864-B0C6-829A41CF809E}" dt="2025-06-24T08:58:58.152" v="1398" actId="1076"/>
          <ac:spMkLst>
            <pc:docMk/>
            <pc:sldMk cId="1350589949" sldId="256"/>
            <ac:spMk id="8" creationId="{55B9DC20-5579-F280-4A93-BD55066B55D4}"/>
          </ac:spMkLst>
        </pc:spChg>
        <pc:spChg chg="add mod">
          <ac:chgData name="Daniel Pettersson (5)" userId="25c41264-0eed-437b-8bab-d39d853b1df0" providerId="ADAL" clId="{236F2444-EDCD-4864-B0C6-829A41CF809E}" dt="2025-06-24T10:13:00.633" v="2215" actId="1076"/>
          <ac:spMkLst>
            <pc:docMk/>
            <pc:sldMk cId="1350589949" sldId="256"/>
            <ac:spMk id="9" creationId="{C40B8437-75C3-4F6D-DFD5-83EFC7F263C5}"/>
          </ac:spMkLst>
        </pc:spChg>
        <pc:spChg chg="add mod">
          <ac:chgData name="Daniel Pettersson (5)" userId="25c41264-0eed-437b-8bab-d39d853b1df0" providerId="ADAL" clId="{236F2444-EDCD-4864-B0C6-829A41CF809E}" dt="2025-06-24T08:59:18.546" v="1416" actId="20577"/>
          <ac:spMkLst>
            <pc:docMk/>
            <pc:sldMk cId="1350589949" sldId="256"/>
            <ac:spMk id="10" creationId="{5CD48E34-EB16-9E0B-D63F-96C1B4AAA107}"/>
          </ac:spMkLst>
        </pc:spChg>
        <pc:spChg chg="add mod">
          <ac:chgData name="Daniel Pettersson (5)" userId="25c41264-0eed-437b-8bab-d39d853b1df0" providerId="ADAL" clId="{236F2444-EDCD-4864-B0C6-829A41CF809E}" dt="2025-06-24T08:58:58.152" v="1398" actId="1076"/>
          <ac:spMkLst>
            <pc:docMk/>
            <pc:sldMk cId="1350589949" sldId="256"/>
            <ac:spMk id="11" creationId="{7D1F4A11-B0C9-7A34-19D5-050B06E37C66}"/>
          </ac:spMkLst>
        </pc:spChg>
        <pc:spChg chg="add mod">
          <ac:chgData name="Daniel Pettersson (5)" userId="25c41264-0eed-437b-8bab-d39d853b1df0" providerId="ADAL" clId="{236F2444-EDCD-4864-B0C6-829A41CF809E}" dt="2025-06-24T10:13:03.414" v="2216" actId="1076"/>
          <ac:spMkLst>
            <pc:docMk/>
            <pc:sldMk cId="1350589949" sldId="256"/>
            <ac:spMk id="12" creationId="{D305AFF8-E031-DDB8-CB4B-955E3073C7A2}"/>
          </ac:spMkLst>
        </pc:spChg>
        <pc:spChg chg="add mod">
          <ac:chgData name="Daniel Pettersson (5)" userId="25c41264-0eed-437b-8bab-d39d853b1df0" providerId="ADAL" clId="{236F2444-EDCD-4864-B0C6-829A41CF809E}" dt="2025-06-24T08:58:58.152" v="1398" actId="1076"/>
          <ac:spMkLst>
            <pc:docMk/>
            <pc:sldMk cId="1350589949" sldId="256"/>
            <ac:spMk id="13" creationId="{DF7B50C8-D9A6-99E5-0C71-A0A76B55D258}"/>
          </ac:spMkLst>
        </pc:spChg>
        <pc:picChg chg="add mod">
          <ac:chgData name="Daniel Pettersson (5)" userId="25c41264-0eed-437b-8bab-d39d853b1df0" providerId="ADAL" clId="{236F2444-EDCD-4864-B0C6-829A41CF809E}" dt="2025-06-09T21:40:55.222" v="1118" actId="14100"/>
          <ac:picMkLst>
            <pc:docMk/>
            <pc:sldMk cId="1350589949" sldId="256"/>
            <ac:picMk id="5" creationId="{FFD51A14-6DAE-0D6C-B5FB-59D542855DA0}"/>
          </ac:picMkLst>
        </pc:picChg>
      </pc:sldChg>
      <pc:sldChg chg="addSp delSp modSp mod">
        <pc:chgData name="Daniel Pettersson (5)" userId="25c41264-0eed-437b-8bab-d39d853b1df0" providerId="ADAL" clId="{236F2444-EDCD-4864-B0C6-829A41CF809E}" dt="2025-06-24T10:05:57.953" v="2108" actId="1076"/>
        <pc:sldMkLst>
          <pc:docMk/>
          <pc:sldMk cId="2160860111" sldId="257"/>
        </pc:sldMkLst>
        <pc:spChg chg="mod">
          <ac:chgData name="Daniel Pettersson (5)" userId="25c41264-0eed-437b-8bab-d39d853b1df0" providerId="ADAL" clId="{236F2444-EDCD-4864-B0C6-829A41CF809E}" dt="2025-06-09T20:55:46.986" v="433" actId="207"/>
          <ac:spMkLst>
            <pc:docMk/>
            <pc:sldMk cId="2160860111" sldId="257"/>
            <ac:spMk id="4" creationId="{7C991DF1-5C5E-B0A8-254F-5BF7F17762EE}"/>
          </ac:spMkLst>
        </pc:spChg>
        <pc:spChg chg="mod">
          <ac:chgData name="Daniel Pettersson (5)" userId="25c41264-0eed-437b-8bab-d39d853b1df0" providerId="ADAL" clId="{236F2444-EDCD-4864-B0C6-829A41CF809E}" dt="2025-06-09T20:56:38.407" v="442" actId="207"/>
          <ac:spMkLst>
            <pc:docMk/>
            <pc:sldMk cId="2160860111" sldId="257"/>
            <ac:spMk id="5" creationId="{2E25C49C-FBC5-467D-3ED4-66452324847B}"/>
          </ac:spMkLst>
        </pc:spChg>
        <pc:spChg chg="mod">
          <ac:chgData name="Daniel Pettersson (5)" userId="25c41264-0eed-437b-8bab-d39d853b1df0" providerId="ADAL" clId="{236F2444-EDCD-4864-B0C6-829A41CF809E}" dt="2025-06-09T20:56:38.407" v="442" actId="207"/>
          <ac:spMkLst>
            <pc:docMk/>
            <pc:sldMk cId="2160860111" sldId="257"/>
            <ac:spMk id="6" creationId="{ABAEF41F-ADF8-DF0A-4599-80A583092650}"/>
          </ac:spMkLst>
        </pc:spChg>
        <pc:spChg chg="mod">
          <ac:chgData name="Daniel Pettersson (5)" userId="25c41264-0eed-437b-8bab-d39d853b1df0" providerId="ADAL" clId="{236F2444-EDCD-4864-B0C6-829A41CF809E}" dt="2025-06-09T21:39:21.682" v="1098" actId="1076"/>
          <ac:spMkLst>
            <pc:docMk/>
            <pc:sldMk cId="2160860111" sldId="257"/>
            <ac:spMk id="7" creationId="{A525DAE6-0767-FC5C-0335-13E3426FC26E}"/>
          </ac:spMkLst>
        </pc:spChg>
        <pc:spChg chg="mod">
          <ac:chgData name="Daniel Pettersson (5)" userId="25c41264-0eed-437b-8bab-d39d853b1df0" providerId="ADAL" clId="{236F2444-EDCD-4864-B0C6-829A41CF809E}" dt="2025-06-09T20:56:38.407" v="442" actId="207"/>
          <ac:spMkLst>
            <pc:docMk/>
            <pc:sldMk cId="2160860111" sldId="257"/>
            <ac:spMk id="10" creationId="{54F2DC62-E87A-FC6B-917E-406AF6960DBA}"/>
          </ac:spMkLst>
        </pc:spChg>
        <pc:spChg chg="mod">
          <ac:chgData name="Daniel Pettersson (5)" userId="25c41264-0eed-437b-8bab-d39d853b1df0" providerId="ADAL" clId="{236F2444-EDCD-4864-B0C6-829A41CF809E}" dt="2025-06-09T20:56:38.407" v="442" actId="207"/>
          <ac:spMkLst>
            <pc:docMk/>
            <pc:sldMk cId="2160860111" sldId="257"/>
            <ac:spMk id="11" creationId="{3B591921-2F81-E11A-DF63-61E8FEC00A4C}"/>
          </ac:spMkLst>
        </pc:spChg>
        <pc:spChg chg="mod">
          <ac:chgData name="Daniel Pettersson (5)" userId="25c41264-0eed-437b-8bab-d39d853b1df0" providerId="ADAL" clId="{236F2444-EDCD-4864-B0C6-829A41CF809E}" dt="2025-06-09T20:56:38.407" v="442" actId="207"/>
          <ac:spMkLst>
            <pc:docMk/>
            <pc:sldMk cId="2160860111" sldId="257"/>
            <ac:spMk id="12" creationId="{77447065-9C71-411C-8834-675B8E7FC864}"/>
          </ac:spMkLst>
        </pc:spChg>
        <pc:spChg chg="mod">
          <ac:chgData name="Daniel Pettersson (5)" userId="25c41264-0eed-437b-8bab-d39d853b1df0" providerId="ADAL" clId="{236F2444-EDCD-4864-B0C6-829A41CF809E}" dt="2025-06-09T20:56:38.407" v="442" actId="207"/>
          <ac:spMkLst>
            <pc:docMk/>
            <pc:sldMk cId="2160860111" sldId="257"/>
            <ac:spMk id="13" creationId="{E83F2B3E-98C7-A23C-3120-C43F84C4FC81}"/>
          </ac:spMkLst>
        </pc:spChg>
        <pc:spChg chg="mod">
          <ac:chgData name="Daniel Pettersson (5)" userId="25c41264-0eed-437b-8bab-d39d853b1df0" providerId="ADAL" clId="{236F2444-EDCD-4864-B0C6-829A41CF809E}" dt="2025-06-09T20:56:38.407" v="442" actId="207"/>
          <ac:spMkLst>
            <pc:docMk/>
            <pc:sldMk cId="2160860111" sldId="257"/>
            <ac:spMk id="14" creationId="{EF087E73-12FC-B4A5-A3D6-77267F3E4737}"/>
          </ac:spMkLst>
        </pc:spChg>
        <pc:spChg chg="mod">
          <ac:chgData name="Daniel Pettersson (5)" userId="25c41264-0eed-437b-8bab-d39d853b1df0" providerId="ADAL" clId="{236F2444-EDCD-4864-B0C6-829A41CF809E}" dt="2025-06-09T20:56:38.407" v="442" actId="207"/>
          <ac:spMkLst>
            <pc:docMk/>
            <pc:sldMk cId="2160860111" sldId="257"/>
            <ac:spMk id="16" creationId="{BDFC64B0-9EF0-2FC0-4CC1-66F9380F2DEC}"/>
          </ac:spMkLst>
        </pc:spChg>
        <pc:spChg chg="mod">
          <ac:chgData name="Daniel Pettersson (5)" userId="25c41264-0eed-437b-8bab-d39d853b1df0" providerId="ADAL" clId="{236F2444-EDCD-4864-B0C6-829A41CF809E}" dt="2025-06-09T20:56:38.407" v="442" actId="207"/>
          <ac:spMkLst>
            <pc:docMk/>
            <pc:sldMk cId="2160860111" sldId="257"/>
            <ac:spMk id="17" creationId="{47381FEA-AC68-E73B-6FB9-9E41922C29C8}"/>
          </ac:spMkLst>
        </pc:spChg>
        <pc:spChg chg="mod">
          <ac:chgData name="Daniel Pettersson (5)" userId="25c41264-0eed-437b-8bab-d39d853b1df0" providerId="ADAL" clId="{236F2444-EDCD-4864-B0C6-829A41CF809E}" dt="2025-06-09T21:12:02.676" v="664" actId="207"/>
          <ac:spMkLst>
            <pc:docMk/>
            <pc:sldMk cId="2160860111" sldId="257"/>
            <ac:spMk id="18" creationId="{777206C5-14D1-7EC1-80E6-E0B68A7D551E}"/>
          </ac:spMkLst>
        </pc:spChg>
        <pc:spChg chg="mod">
          <ac:chgData name="Daniel Pettersson (5)" userId="25c41264-0eed-437b-8bab-d39d853b1df0" providerId="ADAL" clId="{236F2444-EDCD-4864-B0C6-829A41CF809E}" dt="2025-06-09T21:12:02.676" v="664" actId="207"/>
          <ac:spMkLst>
            <pc:docMk/>
            <pc:sldMk cId="2160860111" sldId="257"/>
            <ac:spMk id="19" creationId="{2B4DF991-D686-A2E0-72AB-80402C8EB644}"/>
          </ac:spMkLst>
        </pc:spChg>
        <pc:spChg chg="mod">
          <ac:chgData name="Daniel Pettersson (5)" userId="25c41264-0eed-437b-8bab-d39d853b1df0" providerId="ADAL" clId="{236F2444-EDCD-4864-B0C6-829A41CF809E}" dt="2025-06-09T21:12:02.676" v="664" actId="207"/>
          <ac:spMkLst>
            <pc:docMk/>
            <pc:sldMk cId="2160860111" sldId="257"/>
            <ac:spMk id="20" creationId="{C0F65B7B-3A91-2E01-BFDF-83B1D8DA8047}"/>
          </ac:spMkLst>
        </pc:spChg>
        <pc:spChg chg="mod">
          <ac:chgData name="Daniel Pettersson (5)" userId="25c41264-0eed-437b-8bab-d39d853b1df0" providerId="ADAL" clId="{236F2444-EDCD-4864-B0C6-829A41CF809E}" dt="2025-06-09T21:12:02.676" v="664" actId="207"/>
          <ac:spMkLst>
            <pc:docMk/>
            <pc:sldMk cId="2160860111" sldId="257"/>
            <ac:spMk id="21" creationId="{222F9BF7-6F52-6E78-7D0A-4E91A62703B4}"/>
          </ac:spMkLst>
        </pc:spChg>
        <pc:spChg chg="mod">
          <ac:chgData name="Daniel Pettersson (5)" userId="25c41264-0eed-437b-8bab-d39d853b1df0" providerId="ADAL" clId="{236F2444-EDCD-4864-B0C6-829A41CF809E}" dt="2025-06-09T21:12:02.676" v="664" actId="207"/>
          <ac:spMkLst>
            <pc:docMk/>
            <pc:sldMk cId="2160860111" sldId="257"/>
            <ac:spMk id="22" creationId="{64BBEE93-46A2-7EBB-A958-AF816776CE1D}"/>
          </ac:spMkLst>
        </pc:spChg>
        <pc:spChg chg="mod">
          <ac:chgData name="Daniel Pettersson (5)" userId="25c41264-0eed-437b-8bab-d39d853b1df0" providerId="ADAL" clId="{236F2444-EDCD-4864-B0C6-829A41CF809E}" dt="2025-06-09T21:12:02.676" v="664" actId="207"/>
          <ac:spMkLst>
            <pc:docMk/>
            <pc:sldMk cId="2160860111" sldId="257"/>
            <ac:spMk id="23" creationId="{BD3B2821-8A14-5C23-D472-00FE828528F1}"/>
          </ac:spMkLst>
        </pc:spChg>
        <pc:spChg chg="mod">
          <ac:chgData name="Daniel Pettersson (5)" userId="25c41264-0eed-437b-8bab-d39d853b1df0" providerId="ADAL" clId="{236F2444-EDCD-4864-B0C6-829A41CF809E}" dt="2025-06-09T21:12:02.676" v="664" actId="207"/>
          <ac:spMkLst>
            <pc:docMk/>
            <pc:sldMk cId="2160860111" sldId="257"/>
            <ac:spMk id="24" creationId="{BF5935A0-A98B-05AE-5997-9F20204A9E98}"/>
          </ac:spMkLst>
        </pc:spChg>
        <pc:spChg chg="mod">
          <ac:chgData name="Daniel Pettersson (5)" userId="25c41264-0eed-437b-8bab-d39d853b1df0" providerId="ADAL" clId="{236F2444-EDCD-4864-B0C6-829A41CF809E}" dt="2025-06-09T21:12:02.676" v="664" actId="207"/>
          <ac:spMkLst>
            <pc:docMk/>
            <pc:sldMk cId="2160860111" sldId="257"/>
            <ac:spMk id="25" creationId="{714D2E58-8BE8-6328-BE4B-FDF27FFA3438}"/>
          </ac:spMkLst>
        </pc:spChg>
        <pc:spChg chg="mod">
          <ac:chgData name="Daniel Pettersson (5)" userId="25c41264-0eed-437b-8bab-d39d853b1df0" providerId="ADAL" clId="{236F2444-EDCD-4864-B0C6-829A41CF809E}" dt="2025-06-09T20:48:23.954" v="380" actId="207"/>
          <ac:spMkLst>
            <pc:docMk/>
            <pc:sldMk cId="2160860111" sldId="257"/>
            <ac:spMk id="26" creationId="{7401E4F5-36AE-D9BF-5BB3-FF582F204DCC}"/>
          </ac:spMkLst>
        </pc:spChg>
        <pc:spChg chg="mod">
          <ac:chgData name="Daniel Pettersson (5)" userId="25c41264-0eed-437b-8bab-d39d853b1df0" providerId="ADAL" clId="{236F2444-EDCD-4864-B0C6-829A41CF809E}" dt="2025-06-09T20:48:30.177" v="381" actId="207"/>
          <ac:spMkLst>
            <pc:docMk/>
            <pc:sldMk cId="2160860111" sldId="257"/>
            <ac:spMk id="27" creationId="{4DB1BBB0-1D9A-7E74-5E84-28F8DFAE2F84}"/>
          </ac:spMkLst>
        </pc:spChg>
        <pc:spChg chg="mod">
          <ac:chgData name="Daniel Pettersson (5)" userId="25c41264-0eed-437b-8bab-d39d853b1df0" providerId="ADAL" clId="{236F2444-EDCD-4864-B0C6-829A41CF809E}" dt="2025-06-09T20:49:00.526" v="385" actId="207"/>
          <ac:spMkLst>
            <pc:docMk/>
            <pc:sldMk cId="2160860111" sldId="257"/>
            <ac:spMk id="29" creationId="{DFBDFE6C-E528-6D58-4924-A80DA390847D}"/>
          </ac:spMkLst>
        </pc:spChg>
        <pc:spChg chg="mod">
          <ac:chgData name="Daniel Pettersson (5)" userId="25c41264-0eed-437b-8bab-d39d853b1df0" providerId="ADAL" clId="{236F2444-EDCD-4864-B0C6-829A41CF809E}" dt="2025-06-09T20:49:05.151" v="386" actId="207"/>
          <ac:spMkLst>
            <pc:docMk/>
            <pc:sldMk cId="2160860111" sldId="257"/>
            <ac:spMk id="30" creationId="{AB22B212-42FC-2D03-2B9B-DEE092B806F6}"/>
          </ac:spMkLst>
        </pc:spChg>
        <pc:spChg chg="add del mod">
          <ac:chgData name="Daniel Pettersson (5)" userId="25c41264-0eed-437b-8bab-d39d853b1df0" providerId="ADAL" clId="{236F2444-EDCD-4864-B0C6-829A41CF809E}" dt="2025-06-24T10:04:00.217" v="2053" actId="478"/>
          <ac:spMkLst>
            <pc:docMk/>
            <pc:sldMk cId="2160860111" sldId="257"/>
            <ac:spMk id="34" creationId="{CE7BDFC4-C0BA-1D3B-4362-67DCBF57B2CD}"/>
          </ac:spMkLst>
        </pc:spChg>
        <pc:spChg chg="mod">
          <ac:chgData name="Daniel Pettersson (5)" userId="25c41264-0eed-437b-8bab-d39d853b1df0" providerId="ADAL" clId="{236F2444-EDCD-4864-B0C6-829A41CF809E}" dt="2025-06-09T21:39:21.682" v="1098" actId="1076"/>
          <ac:spMkLst>
            <pc:docMk/>
            <pc:sldMk cId="2160860111" sldId="257"/>
            <ac:spMk id="35" creationId="{828DBF1A-E473-DEF1-7DCD-84CE83333B51}"/>
          </ac:spMkLst>
        </pc:spChg>
        <pc:spChg chg="mod">
          <ac:chgData name="Daniel Pettersson (5)" userId="25c41264-0eed-437b-8bab-d39d853b1df0" providerId="ADAL" clId="{236F2444-EDCD-4864-B0C6-829A41CF809E}" dt="2025-06-09T20:49:31.306" v="390" actId="207"/>
          <ac:spMkLst>
            <pc:docMk/>
            <pc:sldMk cId="2160860111" sldId="257"/>
            <ac:spMk id="36" creationId="{C2F549F4-AAEB-1E8C-BDE2-14C45B94E3FD}"/>
          </ac:spMkLst>
        </pc:spChg>
        <pc:spChg chg="mod">
          <ac:chgData name="Daniel Pettersson (5)" userId="25c41264-0eed-437b-8bab-d39d853b1df0" providerId="ADAL" clId="{236F2444-EDCD-4864-B0C6-829A41CF809E}" dt="2025-06-09T20:57:48.569" v="449" actId="1076"/>
          <ac:spMkLst>
            <pc:docMk/>
            <pc:sldMk cId="2160860111" sldId="257"/>
            <ac:spMk id="37" creationId="{811B2DDA-1DE3-E8A7-C362-FE6F6EEE1873}"/>
          </ac:spMkLst>
        </pc:spChg>
        <pc:spChg chg="mod">
          <ac:chgData name="Daniel Pettersson (5)" userId="25c41264-0eed-437b-8bab-d39d853b1df0" providerId="ADAL" clId="{236F2444-EDCD-4864-B0C6-829A41CF809E}" dt="2025-06-09T21:39:21.682" v="1098" actId="1076"/>
          <ac:spMkLst>
            <pc:docMk/>
            <pc:sldMk cId="2160860111" sldId="257"/>
            <ac:spMk id="38" creationId="{97180511-F81D-1B48-C4E0-D5F8BDD73E12}"/>
          </ac:spMkLst>
        </pc:spChg>
        <pc:spChg chg="mod">
          <ac:chgData name="Daniel Pettersson (5)" userId="25c41264-0eed-437b-8bab-d39d853b1df0" providerId="ADAL" clId="{236F2444-EDCD-4864-B0C6-829A41CF809E}" dt="2025-06-09T20:49:13.018" v="387" actId="207"/>
          <ac:spMkLst>
            <pc:docMk/>
            <pc:sldMk cId="2160860111" sldId="257"/>
            <ac:spMk id="39" creationId="{27E3EAC4-E4A8-0C3A-D865-221158AAE095}"/>
          </ac:spMkLst>
        </pc:spChg>
        <pc:spChg chg="mod">
          <ac:chgData name="Daniel Pettersson (5)" userId="25c41264-0eed-437b-8bab-d39d853b1df0" providerId="ADAL" clId="{236F2444-EDCD-4864-B0C6-829A41CF809E}" dt="2025-06-09T20:49:18.278" v="388" actId="207"/>
          <ac:spMkLst>
            <pc:docMk/>
            <pc:sldMk cId="2160860111" sldId="257"/>
            <ac:spMk id="40" creationId="{39F029ED-038C-37EC-4C92-0F2A3EFF4C28}"/>
          </ac:spMkLst>
        </pc:spChg>
        <pc:spChg chg="add mod">
          <ac:chgData name="Daniel Pettersson (5)" userId="25c41264-0eed-437b-8bab-d39d853b1df0" providerId="ADAL" clId="{236F2444-EDCD-4864-B0C6-829A41CF809E}" dt="2025-06-24T10:05:06.124" v="2105" actId="14100"/>
          <ac:spMkLst>
            <pc:docMk/>
            <pc:sldMk cId="2160860111" sldId="257"/>
            <ac:spMk id="41" creationId="{90A7BB2E-E735-250E-D3FE-30FC5556AEA5}"/>
          </ac:spMkLst>
        </pc:spChg>
        <pc:spChg chg="add mod">
          <ac:chgData name="Daniel Pettersson (5)" userId="25c41264-0eed-437b-8bab-d39d853b1df0" providerId="ADAL" clId="{236F2444-EDCD-4864-B0C6-829A41CF809E}" dt="2025-06-24T10:05:08.843" v="2106" actId="1076"/>
          <ac:spMkLst>
            <pc:docMk/>
            <pc:sldMk cId="2160860111" sldId="257"/>
            <ac:spMk id="42" creationId="{1924B1FB-916B-B66C-00CE-BC673837F73F}"/>
          </ac:spMkLst>
        </pc:spChg>
        <pc:spChg chg="mod">
          <ac:chgData name="Daniel Pettersson (5)" userId="25c41264-0eed-437b-8bab-d39d853b1df0" providerId="ADAL" clId="{236F2444-EDCD-4864-B0C6-829A41CF809E}" dt="2025-06-09T21:12:11.194" v="665" actId="207"/>
          <ac:spMkLst>
            <pc:docMk/>
            <pc:sldMk cId="2160860111" sldId="257"/>
            <ac:spMk id="46" creationId="{01D5D6E4-14D8-AB8E-E737-8C4FD1812FE4}"/>
          </ac:spMkLst>
        </pc:spChg>
        <pc:spChg chg="mod">
          <ac:chgData name="Daniel Pettersson (5)" userId="25c41264-0eed-437b-8bab-d39d853b1df0" providerId="ADAL" clId="{236F2444-EDCD-4864-B0C6-829A41CF809E}" dt="2025-06-09T20:36:02.426" v="153" actId="207"/>
          <ac:spMkLst>
            <pc:docMk/>
            <pc:sldMk cId="2160860111" sldId="257"/>
            <ac:spMk id="58" creationId="{F3668A52-5AE8-3931-29F4-AB5F21B0418B}"/>
          </ac:spMkLst>
        </pc:spChg>
        <pc:spChg chg="mod">
          <ac:chgData name="Daniel Pettersson (5)" userId="25c41264-0eed-437b-8bab-d39d853b1df0" providerId="ADAL" clId="{236F2444-EDCD-4864-B0C6-829A41CF809E}" dt="2025-06-09T20:36:07.163" v="154" actId="1076"/>
          <ac:spMkLst>
            <pc:docMk/>
            <pc:sldMk cId="2160860111" sldId="257"/>
            <ac:spMk id="59" creationId="{A584E5F7-4664-DE7F-8D65-FBFB13141BC8}"/>
          </ac:spMkLst>
        </pc:spChg>
        <pc:spChg chg="mod">
          <ac:chgData name="Daniel Pettersson (5)" userId="25c41264-0eed-437b-8bab-d39d853b1df0" providerId="ADAL" clId="{236F2444-EDCD-4864-B0C6-829A41CF809E}" dt="2025-06-09T20:35:51.080" v="150" actId="207"/>
          <ac:spMkLst>
            <pc:docMk/>
            <pc:sldMk cId="2160860111" sldId="257"/>
            <ac:spMk id="62" creationId="{89BEC168-AF47-66CD-8073-BA667054CE84}"/>
          </ac:spMkLst>
        </pc:spChg>
        <pc:spChg chg="mod">
          <ac:chgData name="Daniel Pettersson (5)" userId="25c41264-0eed-437b-8bab-d39d853b1df0" providerId="ADAL" clId="{236F2444-EDCD-4864-B0C6-829A41CF809E}" dt="2025-06-09T20:35:56.052" v="151" actId="1076"/>
          <ac:spMkLst>
            <pc:docMk/>
            <pc:sldMk cId="2160860111" sldId="257"/>
            <ac:spMk id="63" creationId="{6DFDC89A-6167-EBEA-4E09-5BEDDD33B096}"/>
          </ac:spMkLst>
        </pc:spChg>
        <pc:spChg chg="mod">
          <ac:chgData name="Daniel Pettersson (5)" userId="25c41264-0eed-437b-8bab-d39d853b1df0" providerId="ADAL" clId="{236F2444-EDCD-4864-B0C6-829A41CF809E}" dt="2025-06-24T09:55:22.906" v="1900" actId="14100"/>
          <ac:spMkLst>
            <pc:docMk/>
            <pc:sldMk cId="2160860111" sldId="257"/>
            <ac:spMk id="65" creationId="{999F9958-1CAF-BEBB-827C-8F0563DCB0CE}"/>
          </ac:spMkLst>
        </pc:spChg>
        <pc:spChg chg="mod">
          <ac:chgData name="Daniel Pettersson (5)" userId="25c41264-0eed-437b-8bab-d39d853b1df0" providerId="ADAL" clId="{236F2444-EDCD-4864-B0C6-829A41CF809E}" dt="2025-06-24T10:05:57.953" v="2108" actId="1076"/>
          <ac:spMkLst>
            <pc:docMk/>
            <pc:sldMk cId="2160860111" sldId="257"/>
            <ac:spMk id="74" creationId="{46B2AC6E-3675-65B4-5010-E59C5F50DBF8}"/>
          </ac:spMkLst>
        </pc:spChg>
        <pc:spChg chg="mod topLvl">
          <ac:chgData name="Daniel Pettersson (5)" userId="25c41264-0eed-437b-8bab-d39d853b1df0" providerId="ADAL" clId="{236F2444-EDCD-4864-B0C6-829A41CF809E}" dt="2025-06-09T20:39:15.784" v="189" actId="14100"/>
          <ac:spMkLst>
            <pc:docMk/>
            <pc:sldMk cId="2160860111" sldId="257"/>
            <ac:spMk id="76" creationId="{DE4F535D-802F-713D-6678-01AA0C298999}"/>
          </ac:spMkLst>
        </pc:spChg>
        <pc:spChg chg="mod topLvl">
          <ac:chgData name="Daniel Pettersson (5)" userId="25c41264-0eed-437b-8bab-d39d853b1df0" providerId="ADAL" clId="{236F2444-EDCD-4864-B0C6-829A41CF809E}" dt="2025-06-09T20:36:39.334" v="162" actId="1076"/>
          <ac:spMkLst>
            <pc:docMk/>
            <pc:sldMk cId="2160860111" sldId="257"/>
            <ac:spMk id="77" creationId="{C1E8B882-5C7F-4DC1-3DD9-848EB736D1FD}"/>
          </ac:spMkLst>
        </pc:spChg>
        <pc:spChg chg="mod">
          <ac:chgData name="Daniel Pettersson (5)" userId="25c41264-0eed-437b-8bab-d39d853b1df0" providerId="ADAL" clId="{236F2444-EDCD-4864-B0C6-829A41CF809E}" dt="2025-06-09T20:37:30.115" v="171" actId="207"/>
          <ac:spMkLst>
            <pc:docMk/>
            <pc:sldMk cId="2160860111" sldId="257"/>
            <ac:spMk id="79" creationId="{11483937-4BEE-BCEC-0EE3-89E96C16BFAF}"/>
          </ac:spMkLst>
        </pc:spChg>
        <pc:spChg chg="mod">
          <ac:chgData name="Daniel Pettersson (5)" userId="25c41264-0eed-437b-8bab-d39d853b1df0" providerId="ADAL" clId="{236F2444-EDCD-4864-B0C6-829A41CF809E}" dt="2025-06-09T20:39:12.255" v="188" actId="14100"/>
          <ac:spMkLst>
            <pc:docMk/>
            <pc:sldMk cId="2160860111" sldId="257"/>
            <ac:spMk id="82" creationId="{434D294F-D5A6-77EA-CC0D-55720BAE2A23}"/>
          </ac:spMkLst>
        </pc:spChg>
        <pc:spChg chg="mod">
          <ac:chgData name="Daniel Pettersson (5)" userId="25c41264-0eed-437b-8bab-d39d853b1df0" providerId="ADAL" clId="{236F2444-EDCD-4864-B0C6-829A41CF809E}" dt="2025-06-09T20:35:10.522" v="141" actId="1076"/>
          <ac:spMkLst>
            <pc:docMk/>
            <pc:sldMk cId="2160860111" sldId="257"/>
            <ac:spMk id="83" creationId="{5C9365DD-8FC0-72C1-88D2-FED7D5F3603F}"/>
          </ac:spMkLst>
        </pc:spChg>
        <pc:spChg chg="mod">
          <ac:chgData name="Daniel Pettersson (5)" userId="25c41264-0eed-437b-8bab-d39d853b1df0" providerId="ADAL" clId="{236F2444-EDCD-4864-B0C6-829A41CF809E}" dt="2025-06-09T21:29:18.749" v="902" actId="207"/>
          <ac:spMkLst>
            <pc:docMk/>
            <pc:sldMk cId="2160860111" sldId="257"/>
            <ac:spMk id="84" creationId="{8997701A-4664-5063-1D9A-B3517CEB2AF4}"/>
          </ac:spMkLst>
        </pc:spChg>
        <pc:spChg chg="mod">
          <ac:chgData name="Daniel Pettersson (5)" userId="25c41264-0eed-437b-8bab-d39d853b1df0" providerId="ADAL" clId="{236F2444-EDCD-4864-B0C6-829A41CF809E}" dt="2025-06-09T21:39:21.682" v="1098" actId="1076"/>
          <ac:spMkLst>
            <pc:docMk/>
            <pc:sldMk cId="2160860111" sldId="257"/>
            <ac:spMk id="86" creationId="{C9ED6523-65C0-7DCB-04D8-F3A5193408E2}"/>
          </ac:spMkLst>
        </pc:spChg>
        <pc:spChg chg="mod">
          <ac:chgData name="Daniel Pettersson (5)" userId="25c41264-0eed-437b-8bab-d39d853b1df0" providerId="ADAL" clId="{236F2444-EDCD-4864-B0C6-829A41CF809E}" dt="2025-06-09T21:29:25.115" v="904" actId="207"/>
          <ac:spMkLst>
            <pc:docMk/>
            <pc:sldMk cId="2160860111" sldId="257"/>
            <ac:spMk id="87" creationId="{1F939129-4E29-FA16-9C0D-168927F97CFB}"/>
          </ac:spMkLst>
        </pc:spChg>
        <pc:spChg chg="mod">
          <ac:chgData name="Daniel Pettersson (5)" userId="25c41264-0eed-437b-8bab-d39d853b1df0" providerId="ADAL" clId="{236F2444-EDCD-4864-B0C6-829A41CF809E}" dt="2025-06-09T21:29:33.645" v="907" actId="207"/>
          <ac:spMkLst>
            <pc:docMk/>
            <pc:sldMk cId="2160860111" sldId="257"/>
            <ac:spMk id="88" creationId="{F9043125-44DB-F2AF-984D-AC347A2764D4}"/>
          </ac:spMkLst>
        </pc:spChg>
        <pc:spChg chg="mod">
          <ac:chgData name="Daniel Pettersson (5)" userId="25c41264-0eed-437b-8bab-d39d853b1df0" providerId="ADAL" clId="{236F2444-EDCD-4864-B0C6-829A41CF809E}" dt="2025-06-09T20:38:06.394" v="178" actId="207"/>
          <ac:spMkLst>
            <pc:docMk/>
            <pc:sldMk cId="2160860111" sldId="257"/>
            <ac:spMk id="90" creationId="{05543189-827E-DD5D-0F6A-ED1E958F4D88}"/>
          </ac:spMkLst>
        </pc:spChg>
        <pc:spChg chg="mod">
          <ac:chgData name="Daniel Pettersson (5)" userId="25c41264-0eed-437b-8bab-d39d853b1df0" providerId="ADAL" clId="{236F2444-EDCD-4864-B0C6-829A41CF809E}" dt="2025-06-09T20:38:47.320" v="184" actId="207"/>
          <ac:spMkLst>
            <pc:docMk/>
            <pc:sldMk cId="2160860111" sldId="257"/>
            <ac:spMk id="92" creationId="{0AC70C16-2F70-804B-13F1-44919D23AFA2}"/>
          </ac:spMkLst>
        </pc:spChg>
        <pc:spChg chg="mod">
          <ac:chgData name="Daniel Pettersson (5)" userId="25c41264-0eed-437b-8bab-d39d853b1df0" providerId="ADAL" clId="{236F2444-EDCD-4864-B0C6-829A41CF809E}" dt="2025-06-09T21:29:30.353" v="906" actId="207"/>
          <ac:spMkLst>
            <pc:docMk/>
            <pc:sldMk cId="2160860111" sldId="257"/>
            <ac:spMk id="98" creationId="{564830C7-D259-8924-76A1-A83D8D88E18A}"/>
          </ac:spMkLst>
        </pc:spChg>
        <pc:spChg chg="mod">
          <ac:chgData name="Daniel Pettersson (5)" userId="25c41264-0eed-437b-8bab-d39d853b1df0" providerId="ADAL" clId="{236F2444-EDCD-4864-B0C6-829A41CF809E}" dt="2025-06-09T20:38:49.570" v="185" actId="207"/>
          <ac:spMkLst>
            <pc:docMk/>
            <pc:sldMk cId="2160860111" sldId="257"/>
            <ac:spMk id="104" creationId="{B7E9BF90-C0C1-5FA3-2CA6-0FFE42CA74AE}"/>
          </ac:spMkLst>
        </pc:spChg>
        <pc:spChg chg="mod">
          <ac:chgData name="Daniel Pettersson (5)" userId="25c41264-0eed-437b-8bab-d39d853b1df0" providerId="ADAL" clId="{236F2444-EDCD-4864-B0C6-829A41CF809E}" dt="2025-06-09T20:39:59.210" v="200" actId="207"/>
          <ac:spMkLst>
            <pc:docMk/>
            <pc:sldMk cId="2160860111" sldId="257"/>
            <ac:spMk id="106" creationId="{2710C727-7FBB-2B55-96B9-35BEDD34D3BA}"/>
          </ac:spMkLst>
        </pc:spChg>
        <pc:spChg chg="mod">
          <ac:chgData name="Daniel Pettersson (5)" userId="25c41264-0eed-437b-8bab-d39d853b1df0" providerId="ADAL" clId="{236F2444-EDCD-4864-B0C6-829A41CF809E}" dt="2025-06-09T20:39:55.677" v="199" actId="207"/>
          <ac:spMkLst>
            <pc:docMk/>
            <pc:sldMk cId="2160860111" sldId="257"/>
            <ac:spMk id="107" creationId="{802E620A-3CDB-B851-F3E3-D299FA294E75}"/>
          </ac:spMkLst>
        </pc:spChg>
        <pc:spChg chg="mod">
          <ac:chgData name="Daniel Pettersson (5)" userId="25c41264-0eed-437b-8bab-d39d853b1df0" providerId="ADAL" clId="{236F2444-EDCD-4864-B0C6-829A41CF809E}" dt="2025-06-09T20:38:44.356" v="183" actId="207"/>
          <ac:spMkLst>
            <pc:docMk/>
            <pc:sldMk cId="2160860111" sldId="257"/>
            <ac:spMk id="108" creationId="{27E593B1-3706-D0BA-58E9-EE2954DF62AC}"/>
          </ac:spMkLst>
        </pc:spChg>
        <pc:spChg chg="mod">
          <ac:chgData name="Daniel Pettersson (5)" userId="25c41264-0eed-437b-8bab-d39d853b1df0" providerId="ADAL" clId="{236F2444-EDCD-4864-B0C6-829A41CF809E}" dt="2025-06-24T09:55:56.640" v="1914" actId="14100"/>
          <ac:spMkLst>
            <pc:docMk/>
            <pc:sldMk cId="2160860111" sldId="257"/>
            <ac:spMk id="113" creationId="{BE482369-EF50-0377-CFE0-3982F3EB44FD}"/>
          </ac:spMkLst>
        </pc:spChg>
        <pc:spChg chg="del mod">
          <ac:chgData name="Daniel Pettersson (5)" userId="25c41264-0eed-437b-8bab-d39d853b1df0" providerId="ADAL" clId="{236F2444-EDCD-4864-B0C6-829A41CF809E}" dt="2025-06-24T09:55:48.005" v="1912" actId="478"/>
          <ac:spMkLst>
            <pc:docMk/>
            <pc:sldMk cId="2160860111" sldId="257"/>
            <ac:spMk id="114" creationId="{03262A67-178D-A052-A5D8-23B0EF674057}"/>
          </ac:spMkLst>
        </pc:spChg>
        <pc:spChg chg="mod">
          <ac:chgData name="Daniel Pettersson (5)" userId="25c41264-0eed-437b-8bab-d39d853b1df0" providerId="ADAL" clId="{236F2444-EDCD-4864-B0C6-829A41CF809E}" dt="2025-06-24T09:55:35.067" v="1904" actId="6549"/>
          <ac:spMkLst>
            <pc:docMk/>
            <pc:sldMk cId="2160860111" sldId="257"/>
            <ac:spMk id="115" creationId="{87E15FAF-2676-E31E-7C85-7B28B60D99BE}"/>
          </ac:spMkLst>
        </pc:spChg>
        <pc:spChg chg="del mod">
          <ac:chgData name="Daniel Pettersson (5)" userId="25c41264-0eed-437b-8bab-d39d853b1df0" providerId="ADAL" clId="{236F2444-EDCD-4864-B0C6-829A41CF809E}" dt="2025-06-24T09:55:45.357" v="1910" actId="478"/>
          <ac:spMkLst>
            <pc:docMk/>
            <pc:sldMk cId="2160860111" sldId="257"/>
            <ac:spMk id="116" creationId="{42F498D0-F398-BF57-8868-258F1F26CC23}"/>
          </ac:spMkLst>
        </pc:spChg>
        <pc:spChg chg="del mod">
          <ac:chgData name="Daniel Pettersson (5)" userId="25c41264-0eed-437b-8bab-d39d853b1df0" providerId="ADAL" clId="{236F2444-EDCD-4864-B0C6-829A41CF809E}" dt="2025-06-24T09:55:38.037" v="1907"/>
          <ac:spMkLst>
            <pc:docMk/>
            <pc:sldMk cId="2160860111" sldId="257"/>
            <ac:spMk id="117" creationId="{2BF8C647-7E5B-F95A-87AB-FF97FF5E87AB}"/>
          </ac:spMkLst>
        </pc:spChg>
        <pc:spChg chg="del">
          <ac:chgData name="Daniel Pettersson (5)" userId="25c41264-0eed-437b-8bab-d39d853b1df0" providerId="ADAL" clId="{236F2444-EDCD-4864-B0C6-829A41CF809E}" dt="2025-06-24T09:55:32.554" v="1902" actId="478"/>
          <ac:spMkLst>
            <pc:docMk/>
            <pc:sldMk cId="2160860111" sldId="257"/>
            <ac:spMk id="118" creationId="{53046359-80D5-6393-3422-20A05D6F13B3}"/>
          </ac:spMkLst>
        </pc:spChg>
        <pc:spChg chg="del mod">
          <ac:chgData name="Daniel Pettersson (5)" userId="25c41264-0eed-437b-8bab-d39d853b1df0" providerId="ADAL" clId="{236F2444-EDCD-4864-B0C6-829A41CF809E}" dt="2025-06-24T09:55:44.189" v="1909" actId="478"/>
          <ac:spMkLst>
            <pc:docMk/>
            <pc:sldMk cId="2160860111" sldId="257"/>
            <ac:spMk id="119" creationId="{4F07715E-C4C7-3A73-233C-B5228BC8C075}"/>
          </ac:spMkLst>
        </pc:spChg>
        <pc:spChg chg="del mod">
          <ac:chgData name="Daniel Pettersson (5)" userId="25c41264-0eed-437b-8bab-d39d853b1df0" providerId="ADAL" clId="{236F2444-EDCD-4864-B0C6-829A41CF809E}" dt="2025-06-24T09:55:38.035" v="1905" actId="478"/>
          <ac:spMkLst>
            <pc:docMk/>
            <pc:sldMk cId="2160860111" sldId="257"/>
            <ac:spMk id="120" creationId="{003ADC9C-588C-C901-5474-5A9E8CC6AD7C}"/>
          </ac:spMkLst>
        </pc:spChg>
        <pc:spChg chg="mod">
          <ac:chgData name="Daniel Pettersson (5)" userId="25c41264-0eed-437b-8bab-d39d853b1df0" providerId="ADAL" clId="{236F2444-EDCD-4864-B0C6-829A41CF809E}" dt="2025-06-09T21:39:21.682" v="1098" actId="1076"/>
          <ac:spMkLst>
            <pc:docMk/>
            <pc:sldMk cId="2160860111" sldId="257"/>
            <ac:spMk id="121" creationId="{EDC4E3AD-63CD-3BE6-6C86-3F6CEEA357FC}"/>
          </ac:spMkLst>
        </pc:spChg>
        <pc:spChg chg="add del mod">
          <ac:chgData name="Daniel Pettersson (5)" userId="25c41264-0eed-437b-8bab-d39d853b1df0" providerId="ADAL" clId="{236F2444-EDCD-4864-B0C6-829A41CF809E}" dt="2025-06-24T09:55:59.540" v="1915" actId="478"/>
          <ac:spMkLst>
            <pc:docMk/>
            <pc:sldMk cId="2160860111" sldId="257"/>
            <ac:spMk id="122" creationId="{645DBBC3-5C79-DB51-6EB6-99F7D2E073FC}"/>
          </ac:spMkLst>
        </pc:spChg>
        <pc:spChg chg="add del mod">
          <ac:chgData name="Daniel Pettersson (5)" userId="25c41264-0eed-437b-8bab-d39d853b1df0" providerId="ADAL" clId="{236F2444-EDCD-4864-B0C6-829A41CF809E}" dt="2025-06-24T09:56:02.522" v="1918" actId="478"/>
          <ac:spMkLst>
            <pc:docMk/>
            <pc:sldMk cId="2160860111" sldId="257"/>
            <ac:spMk id="123" creationId="{7C167B69-CEB0-02A2-2EED-0D976CE72423}"/>
          </ac:spMkLst>
        </pc:spChg>
        <pc:spChg chg="add mod ord">
          <ac:chgData name="Daniel Pettersson (5)" userId="25c41264-0eed-437b-8bab-d39d853b1df0" providerId="ADAL" clId="{236F2444-EDCD-4864-B0C6-829A41CF809E}" dt="2025-06-09T21:39:37.810" v="1099" actId="1076"/>
          <ac:spMkLst>
            <pc:docMk/>
            <pc:sldMk cId="2160860111" sldId="257"/>
            <ac:spMk id="135" creationId="{FC09A27F-2507-B593-55E0-657D7E3FF197}"/>
          </ac:spMkLst>
        </pc:spChg>
        <pc:spChg chg="add mod ord">
          <ac:chgData name="Daniel Pettersson (5)" userId="25c41264-0eed-437b-8bab-d39d853b1df0" providerId="ADAL" clId="{236F2444-EDCD-4864-B0C6-829A41CF809E}" dt="2025-06-09T21:39:37.810" v="1099" actId="1076"/>
          <ac:spMkLst>
            <pc:docMk/>
            <pc:sldMk cId="2160860111" sldId="257"/>
            <ac:spMk id="136" creationId="{56E21582-6A2E-B327-48FA-B9BAEE194295}"/>
          </ac:spMkLst>
        </pc:spChg>
        <pc:spChg chg="add mod ord">
          <ac:chgData name="Daniel Pettersson (5)" userId="25c41264-0eed-437b-8bab-d39d853b1df0" providerId="ADAL" clId="{236F2444-EDCD-4864-B0C6-829A41CF809E}" dt="2025-06-09T21:39:37.810" v="1099" actId="1076"/>
          <ac:spMkLst>
            <pc:docMk/>
            <pc:sldMk cId="2160860111" sldId="257"/>
            <ac:spMk id="137" creationId="{A8FC9DC8-470E-F5F1-7815-453C4B7BD43B}"/>
          </ac:spMkLst>
        </pc:spChg>
        <pc:spChg chg="add mod ord">
          <ac:chgData name="Daniel Pettersson (5)" userId="25c41264-0eed-437b-8bab-d39d853b1df0" providerId="ADAL" clId="{236F2444-EDCD-4864-B0C6-829A41CF809E}" dt="2025-06-09T21:39:37.810" v="1099" actId="1076"/>
          <ac:spMkLst>
            <pc:docMk/>
            <pc:sldMk cId="2160860111" sldId="257"/>
            <ac:spMk id="138" creationId="{1D151CF2-8F8D-3C3E-5E84-470C235E8E33}"/>
          </ac:spMkLst>
        </pc:spChg>
        <pc:spChg chg="add mod ord">
          <ac:chgData name="Daniel Pettersson (5)" userId="25c41264-0eed-437b-8bab-d39d853b1df0" providerId="ADAL" clId="{236F2444-EDCD-4864-B0C6-829A41CF809E}" dt="2025-06-09T20:58:00.938" v="454" actId="14100"/>
          <ac:spMkLst>
            <pc:docMk/>
            <pc:sldMk cId="2160860111" sldId="257"/>
            <ac:spMk id="139" creationId="{43706C38-6D28-E208-FC90-3F2DF7E9D794}"/>
          </ac:spMkLst>
        </pc:spChg>
        <pc:spChg chg="add mod ord">
          <ac:chgData name="Daniel Pettersson (5)" userId="25c41264-0eed-437b-8bab-d39d853b1df0" providerId="ADAL" clId="{236F2444-EDCD-4864-B0C6-829A41CF809E}" dt="2025-06-09T21:39:37.810" v="1099" actId="1076"/>
          <ac:spMkLst>
            <pc:docMk/>
            <pc:sldMk cId="2160860111" sldId="257"/>
            <ac:spMk id="140" creationId="{6F70D8AD-68F8-FCE8-45DE-D128BE524B19}"/>
          </ac:spMkLst>
        </pc:spChg>
        <pc:spChg chg="add mod ord">
          <ac:chgData name="Daniel Pettersson (5)" userId="25c41264-0eed-437b-8bab-d39d853b1df0" providerId="ADAL" clId="{236F2444-EDCD-4864-B0C6-829A41CF809E}" dt="2025-06-09T21:39:37.810" v="1099" actId="1076"/>
          <ac:spMkLst>
            <pc:docMk/>
            <pc:sldMk cId="2160860111" sldId="257"/>
            <ac:spMk id="141" creationId="{A6F8BDAE-311F-D22C-F41A-5165736A9F94}"/>
          </ac:spMkLst>
        </pc:spChg>
        <pc:spChg chg="add mod ord">
          <ac:chgData name="Daniel Pettersson (5)" userId="25c41264-0eed-437b-8bab-d39d853b1df0" providerId="ADAL" clId="{236F2444-EDCD-4864-B0C6-829A41CF809E}" dt="2025-06-09T20:58:09.588" v="457" actId="14100"/>
          <ac:spMkLst>
            <pc:docMk/>
            <pc:sldMk cId="2160860111" sldId="257"/>
            <ac:spMk id="142" creationId="{332F2925-D934-A641-5296-1B1675CBB14B}"/>
          </ac:spMkLst>
        </pc:spChg>
        <pc:spChg chg="add mod ord">
          <ac:chgData name="Daniel Pettersson (5)" userId="25c41264-0eed-437b-8bab-d39d853b1df0" providerId="ADAL" clId="{236F2444-EDCD-4864-B0C6-829A41CF809E}" dt="2025-06-09T20:58:12.158" v="458" actId="14100"/>
          <ac:spMkLst>
            <pc:docMk/>
            <pc:sldMk cId="2160860111" sldId="257"/>
            <ac:spMk id="143" creationId="{9B92029E-074A-2743-8896-A57E4F0A1090}"/>
          </ac:spMkLst>
        </pc:spChg>
        <pc:spChg chg="add mod ord">
          <ac:chgData name="Daniel Pettersson (5)" userId="25c41264-0eed-437b-8bab-d39d853b1df0" providerId="ADAL" clId="{236F2444-EDCD-4864-B0C6-829A41CF809E}" dt="2025-06-09T21:39:37.810" v="1099" actId="1076"/>
          <ac:spMkLst>
            <pc:docMk/>
            <pc:sldMk cId="2160860111" sldId="257"/>
            <ac:spMk id="144" creationId="{9E289596-FD49-3A10-6C6D-25FAB526A8E3}"/>
          </ac:spMkLst>
        </pc:spChg>
        <pc:spChg chg="add mod ord">
          <ac:chgData name="Daniel Pettersson (5)" userId="25c41264-0eed-437b-8bab-d39d853b1df0" providerId="ADAL" clId="{236F2444-EDCD-4864-B0C6-829A41CF809E}" dt="2025-06-09T21:39:37.810" v="1099" actId="1076"/>
          <ac:spMkLst>
            <pc:docMk/>
            <pc:sldMk cId="2160860111" sldId="257"/>
            <ac:spMk id="145" creationId="{F46F53AD-DF4D-97C5-E815-E20D75471FF0}"/>
          </ac:spMkLst>
        </pc:spChg>
        <pc:spChg chg="add mod ord">
          <ac:chgData name="Daniel Pettersson (5)" userId="25c41264-0eed-437b-8bab-d39d853b1df0" providerId="ADAL" clId="{236F2444-EDCD-4864-B0C6-829A41CF809E}" dt="2025-06-09T20:58:18.619" v="461" actId="14100"/>
          <ac:spMkLst>
            <pc:docMk/>
            <pc:sldMk cId="2160860111" sldId="257"/>
            <ac:spMk id="146" creationId="{AA377ABF-5AA2-7058-2DCF-F2B79A972844}"/>
          </ac:spMkLst>
        </pc:spChg>
        <pc:spChg chg="add mod ord">
          <ac:chgData name="Daniel Pettersson (5)" userId="25c41264-0eed-437b-8bab-d39d853b1df0" providerId="ADAL" clId="{236F2444-EDCD-4864-B0C6-829A41CF809E}" dt="2025-06-09T21:39:37.810" v="1099" actId="1076"/>
          <ac:spMkLst>
            <pc:docMk/>
            <pc:sldMk cId="2160860111" sldId="257"/>
            <ac:spMk id="147" creationId="{2E02A5DB-D7B4-379F-0779-D9EE2686EB09}"/>
          </ac:spMkLst>
        </pc:spChg>
        <pc:spChg chg="add mod">
          <ac:chgData name="Daniel Pettersson (5)" userId="25c41264-0eed-437b-8bab-d39d853b1df0" providerId="ADAL" clId="{236F2444-EDCD-4864-B0C6-829A41CF809E}" dt="2025-06-09T20:43:30.633" v="293" actId="1076"/>
          <ac:spMkLst>
            <pc:docMk/>
            <pc:sldMk cId="2160860111" sldId="257"/>
            <ac:spMk id="148" creationId="{3AF3FAA3-4B32-75DF-671E-A140C39985F7}"/>
          </ac:spMkLst>
        </pc:spChg>
        <pc:spChg chg="add mod">
          <ac:chgData name="Daniel Pettersson (5)" userId="25c41264-0eed-437b-8bab-d39d853b1df0" providerId="ADAL" clId="{236F2444-EDCD-4864-B0C6-829A41CF809E}" dt="2025-06-09T21:39:21.682" v="1098" actId="1076"/>
          <ac:spMkLst>
            <pc:docMk/>
            <pc:sldMk cId="2160860111" sldId="257"/>
            <ac:spMk id="149" creationId="{6A689D42-CD2D-41CA-00B9-B9D941AA82F6}"/>
          </ac:spMkLst>
        </pc:spChg>
        <pc:spChg chg="add mod">
          <ac:chgData name="Daniel Pettersson (5)" userId="25c41264-0eed-437b-8bab-d39d853b1df0" providerId="ADAL" clId="{236F2444-EDCD-4864-B0C6-829A41CF809E}" dt="2025-06-09T20:43:42.750" v="295" actId="1076"/>
          <ac:spMkLst>
            <pc:docMk/>
            <pc:sldMk cId="2160860111" sldId="257"/>
            <ac:spMk id="150" creationId="{849B0823-289E-B5E5-AE4E-0090790FF7A8}"/>
          </ac:spMkLst>
        </pc:spChg>
        <pc:spChg chg="add mod">
          <ac:chgData name="Daniel Pettersson (5)" userId="25c41264-0eed-437b-8bab-d39d853b1df0" providerId="ADAL" clId="{236F2444-EDCD-4864-B0C6-829A41CF809E}" dt="2025-06-09T20:43:46.690" v="297" actId="20577"/>
          <ac:spMkLst>
            <pc:docMk/>
            <pc:sldMk cId="2160860111" sldId="257"/>
            <ac:spMk id="151" creationId="{4AE111F6-7D8A-8279-1057-18E384C60AE5}"/>
          </ac:spMkLst>
        </pc:spChg>
        <pc:spChg chg="add mod">
          <ac:chgData name="Daniel Pettersson (5)" userId="25c41264-0eed-437b-8bab-d39d853b1df0" providerId="ADAL" clId="{236F2444-EDCD-4864-B0C6-829A41CF809E}" dt="2025-06-09T21:29:36.543" v="908" actId="207"/>
          <ac:spMkLst>
            <pc:docMk/>
            <pc:sldMk cId="2160860111" sldId="257"/>
            <ac:spMk id="152" creationId="{507768D3-05B9-6751-95B5-DFD2B67DB2D5}"/>
          </ac:spMkLst>
        </pc:spChg>
        <pc:spChg chg="add mod">
          <ac:chgData name="Daniel Pettersson (5)" userId="25c41264-0eed-437b-8bab-d39d853b1df0" providerId="ADAL" clId="{236F2444-EDCD-4864-B0C6-829A41CF809E}" dt="2025-06-09T21:39:21.682" v="1098" actId="1076"/>
          <ac:spMkLst>
            <pc:docMk/>
            <pc:sldMk cId="2160860111" sldId="257"/>
            <ac:spMk id="153" creationId="{A690DD96-D22A-42E7-ADF8-ABD632F3BB9B}"/>
          </ac:spMkLst>
        </pc:spChg>
        <pc:spChg chg="add mod">
          <ac:chgData name="Daniel Pettersson (5)" userId="25c41264-0eed-437b-8bab-d39d853b1df0" providerId="ADAL" clId="{236F2444-EDCD-4864-B0C6-829A41CF809E}" dt="2025-06-09T20:52:09.257" v="399" actId="14100"/>
          <ac:spMkLst>
            <pc:docMk/>
            <pc:sldMk cId="2160860111" sldId="257"/>
            <ac:spMk id="154" creationId="{A4F0F6CC-53B7-1A1E-2E18-512CA46172DA}"/>
          </ac:spMkLst>
        </pc:spChg>
        <pc:spChg chg="add mod">
          <ac:chgData name="Daniel Pettersson (5)" userId="25c41264-0eed-437b-8bab-d39d853b1df0" providerId="ADAL" clId="{236F2444-EDCD-4864-B0C6-829A41CF809E}" dt="2025-06-09T21:39:21.682" v="1098" actId="1076"/>
          <ac:spMkLst>
            <pc:docMk/>
            <pc:sldMk cId="2160860111" sldId="257"/>
            <ac:spMk id="155" creationId="{72F13250-7882-C6E9-D4E1-9A55A0123AC9}"/>
          </ac:spMkLst>
        </pc:spChg>
        <pc:spChg chg="add mod ord">
          <ac:chgData name="Daniel Pettersson (5)" userId="25c41264-0eed-437b-8bab-d39d853b1df0" providerId="ADAL" clId="{236F2444-EDCD-4864-B0C6-829A41CF809E}" dt="2025-06-09T21:30:01.636" v="911" actId="14100"/>
          <ac:spMkLst>
            <pc:docMk/>
            <pc:sldMk cId="2160860111" sldId="257"/>
            <ac:spMk id="161" creationId="{67F4D9B4-8E09-ECB3-89B0-3E2A4EF6D400}"/>
          </ac:spMkLst>
        </pc:spChg>
        <pc:spChg chg="add mod">
          <ac:chgData name="Daniel Pettersson (5)" userId="25c41264-0eed-437b-8bab-d39d853b1df0" providerId="ADAL" clId="{236F2444-EDCD-4864-B0C6-829A41CF809E}" dt="2025-06-09T21:42:07.563" v="1134" actId="1076"/>
          <ac:spMkLst>
            <pc:docMk/>
            <pc:sldMk cId="2160860111" sldId="257"/>
            <ac:spMk id="162" creationId="{BC0CAB4B-4E2F-7850-9F4F-F95187C7C7F8}"/>
          </ac:spMkLst>
        </pc:spChg>
        <pc:grpChg chg="mod">
          <ac:chgData name="Daniel Pettersson (5)" userId="25c41264-0eed-437b-8bab-d39d853b1df0" providerId="ADAL" clId="{236F2444-EDCD-4864-B0C6-829A41CF809E}" dt="2025-06-09T20:27:54.073" v="4" actId="1076"/>
          <ac:grpSpMkLst>
            <pc:docMk/>
            <pc:sldMk cId="2160860111" sldId="257"/>
            <ac:grpSpMk id="78" creationId="{01ADFFB6-C18F-7F8F-FE33-536D883D0F6C}"/>
          </ac:grpSpMkLst>
        </pc:grpChg>
        <pc:picChg chg="add del mod">
          <ac:chgData name="Daniel Pettersson (5)" userId="25c41264-0eed-437b-8bab-d39d853b1df0" providerId="ADAL" clId="{236F2444-EDCD-4864-B0C6-829A41CF809E}" dt="2025-06-24T09:55:17.653" v="1898" actId="478"/>
          <ac:picMkLst>
            <pc:docMk/>
            <pc:sldMk cId="2160860111" sldId="257"/>
            <ac:picMk id="33" creationId="{88D56F29-7883-4380-437B-9CDFD9F68E5A}"/>
          </ac:picMkLst>
        </pc:picChg>
        <pc:picChg chg="add mod">
          <ac:chgData name="Daniel Pettersson (5)" userId="25c41264-0eed-437b-8bab-d39d853b1df0" providerId="ADAL" clId="{236F2444-EDCD-4864-B0C6-829A41CF809E}" dt="2025-06-09T21:39:03.569" v="1097" actId="1076"/>
          <ac:picMkLst>
            <pc:docMk/>
            <pc:sldMk cId="2160860111" sldId="257"/>
            <ac:picMk id="159" creationId="{84354AF6-86F1-241E-4595-D679CC1C3528}"/>
          </ac:picMkLst>
        </pc:picChg>
        <pc:cxnChg chg="add del mod">
          <ac:chgData name="Daniel Pettersson (5)" userId="25c41264-0eed-437b-8bab-d39d853b1df0" providerId="ADAL" clId="{236F2444-EDCD-4864-B0C6-829A41CF809E}" dt="2025-06-24T09:56:00.673" v="1916" actId="478"/>
          <ac:cxnSpMkLst>
            <pc:docMk/>
            <pc:sldMk cId="2160860111" sldId="257"/>
            <ac:cxnSpMk id="125" creationId="{372A723E-B76D-B5A9-E572-1EFFC7C67D9D}"/>
          </ac:cxnSpMkLst>
        </pc:cxnChg>
      </pc:sldChg>
      <pc:sldChg chg="add del">
        <pc:chgData name="Daniel Pettersson (5)" userId="25c41264-0eed-437b-8bab-d39d853b1df0" providerId="ADAL" clId="{236F2444-EDCD-4864-B0C6-829A41CF809E}" dt="2025-06-09T20:59:36.924" v="464" actId="47"/>
        <pc:sldMkLst>
          <pc:docMk/>
          <pc:sldMk cId="3453116077" sldId="258"/>
        </pc:sldMkLst>
      </pc:sldChg>
      <pc:sldChg chg="addSp delSp modSp add mod">
        <pc:chgData name="Daniel Pettersson (5)" userId="25c41264-0eed-437b-8bab-d39d853b1df0" providerId="ADAL" clId="{236F2444-EDCD-4864-B0C6-829A41CF809E}" dt="2025-06-09T21:57:24.760" v="1371" actId="20577"/>
        <pc:sldMkLst>
          <pc:docMk/>
          <pc:sldMk cId="4184230450" sldId="258"/>
        </pc:sldMkLst>
        <pc:spChg chg="add mod ord">
          <ac:chgData name="Daniel Pettersson (5)" userId="25c41264-0eed-437b-8bab-d39d853b1df0" providerId="ADAL" clId="{236F2444-EDCD-4864-B0C6-829A41CF809E}" dt="2025-06-09T21:10:31.581" v="651" actId="167"/>
          <ac:spMkLst>
            <pc:docMk/>
            <pc:sldMk cId="4184230450" sldId="258"/>
            <ac:spMk id="2" creationId="{D412494B-5E3B-AF26-0A1C-47CD9A1C80EB}"/>
          </ac:spMkLst>
        </pc:spChg>
        <pc:spChg chg="mod">
          <ac:chgData name="Daniel Pettersson (5)" userId="25c41264-0eed-437b-8bab-d39d853b1df0" providerId="ADAL" clId="{236F2444-EDCD-4864-B0C6-829A41CF809E}" dt="2025-06-09T21:28:05.913" v="890" actId="1076"/>
          <ac:spMkLst>
            <pc:docMk/>
            <pc:sldMk cId="4184230450" sldId="258"/>
            <ac:spMk id="4" creationId="{02B304E5-D1BF-629D-1332-051D8C0B848C}"/>
          </ac:spMkLst>
        </pc:spChg>
        <pc:spChg chg="add mod ord">
          <ac:chgData name="Daniel Pettersson (5)" userId="25c41264-0eed-437b-8bab-d39d853b1df0" providerId="ADAL" clId="{236F2444-EDCD-4864-B0C6-829A41CF809E}" dt="2025-06-09T21:28:05.913" v="890" actId="1076"/>
          <ac:spMkLst>
            <pc:docMk/>
            <pc:sldMk cId="4184230450" sldId="258"/>
            <ac:spMk id="31" creationId="{246987AA-4792-2FEF-2E43-D77C2F24A203}"/>
          </ac:spMkLst>
        </pc:spChg>
        <pc:spChg chg="add mod ord">
          <ac:chgData name="Daniel Pettersson (5)" userId="25c41264-0eed-437b-8bab-d39d853b1df0" providerId="ADAL" clId="{236F2444-EDCD-4864-B0C6-829A41CF809E}" dt="2025-06-09T21:09:47.367" v="642" actId="167"/>
          <ac:spMkLst>
            <pc:docMk/>
            <pc:sldMk cId="4184230450" sldId="258"/>
            <ac:spMk id="32" creationId="{2D36A1C2-5F3A-9E0B-5DD9-73A38EF36D40}"/>
          </ac:spMkLst>
        </pc:spChg>
        <pc:spChg chg="add mod">
          <ac:chgData name="Daniel Pettersson (5)" userId="25c41264-0eed-437b-8bab-d39d853b1df0" providerId="ADAL" clId="{236F2444-EDCD-4864-B0C6-829A41CF809E}" dt="2025-06-09T21:30:08.519" v="912" actId="14100"/>
          <ac:spMkLst>
            <pc:docMk/>
            <pc:sldMk cId="4184230450" sldId="258"/>
            <ac:spMk id="34" creationId="{5FF6B915-13A5-0CA8-6424-333586672774}"/>
          </ac:spMkLst>
        </pc:spChg>
        <pc:spChg chg="add mod">
          <ac:chgData name="Daniel Pettersson (5)" userId="25c41264-0eed-437b-8bab-d39d853b1df0" providerId="ADAL" clId="{236F2444-EDCD-4864-B0C6-829A41CF809E}" dt="2025-06-09T21:41:55.309" v="1133" actId="20577"/>
          <ac:spMkLst>
            <pc:docMk/>
            <pc:sldMk cId="4184230450" sldId="258"/>
            <ac:spMk id="42" creationId="{07D12595-0A3F-46F2-50EB-D44ECDEB81C6}"/>
          </ac:spMkLst>
        </pc:spChg>
        <pc:spChg chg="add del mod">
          <ac:chgData name="Daniel Pettersson (5)" userId="25c41264-0eed-437b-8bab-d39d853b1df0" providerId="ADAL" clId="{236F2444-EDCD-4864-B0C6-829A41CF809E}" dt="2025-06-09T21:03:49.661" v="570" actId="14100"/>
          <ac:spMkLst>
            <pc:docMk/>
            <pc:sldMk cId="4184230450" sldId="258"/>
            <ac:spMk id="58" creationId="{89082AB2-9514-AA9B-58B0-405981B5AC9F}"/>
          </ac:spMkLst>
        </pc:spChg>
        <pc:spChg chg="mod">
          <ac:chgData name="Daniel Pettersson (5)" userId="25c41264-0eed-437b-8bab-d39d853b1df0" providerId="ADAL" clId="{236F2444-EDCD-4864-B0C6-829A41CF809E}" dt="2025-06-09T21:03:54.874" v="571" actId="1076"/>
          <ac:spMkLst>
            <pc:docMk/>
            <pc:sldMk cId="4184230450" sldId="258"/>
            <ac:spMk id="59" creationId="{EBE65912-EF76-90F0-A0A1-58E51FD1548D}"/>
          </ac:spMkLst>
        </pc:spChg>
        <pc:spChg chg="mod">
          <ac:chgData name="Daniel Pettersson (5)" userId="25c41264-0eed-437b-8bab-d39d853b1df0" providerId="ADAL" clId="{236F2444-EDCD-4864-B0C6-829A41CF809E}" dt="2025-06-09T21:11:15.403" v="657" actId="14100"/>
          <ac:spMkLst>
            <pc:docMk/>
            <pc:sldMk cId="4184230450" sldId="258"/>
            <ac:spMk id="65" creationId="{B3FB3DED-2472-A13C-2EDF-B73F57F8E5FE}"/>
          </ac:spMkLst>
        </pc:spChg>
        <pc:spChg chg="mod">
          <ac:chgData name="Daniel Pettersson (5)" userId="25c41264-0eed-437b-8bab-d39d853b1df0" providerId="ADAL" clId="{236F2444-EDCD-4864-B0C6-829A41CF809E}" dt="2025-06-09T21:28:05.913" v="890" actId="1076"/>
          <ac:spMkLst>
            <pc:docMk/>
            <pc:sldMk cId="4184230450" sldId="258"/>
            <ac:spMk id="66" creationId="{78E9872F-2C20-B522-0E4C-A739C81E427C}"/>
          </ac:spMkLst>
        </pc:spChg>
        <pc:spChg chg="mod">
          <ac:chgData name="Daniel Pettersson (5)" userId="25c41264-0eed-437b-8bab-d39d853b1df0" providerId="ADAL" clId="{236F2444-EDCD-4864-B0C6-829A41CF809E}" dt="2025-06-09T21:28:05.913" v="890" actId="1076"/>
          <ac:spMkLst>
            <pc:docMk/>
            <pc:sldMk cId="4184230450" sldId="258"/>
            <ac:spMk id="67" creationId="{1188E9AA-6E38-527C-EDE4-E4584F728BD7}"/>
          </ac:spMkLst>
        </pc:spChg>
        <pc:spChg chg="mod">
          <ac:chgData name="Daniel Pettersson (5)" userId="25c41264-0eed-437b-8bab-d39d853b1df0" providerId="ADAL" clId="{236F2444-EDCD-4864-B0C6-829A41CF809E}" dt="2025-06-09T21:10:24.378" v="650" actId="20577"/>
          <ac:spMkLst>
            <pc:docMk/>
            <pc:sldMk cId="4184230450" sldId="258"/>
            <ac:spMk id="68" creationId="{E83DE544-4E64-E788-FAC2-305A416A9DDD}"/>
          </ac:spMkLst>
        </pc:spChg>
        <pc:spChg chg="mod">
          <ac:chgData name="Daniel Pettersson (5)" userId="25c41264-0eed-437b-8bab-d39d853b1df0" providerId="ADAL" clId="{236F2444-EDCD-4864-B0C6-829A41CF809E}" dt="2025-06-09T21:28:05.913" v="890" actId="1076"/>
          <ac:spMkLst>
            <pc:docMk/>
            <pc:sldMk cId="4184230450" sldId="258"/>
            <ac:spMk id="69" creationId="{E4FF29D2-B583-1966-4C5B-5558AB67F265}"/>
          </ac:spMkLst>
        </pc:spChg>
        <pc:spChg chg="mod">
          <ac:chgData name="Daniel Pettersson (5)" userId="25c41264-0eed-437b-8bab-d39d853b1df0" providerId="ADAL" clId="{236F2444-EDCD-4864-B0C6-829A41CF809E}" dt="2025-06-09T21:28:05.913" v="890" actId="1076"/>
          <ac:spMkLst>
            <pc:docMk/>
            <pc:sldMk cId="4184230450" sldId="258"/>
            <ac:spMk id="70" creationId="{75B2D99B-6EAE-2D7A-8F5C-3B27563DD169}"/>
          </ac:spMkLst>
        </pc:spChg>
        <pc:spChg chg="mod">
          <ac:chgData name="Daniel Pettersson (5)" userId="25c41264-0eed-437b-8bab-d39d853b1df0" providerId="ADAL" clId="{236F2444-EDCD-4864-B0C6-829A41CF809E}" dt="2025-06-09T21:09:58.558" v="644" actId="20577"/>
          <ac:spMkLst>
            <pc:docMk/>
            <pc:sldMk cId="4184230450" sldId="258"/>
            <ac:spMk id="71" creationId="{18BCDCF1-1994-45FF-6CBD-67B71CDB227E}"/>
          </ac:spMkLst>
        </pc:spChg>
        <pc:spChg chg="mod">
          <ac:chgData name="Daniel Pettersson (5)" userId="25c41264-0eed-437b-8bab-d39d853b1df0" providerId="ADAL" clId="{236F2444-EDCD-4864-B0C6-829A41CF809E}" dt="2025-06-09T21:28:05.913" v="890" actId="1076"/>
          <ac:spMkLst>
            <pc:docMk/>
            <pc:sldMk cId="4184230450" sldId="258"/>
            <ac:spMk id="72" creationId="{19ED62B7-1640-9691-14A9-10C66D3AF5B7}"/>
          </ac:spMkLst>
        </pc:spChg>
        <pc:spChg chg="mod">
          <ac:chgData name="Daniel Pettersson (5)" userId="25c41264-0eed-437b-8bab-d39d853b1df0" providerId="ADAL" clId="{236F2444-EDCD-4864-B0C6-829A41CF809E}" dt="2025-06-09T21:07:26.737" v="604" actId="1076"/>
          <ac:spMkLst>
            <pc:docMk/>
            <pc:sldMk cId="4184230450" sldId="258"/>
            <ac:spMk id="74" creationId="{93FD1295-9160-15E1-C32B-F2BFE4E43793}"/>
          </ac:spMkLst>
        </pc:spChg>
        <pc:spChg chg="add del mod">
          <ac:chgData name="Daniel Pettersson (5)" userId="25c41264-0eed-437b-8bab-d39d853b1df0" providerId="ADAL" clId="{236F2444-EDCD-4864-B0C6-829A41CF809E}" dt="2025-06-09T21:05:37.663" v="588" actId="14100"/>
          <ac:spMkLst>
            <pc:docMk/>
            <pc:sldMk cId="4184230450" sldId="258"/>
            <ac:spMk id="84" creationId="{EE5AD062-9AA3-14D7-62D5-29F42DA287E2}"/>
          </ac:spMkLst>
        </pc:spChg>
        <pc:spChg chg="add del mod">
          <ac:chgData name="Daniel Pettersson (5)" userId="25c41264-0eed-437b-8bab-d39d853b1df0" providerId="ADAL" clId="{236F2444-EDCD-4864-B0C6-829A41CF809E}" dt="2025-06-09T21:05:42.066" v="589" actId="1076"/>
          <ac:spMkLst>
            <pc:docMk/>
            <pc:sldMk cId="4184230450" sldId="258"/>
            <ac:spMk id="85" creationId="{3A4828CC-2496-84B8-A677-3088D9E4A414}"/>
          </ac:spMkLst>
        </pc:spChg>
        <pc:spChg chg="mod">
          <ac:chgData name="Daniel Pettersson (5)" userId="25c41264-0eed-437b-8bab-d39d853b1df0" providerId="ADAL" clId="{236F2444-EDCD-4864-B0C6-829A41CF809E}" dt="2025-06-09T21:11:37.782" v="662" actId="14100"/>
          <ac:spMkLst>
            <pc:docMk/>
            <pc:sldMk cId="4184230450" sldId="258"/>
            <ac:spMk id="135" creationId="{DC47AE0C-431D-0096-BFB6-0219E48CCE83}"/>
          </ac:spMkLst>
        </pc:spChg>
        <pc:spChg chg="add del mod">
          <ac:chgData name="Daniel Pettersson (5)" userId="25c41264-0eed-437b-8bab-d39d853b1df0" providerId="ADAL" clId="{236F2444-EDCD-4864-B0C6-829A41CF809E}" dt="2025-06-09T21:11:37.782" v="662" actId="14100"/>
          <ac:spMkLst>
            <pc:docMk/>
            <pc:sldMk cId="4184230450" sldId="258"/>
            <ac:spMk id="136" creationId="{DB65837A-AF84-AB31-57BE-D0D7C64AE012}"/>
          </ac:spMkLst>
        </pc:spChg>
        <pc:spChg chg="add del mod">
          <ac:chgData name="Daniel Pettersson (5)" userId="25c41264-0eed-437b-8bab-d39d853b1df0" providerId="ADAL" clId="{236F2444-EDCD-4864-B0C6-829A41CF809E}" dt="2025-06-09T21:28:05.913" v="890" actId="1076"/>
          <ac:spMkLst>
            <pc:docMk/>
            <pc:sldMk cId="4184230450" sldId="258"/>
            <ac:spMk id="137" creationId="{C28740C9-3C67-8A0C-E660-D6079820E3B9}"/>
          </ac:spMkLst>
        </pc:spChg>
        <pc:spChg chg="mod">
          <ac:chgData name="Daniel Pettersson (5)" userId="25c41264-0eed-437b-8bab-d39d853b1df0" providerId="ADAL" clId="{236F2444-EDCD-4864-B0C6-829A41CF809E}" dt="2025-06-09T21:28:05.913" v="890" actId="1076"/>
          <ac:spMkLst>
            <pc:docMk/>
            <pc:sldMk cId="4184230450" sldId="258"/>
            <ac:spMk id="138" creationId="{619B2582-72A9-10B8-75E4-B05C93284F8B}"/>
          </ac:spMkLst>
        </pc:spChg>
        <pc:picChg chg="add mod">
          <ac:chgData name="Daniel Pettersson (5)" userId="25c41264-0eed-437b-8bab-d39d853b1df0" providerId="ADAL" clId="{236F2444-EDCD-4864-B0C6-829A41CF809E}" dt="2025-06-09T21:27:40.984" v="886" actId="14100"/>
          <ac:picMkLst>
            <pc:docMk/>
            <pc:sldMk cId="4184230450" sldId="258"/>
            <ac:picMk id="33" creationId="{BFA669DF-E6DD-8004-6010-6F9036BC41AA}"/>
          </ac:picMkLst>
        </pc:picChg>
        <pc:cxnChg chg="mod">
          <ac:chgData name="Daniel Pettersson (5)" userId="25c41264-0eed-437b-8bab-d39d853b1df0" providerId="ADAL" clId="{236F2444-EDCD-4864-B0C6-829A41CF809E}" dt="2025-06-09T21:06:29.773" v="594" actId="1076"/>
          <ac:cxnSpMkLst>
            <pc:docMk/>
            <pc:sldMk cId="4184230450" sldId="258"/>
            <ac:cxnSpMk id="48" creationId="{081922EC-8111-8E0F-1AAC-EA12DCC19126}"/>
          </ac:cxnSpMkLst>
        </pc:cxnChg>
      </pc:sldChg>
      <pc:sldChg chg="addSp delSp modSp add mod">
        <pc:chgData name="Daniel Pettersson (5)" userId="25c41264-0eed-437b-8bab-d39d853b1df0" providerId="ADAL" clId="{236F2444-EDCD-4864-B0C6-829A41CF809E}" dt="2025-06-09T21:55:57.397" v="1315" actId="692"/>
        <pc:sldMkLst>
          <pc:docMk/>
          <pc:sldMk cId="3643805034" sldId="259"/>
        </pc:sldMkLst>
        <pc:spChg chg="add mod">
          <ac:chgData name="Daniel Pettersson (5)" userId="25c41264-0eed-437b-8bab-d39d853b1df0" providerId="ADAL" clId="{236F2444-EDCD-4864-B0C6-829A41CF809E}" dt="2025-06-09T21:30:22.591" v="914"/>
          <ac:spMkLst>
            <pc:docMk/>
            <pc:sldMk cId="3643805034" sldId="259"/>
            <ac:spMk id="81" creationId="{D6CA1045-B5D4-225E-745E-DF9D9D6B38C7}"/>
          </ac:spMkLst>
        </pc:spChg>
        <pc:spChg chg="add mod">
          <ac:chgData name="Daniel Pettersson (5)" userId="25c41264-0eed-437b-8bab-d39d853b1df0" providerId="ADAL" clId="{236F2444-EDCD-4864-B0C6-829A41CF809E}" dt="2025-06-09T21:42:59.870" v="1142" actId="1076"/>
          <ac:spMkLst>
            <pc:docMk/>
            <pc:sldMk cId="3643805034" sldId="259"/>
            <ac:spMk id="82" creationId="{D0F6A589-0C15-7D5E-73C4-48ED66538171}"/>
          </ac:spMkLst>
        </pc:spChg>
        <pc:picChg chg="add mod">
          <ac:chgData name="Daniel Pettersson (5)" userId="25c41264-0eed-437b-8bab-d39d853b1df0" providerId="ADAL" clId="{236F2444-EDCD-4864-B0C6-829A41CF809E}" dt="2025-06-09T21:42:26.155" v="1138" actId="1076"/>
          <ac:picMkLst>
            <pc:docMk/>
            <pc:sldMk cId="3643805034" sldId="259"/>
            <ac:picMk id="80" creationId="{BF20E61A-552A-4208-AE22-F612ADF20B9F}"/>
          </ac:picMkLst>
        </pc:picChg>
      </pc:sldChg>
      <pc:sldChg chg="addSp delSp modSp add mod">
        <pc:chgData name="Daniel Pettersson (5)" userId="25c41264-0eed-437b-8bab-d39d853b1df0" providerId="ADAL" clId="{236F2444-EDCD-4864-B0C6-829A41CF809E}" dt="2025-06-24T20:37:42.200" v="2840" actId="207"/>
        <pc:sldMkLst>
          <pc:docMk/>
          <pc:sldMk cId="2089894164" sldId="260"/>
        </pc:sldMkLst>
        <pc:spChg chg="add del mod">
          <ac:chgData name="Daniel Pettersson (5)" userId="25c41264-0eed-437b-8bab-d39d853b1df0" providerId="ADAL" clId="{236F2444-EDCD-4864-B0C6-829A41CF809E}" dt="2025-06-24T09:32:04.505" v="1539" actId="478"/>
          <ac:spMkLst>
            <pc:docMk/>
            <pc:sldMk cId="2089894164" sldId="260"/>
            <ac:spMk id="2" creationId="{3EDCE596-F7C7-633A-E262-B418551DFEDF}"/>
          </ac:spMkLst>
        </pc:spChg>
        <pc:spChg chg="add mod">
          <ac:chgData name="Daniel Pettersson (5)" userId="25c41264-0eed-437b-8bab-d39d853b1df0" providerId="ADAL" clId="{236F2444-EDCD-4864-B0C6-829A41CF809E}" dt="2025-06-24T20:37:42.200" v="2840" actId="207"/>
          <ac:spMkLst>
            <pc:docMk/>
            <pc:sldMk cId="2089894164" sldId="260"/>
            <ac:spMk id="3" creationId="{D5BA77AE-6BED-B5B3-E383-770306BEB099}"/>
          </ac:spMkLst>
        </pc:spChg>
        <pc:spChg chg="add mod">
          <ac:chgData name="Daniel Pettersson (5)" userId="25c41264-0eed-437b-8bab-d39d853b1df0" providerId="ADAL" clId="{236F2444-EDCD-4864-B0C6-829A41CF809E}" dt="2025-06-09T21:42:52.281" v="1141" actId="1076"/>
          <ac:spMkLst>
            <pc:docMk/>
            <pc:sldMk cId="2089894164" sldId="260"/>
            <ac:spMk id="4" creationId="{53A3BC32-3251-1D72-122E-EB3595EB9743}"/>
          </ac:spMkLst>
        </pc:spChg>
        <pc:spChg chg="add mod">
          <ac:chgData name="Daniel Pettersson (5)" userId="25c41264-0eed-437b-8bab-d39d853b1df0" providerId="ADAL" clId="{236F2444-EDCD-4864-B0C6-829A41CF809E}" dt="2025-06-24T20:35:40.678" v="2839" actId="1035"/>
          <ac:spMkLst>
            <pc:docMk/>
            <pc:sldMk cId="2089894164" sldId="260"/>
            <ac:spMk id="5" creationId="{CCDDC6A1-B4FE-51BC-D130-1CE1458F4999}"/>
          </ac:spMkLst>
        </pc:spChg>
        <pc:spChg chg="add mod">
          <ac:chgData name="Daniel Pettersson (5)" userId="25c41264-0eed-437b-8bab-d39d853b1df0" providerId="ADAL" clId="{236F2444-EDCD-4864-B0C6-829A41CF809E}" dt="2025-06-24T20:35:40.678" v="2839" actId="1035"/>
          <ac:spMkLst>
            <pc:docMk/>
            <pc:sldMk cId="2089894164" sldId="260"/>
            <ac:spMk id="6" creationId="{E9BFD6F2-DF2F-0FE2-4FD5-59A7FEE6C6AE}"/>
          </ac:spMkLst>
        </pc:spChg>
        <pc:spChg chg="add mod">
          <ac:chgData name="Daniel Pettersson (5)" userId="25c41264-0eed-437b-8bab-d39d853b1df0" providerId="ADAL" clId="{236F2444-EDCD-4864-B0C6-829A41CF809E}" dt="2025-06-24T09:34:19.023" v="1628" actId="1076"/>
          <ac:spMkLst>
            <pc:docMk/>
            <pc:sldMk cId="2089894164" sldId="260"/>
            <ac:spMk id="7" creationId="{8D485D81-636D-E2B7-631C-82CD21B8ED3D}"/>
          </ac:spMkLst>
        </pc:spChg>
        <pc:spChg chg="add mod">
          <ac:chgData name="Daniel Pettersson (5)" userId="25c41264-0eed-437b-8bab-d39d853b1df0" providerId="ADAL" clId="{236F2444-EDCD-4864-B0C6-829A41CF809E}" dt="2025-06-24T09:40:08.402" v="1829" actId="1076"/>
          <ac:spMkLst>
            <pc:docMk/>
            <pc:sldMk cId="2089894164" sldId="260"/>
            <ac:spMk id="8" creationId="{92BA1056-5EC4-2ADF-BD24-9F93DA66E7D8}"/>
          </ac:spMkLst>
        </pc:spChg>
        <pc:spChg chg="add mod">
          <ac:chgData name="Daniel Pettersson (5)" userId="25c41264-0eed-437b-8bab-d39d853b1df0" providerId="ADAL" clId="{236F2444-EDCD-4864-B0C6-829A41CF809E}" dt="2025-06-24T09:34:32.633" v="1633" actId="20577"/>
          <ac:spMkLst>
            <pc:docMk/>
            <pc:sldMk cId="2089894164" sldId="260"/>
            <ac:spMk id="9" creationId="{25C7C998-DE32-FE23-07B3-22A88EDB90E8}"/>
          </ac:spMkLst>
        </pc:spChg>
        <pc:spChg chg="add mod">
          <ac:chgData name="Daniel Pettersson (5)" userId="25c41264-0eed-437b-8bab-d39d853b1df0" providerId="ADAL" clId="{236F2444-EDCD-4864-B0C6-829A41CF809E}" dt="2025-06-24T09:40:08.402" v="1829" actId="1076"/>
          <ac:spMkLst>
            <pc:docMk/>
            <pc:sldMk cId="2089894164" sldId="260"/>
            <ac:spMk id="10" creationId="{02DA33B7-437B-B53D-2423-38C6E06618DF}"/>
          </ac:spMkLst>
        </pc:spChg>
        <pc:spChg chg="add del mod">
          <ac:chgData name="Daniel Pettersson (5)" userId="25c41264-0eed-437b-8bab-d39d853b1df0" providerId="ADAL" clId="{236F2444-EDCD-4864-B0C6-829A41CF809E}" dt="2025-06-24T09:37:53.171" v="1743" actId="478"/>
          <ac:spMkLst>
            <pc:docMk/>
            <pc:sldMk cId="2089894164" sldId="260"/>
            <ac:spMk id="11" creationId="{90E9DC9D-5C66-F85D-3EED-3BC8E83CD26B}"/>
          </ac:spMkLst>
        </pc:spChg>
        <pc:spChg chg="add mod">
          <ac:chgData name="Daniel Pettersson (5)" userId="25c41264-0eed-437b-8bab-d39d853b1df0" providerId="ADAL" clId="{236F2444-EDCD-4864-B0C6-829A41CF809E}" dt="2025-06-24T20:34:55.270" v="2823" actId="1036"/>
          <ac:spMkLst>
            <pc:docMk/>
            <pc:sldMk cId="2089894164" sldId="260"/>
            <ac:spMk id="12" creationId="{429783F5-1E28-B7D6-D0A4-0DA35A7A918F}"/>
          </ac:spMkLst>
        </pc:spChg>
        <pc:spChg chg="add del mod">
          <ac:chgData name="Daniel Pettersson (5)" userId="25c41264-0eed-437b-8bab-d39d853b1df0" providerId="ADAL" clId="{236F2444-EDCD-4864-B0C6-829A41CF809E}" dt="2025-06-24T09:39:14.815" v="1812" actId="478"/>
          <ac:spMkLst>
            <pc:docMk/>
            <pc:sldMk cId="2089894164" sldId="260"/>
            <ac:spMk id="13" creationId="{77D4DEC2-3A38-716F-6BCA-204CB87B640E}"/>
          </ac:spMkLst>
        </pc:spChg>
        <pc:spChg chg="add del mod">
          <ac:chgData name="Daniel Pettersson (5)" userId="25c41264-0eed-437b-8bab-d39d853b1df0" providerId="ADAL" clId="{236F2444-EDCD-4864-B0C6-829A41CF809E}" dt="2025-06-24T09:39:17.707" v="1813" actId="478"/>
          <ac:spMkLst>
            <pc:docMk/>
            <pc:sldMk cId="2089894164" sldId="260"/>
            <ac:spMk id="14" creationId="{B207569A-2CF3-70EB-9161-C9BA8C80643D}"/>
          </ac:spMkLst>
        </pc:spChg>
        <pc:spChg chg="add del mod">
          <ac:chgData name="Daniel Pettersson (5)" userId="25c41264-0eed-437b-8bab-d39d853b1df0" providerId="ADAL" clId="{236F2444-EDCD-4864-B0C6-829A41CF809E}" dt="2025-06-24T09:39:13.342" v="1811" actId="478"/>
          <ac:spMkLst>
            <pc:docMk/>
            <pc:sldMk cId="2089894164" sldId="260"/>
            <ac:spMk id="15" creationId="{66FB87C4-BEE6-D1B5-27C4-9C0402D828A4}"/>
          </ac:spMkLst>
        </pc:spChg>
        <pc:spChg chg="add mod">
          <ac:chgData name="Daniel Pettersson (5)" userId="25c41264-0eed-437b-8bab-d39d853b1df0" providerId="ADAL" clId="{236F2444-EDCD-4864-B0C6-829A41CF809E}" dt="2025-06-24T09:40:13.451" v="1834" actId="20577"/>
          <ac:spMkLst>
            <pc:docMk/>
            <pc:sldMk cId="2089894164" sldId="260"/>
            <ac:spMk id="16" creationId="{5F29CC8F-7728-A2C9-C7B4-E9A6F719203D}"/>
          </ac:spMkLst>
        </pc:spChg>
        <pc:spChg chg="add del mod">
          <ac:chgData name="Daniel Pettersson (5)" userId="25c41264-0eed-437b-8bab-d39d853b1df0" providerId="ADAL" clId="{236F2444-EDCD-4864-B0C6-829A41CF809E}" dt="2025-06-24T09:39:52.357" v="1827" actId="478"/>
          <ac:spMkLst>
            <pc:docMk/>
            <pc:sldMk cId="2089894164" sldId="260"/>
            <ac:spMk id="17" creationId="{6C2E518D-3309-11CE-CE48-D2B218FDDA3C}"/>
          </ac:spMkLst>
        </pc:spChg>
        <pc:spChg chg="add mod">
          <ac:chgData name="Daniel Pettersson (5)" userId="25c41264-0eed-437b-8bab-d39d853b1df0" providerId="ADAL" clId="{236F2444-EDCD-4864-B0C6-829A41CF809E}" dt="2025-06-24T09:40:33.292" v="1861" actId="1076"/>
          <ac:spMkLst>
            <pc:docMk/>
            <pc:sldMk cId="2089894164" sldId="260"/>
            <ac:spMk id="18" creationId="{5A960116-EA40-D7EF-7FCD-102E6D0FF4AC}"/>
          </ac:spMkLst>
        </pc:spChg>
        <pc:spChg chg="add mod">
          <ac:chgData name="Daniel Pettersson (5)" userId="25c41264-0eed-437b-8bab-d39d853b1df0" providerId="ADAL" clId="{236F2444-EDCD-4864-B0C6-829A41CF809E}" dt="2025-06-24T10:14:33.059" v="2259" actId="113"/>
          <ac:spMkLst>
            <pc:docMk/>
            <pc:sldMk cId="2089894164" sldId="260"/>
            <ac:spMk id="19" creationId="{604B0146-B41C-8842-BE6F-E17606AC9A08}"/>
          </ac:spMkLst>
        </pc:spChg>
        <pc:spChg chg="add mod">
          <ac:chgData name="Daniel Pettersson (5)" userId="25c41264-0eed-437b-8bab-d39d853b1df0" providerId="ADAL" clId="{236F2444-EDCD-4864-B0C6-829A41CF809E}" dt="2025-06-24T10:25:11.545" v="2621" actId="20577"/>
          <ac:spMkLst>
            <pc:docMk/>
            <pc:sldMk cId="2089894164" sldId="260"/>
            <ac:spMk id="20" creationId="{4005F945-A99D-BAC5-4DA8-340E97966FC0}"/>
          </ac:spMkLst>
        </pc:spChg>
        <pc:picChg chg="mod">
          <ac:chgData name="Daniel Pettersson (5)" userId="25c41264-0eed-437b-8bab-d39d853b1df0" providerId="ADAL" clId="{236F2444-EDCD-4864-B0C6-829A41CF809E}" dt="2025-06-09T21:31:16.921" v="924" actId="1076"/>
          <ac:picMkLst>
            <pc:docMk/>
            <pc:sldMk cId="2089894164" sldId="260"/>
            <ac:picMk id="80" creationId="{04AA9DF4-48C2-004B-B682-031D8766CD7E}"/>
          </ac:picMkLst>
        </pc:picChg>
      </pc:sldChg>
      <pc:sldChg chg="addSp delSp modSp add del mod">
        <pc:chgData name="Daniel Pettersson (5)" userId="25c41264-0eed-437b-8bab-d39d853b1df0" providerId="ADAL" clId="{236F2444-EDCD-4864-B0C6-829A41CF809E}" dt="2025-06-24T10:16:09.525" v="2276" actId="47"/>
        <pc:sldMkLst>
          <pc:docMk/>
          <pc:sldMk cId="3457926091" sldId="261"/>
        </pc:sldMkLst>
        <pc:spChg chg="del mod">
          <ac:chgData name="Daniel Pettersson (5)" userId="25c41264-0eed-437b-8bab-d39d853b1df0" providerId="ADAL" clId="{236F2444-EDCD-4864-B0C6-829A41CF809E}" dt="2025-06-24T10:14:57.016" v="2262" actId="478"/>
          <ac:spMkLst>
            <pc:docMk/>
            <pc:sldMk cId="3457926091" sldId="261"/>
            <ac:spMk id="2" creationId="{43951AF3-FF10-099E-64D5-CA4C0AACD7D4}"/>
          </ac:spMkLst>
        </pc:spChg>
        <pc:spChg chg="add mod">
          <ac:chgData name="Daniel Pettersson (5)" userId="25c41264-0eed-437b-8bab-d39d853b1df0" providerId="ADAL" clId="{236F2444-EDCD-4864-B0C6-829A41CF809E}" dt="2025-06-24T10:13:43.778" v="2226" actId="20577"/>
          <ac:spMkLst>
            <pc:docMk/>
            <pc:sldMk cId="3457926091" sldId="261"/>
            <ac:spMk id="3" creationId="{532429AF-B640-4314-31CA-BE97BBFACDBA}"/>
          </ac:spMkLst>
        </pc:spChg>
        <pc:spChg chg="add del mod">
          <ac:chgData name="Daniel Pettersson (5)" userId="25c41264-0eed-437b-8bab-d39d853b1df0" providerId="ADAL" clId="{236F2444-EDCD-4864-B0C6-829A41CF809E}" dt="2025-06-24T10:14:58.155" v="2263" actId="478"/>
          <ac:spMkLst>
            <pc:docMk/>
            <pc:sldMk cId="3457926091" sldId="261"/>
            <ac:spMk id="4" creationId="{F29E398D-C66F-D9ED-EC90-188435E34238}"/>
          </ac:spMkLst>
        </pc:spChg>
        <pc:spChg chg="add del mod">
          <ac:chgData name="Daniel Pettersson (5)" userId="25c41264-0eed-437b-8bab-d39d853b1df0" providerId="ADAL" clId="{236F2444-EDCD-4864-B0C6-829A41CF809E}" dt="2025-06-24T10:14:56.242" v="2261" actId="478"/>
          <ac:spMkLst>
            <pc:docMk/>
            <pc:sldMk cId="3457926091" sldId="261"/>
            <ac:spMk id="5" creationId="{B553303D-EBCE-9225-2DEA-D62C9F30ABA9}"/>
          </ac:spMkLst>
        </pc:spChg>
      </pc:sldChg>
      <pc:sldChg chg="addSp modSp add mod">
        <pc:chgData name="Daniel Pettersson (5)" userId="25c41264-0eed-437b-8bab-d39d853b1df0" providerId="ADAL" clId="{236F2444-EDCD-4864-B0C6-829A41CF809E}" dt="2025-06-24T10:10:00.411" v="2200"/>
        <pc:sldMkLst>
          <pc:docMk/>
          <pc:sldMk cId="102682305" sldId="262"/>
        </pc:sldMkLst>
        <pc:spChg chg="add mod">
          <ac:chgData name="Daniel Pettersson (5)" userId="25c41264-0eed-437b-8bab-d39d853b1df0" providerId="ADAL" clId="{236F2444-EDCD-4864-B0C6-829A41CF809E}" dt="2025-06-24T10:10:00.411" v="2200"/>
          <ac:spMkLst>
            <pc:docMk/>
            <pc:sldMk cId="102682305" sldId="262"/>
            <ac:spMk id="3" creationId="{FD7AB245-2C52-13BD-5E8E-28E9A6BEB792}"/>
          </ac:spMkLst>
        </pc:spChg>
        <pc:spChg chg="mod">
          <ac:chgData name="Daniel Pettersson (5)" userId="25c41264-0eed-437b-8bab-d39d853b1df0" providerId="ADAL" clId="{236F2444-EDCD-4864-B0C6-829A41CF809E}" dt="2025-06-24T10:09:58.758" v="2199" actId="1076"/>
          <ac:spMkLst>
            <pc:docMk/>
            <pc:sldMk cId="102682305" sldId="262"/>
            <ac:spMk id="4" creationId="{FABF7B51-2400-37BE-805A-DC267C601A1E}"/>
          </ac:spMkLst>
        </pc:spChg>
        <pc:picChg chg="add mod">
          <ac:chgData name="Daniel Pettersson (5)" userId="25c41264-0eed-437b-8bab-d39d853b1df0" providerId="ADAL" clId="{236F2444-EDCD-4864-B0C6-829A41CF809E}" dt="2025-06-24T10:10:00.411" v="2200"/>
          <ac:picMkLst>
            <pc:docMk/>
            <pc:sldMk cId="102682305" sldId="262"/>
            <ac:picMk id="2" creationId="{5E72A1EE-CD14-7713-4A65-40158019320D}"/>
          </ac:picMkLst>
        </pc:picChg>
      </pc:sldChg>
      <pc:sldChg chg="addSp modSp add mod">
        <pc:chgData name="Daniel Pettersson (5)" userId="25c41264-0eed-437b-8bab-d39d853b1df0" providerId="ADAL" clId="{236F2444-EDCD-4864-B0C6-829A41CF809E}" dt="2025-06-09T21:43:14.201" v="1146" actId="1076"/>
        <pc:sldMkLst>
          <pc:docMk/>
          <pc:sldMk cId="3493145808" sldId="262"/>
        </pc:sldMkLst>
      </pc:sldChg>
      <pc:sldChg chg="addSp delSp modSp add mod">
        <pc:chgData name="Daniel Pettersson (5)" userId="25c41264-0eed-437b-8bab-d39d853b1df0" providerId="ADAL" clId="{236F2444-EDCD-4864-B0C6-829A41CF809E}" dt="2025-06-24T20:29:28.880" v="2812" actId="20577"/>
        <pc:sldMkLst>
          <pc:docMk/>
          <pc:sldMk cId="2778731041" sldId="263"/>
        </pc:sldMkLst>
        <pc:spChg chg="del mod">
          <ac:chgData name="Daniel Pettersson (5)" userId="25c41264-0eed-437b-8bab-d39d853b1df0" providerId="ADAL" clId="{236F2444-EDCD-4864-B0C6-829A41CF809E}" dt="2025-06-24T10:17:01.647" v="2283" actId="478"/>
          <ac:spMkLst>
            <pc:docMk/>
            <pc:sldMk cId="2778731041" sldId="263"/>
            <ac:spMk id="2" creationId="{91278D98-335D-D87A-C91C-88E9B827F7D0}"/>
          </ac:spMkLst>
        </pc:spChg>
        <pc:spChg chg="add del mod">
          <ac:chgData name="Daniel Pettersson (5)" userId="25c41264-0eed-437b-8bab-d39d853b1df0" providerId="ADAL" clId="{236F2444-EDCD-4864-B0C6-829A41CF809E}" dt="2025-06-24T10:17:00.065" v="2282" actId="478"/>
          <ac:spMkLst>
            <pc:docMk/>
            <pc:sldMk cId="2778731041" sldId="263"/>
            <ac:spMk id="3" creationId="{F2C7FB6D-5A74-D619-E672-F37D75FFB14F}"/>
          </ac:spMkLst>
        </pc:spChg>
        <pc:spChg chg="add del mod">
          <ac:chgData name="Daniel Pettersson (5)" userId="25c41264-0eed-437b-8bab-d39d853b1df0" providerId="ADAL" clId="{236F2444-EDCD-4864-B0C6-829A41CF809E}" dt="2025-06-24T10:18:17.208" v="2286" actId="478"/>
          <ac:spMkLst>
            <pc:docMk/>
            <pc:sldMk cId="2778731041" sldId="263"/>
            <ac:spMk id="4" creationId="{8978ADAC-A252-C195-88F1-FEE1DB157C53}"/>
          </ac:spMkLst>
        </pc:spChg>
        <pc:spChg chg="add mod">
          <ac:chgData name="Daniel Pettersson (5)" userId="25c41264-0eed-437b-8bab-d39d853b1df0" providerId="ADAL" clId="{236F2444-EDCD-4864-B0C6-829A41CF809E}" dt="2025-06-24T10:23:50.046" v="2571" actId="20577"/>
          <ac:spMkLst>
            <pc:docMk/>
            <pc:sldMk cId="2778731041" sldId="263"/>
            <ac:spMk id="5" creationId="{72A0A8B0-5AD4-EC3F-B4E4-3E5125C3715B}"/>
          </ac:spMkLst>
        </pc:spChg>
        <pc:spChg chg="add mod">
          <ac:chgData name="Daniel Pettersson (5)" userId="25c41264-0eed-437b-8bab-d39d853b1df0" providerId="ADAL" clId="{236F2444-EDCD-4864-B0C6-829A41CF809E}" dt="2025-06-24T10:18:22.708" v="2287" actId="1076"/>
          <ac:spMkLst>
            <pc:docMk/>
            <pc:sldMk cId="2778731041" sldId="263"/>
            <ac:spMk id="6" creationId="{B86FCA24-8EBB-F3B2-712B-2DF6D9CE3D04}"/>
          </ac:spMkLst>
        </pc:spChg>
        <pc:spChg chg="add mod">
          <ac:chgData name="Daniel Pettersson (5)" userId="25c41264-0eed-437b-8bab-d39d853b1df0" providerId="ADAL" clId="{236F2444-EDCD-4864-B0C6-829A41CF809E}" dt="2025-06-24T10:18:22.708" v="2287" actId="1076"/>
          <ac:spMkLst>
            <pc:docMk/>
            <pc:sldMk cId="2778731041" sldId="263"/>
            <ac:spMk id="7" creationId="{7DDCE0E4-D82E-A593-D6B3-995AF316B140}"/>
          </ac:spMkLst>
        </pc:spChg>
        <pc:spChg chg="add mod">
          <ac:chgData name="Daniel Pettersson (5)" userId="25c41264-0eed-437b-8bab-d39d853b1df0" providerId="ADAL" clId="{236F2444-EDCD-4864-B0C6-829A41CF809E}" dt="2025-06-24T10:18:22.708" v="2287" actId="1076"/>
          <ac:spMkLst>
            <pc:docMk/>
            <pc:sldMk cId="2778731041" sldId="263"/>
            <ac:spMk id="10" creationId="{A99A083C-D1F7-690B-8893-EBF2BC53B14A}"/>
          </ac:spMkLst>
        </pc:spChg>
        <pc:spChg chg="add mod">
          <ac:chgData name="Daniel Pettersson (5)" userId="25c41264-0eed-437b-8bab-d39d853b1df0" providerId="ADAL" clId="{236F2444-EDCD-4864-B0C6-829A41CF809E}" dt="2025-06-24T10:18:22.708" v="2287" actId="1076"/>
          <ac:spMkLst>
            <pc:docMk/>
            <pc:sldMk cId="2778731041" sldId="263"/>
            <ac:spMk id="11" creationId="{F54CDEBB-6E1E-E390-4774-45D27938BD56}"/>
          </ac:spMkLst>
        </pc:spChg>
        <pc:spChg chg="add mod">
          <ac:chgData name="Daniel Pettersson (5)" userId="25c41264-0eed-437b-8bab-d39d853b1df0" providerId="ADAL" clId="{236F2444-EDCD-4864-B0C6-829A41CF809E}" dt="2025-06-24T10:18:22.708" v="2287" actId="1076"/>
          <ac:spMkLst>
            <pc:docMk/>
            <pc:sldMk cId="2778731041" sldId="263"/>
            <ac:spMk id="12" creationId="{C3B4652B-9B99-89BD-5F28-BA8F81D04709}"/>
          </ac:spMkLst>
        </pc:spChg>
        <pc:spChg chg="add mod">
          <ac:chgData name="Daniel Pettersson (5)" userId="25c41264-0eed-437b-8bab-d39d853b1df0" providerId="ADAL" clId="{236F2444-EDCD-4864-B0C6-829A41CF809E}" dt="2025-06-24T10:18:22.708" v="2287" actId="1076"/>
          <ac:spMkLst>
            <pc:docMk/>
            <pc:sldMk cId="2778731041" sldId="263"/>
            <ac:spMk id="13" creationId="{109D07FA-5FD9-3E6B-AAF5-FFED2B207FE0}"/>
          </ac:spMkLst>
        </pc:spChg>
        <pc:spChg chg="add mod">
          <ac:chgData name="Daniel Pettersson (5)" userId="25c41264-0eed-437b-8bab-d39d853b1df0" providerId="ADAL" clId="{236F2444-EDCD-4864-B0C6-829A41CF809E}" dt="2025-06-24T10:18:22.708" v="2287" actId="1076"/>
          <ac:spMkLst>
            <pc:docMk/>
            <pc:sldMk cId="2778731041" sldId="263"/>
            <ac:spMk id="16" creationId="{85CB939A-7CD7-DC82-E013-B322955DA0CA}"/>
          </ac:spMkLst>
        </pc:spChg>
        <pc:spChg chg="add mod">
          <ac:chgData name="Daniel Pettersson (5)" userId="25c41264-0eed-437b-8bab-d39d853b1df0" providerId="ADAL" clId="{236F2444-EDCD-4864-B0C6-829A41CF809E}" dt="2025-06-24T10:18:22.708" v="2287" actId="1076"/>
          <ac:spMkLst>
            <pc:docMk/>
            <pc:sldMk cId="2778731041" sldId="263"/>
            <ac:spMk id="18" creationId="{F120C6CF-C31A-2F0B-E73D-4E21452B61DE}"/>
          </ac:spMkLst>
        </pc:spChg>
        <pc:spChg chg="add del mod">
          <ac:chgData name="Daniel Pettersson (5)" userId="25c41264-0eed-437b-8bab-d39d853b1df0" providerId="ADAL" clId="{236F2444-EDCD-4864-B0C6-829A41CF809E}" dt="2025-06-24T10:22:06.780" v="2447" actId="478"/>
          <ac:spMkLst>
            <pc:docMk/>
            <pc:sldMk cId="2778731041" sldId="263"/>
            <ac:spMk id="19" creationId="{3FDB028C-5C9F-F3BF-8330-C1CC200C2B0E}"/>
          </ac:spMkLst>
        </pc:spChg>
        <pc:spChg chg="del">
          <ac:chgData name="Daniel Pettersson (5)" userId="25c41264-0eed-437b-8bab-d39d853b1df0" providerId="ADAL" clId="{236F2444-EDCD-4864-B0C6-829A41CF809E}" dt="2025-06-24T10:22:08.393" v="2448" actId="478"/>
          <ac:spMkLst>
            <pc:docMk/>
            <pc:sldMk cId="2778731041" sldId="263"/>
            <ac:spMk id="20" creationId="{3F3C825D-C10B-23B3-0D6D-EFF748D66D77}"/>
          </ac:spMkLst>
        </pc:spChg>
        <pc:spChg chg="del">
          <ac:chgData name="Daniel Pettersson (5)" userId="25c41264-0eed-437b-8bab-d39d853b1df0" providerId="ADAL" clId="{236F2444-EDCD-4864-B0C6-829A41CF809E}" dt="2025-06-24T10:19:37.116" v="2300" actId="478"/>
          <ac:spMkLst>
            <pc:docMk/>
            <pc:sldMk cId="2778731041" sldId="263"/>
            <ac:spMk id="22" creationId="{DECF64F1-C8C9-E414-E4FB-DFB904461EC6}"/>
          </ac:spMkLst>
        </pc:spChg>
        <pc:spChg chg="del">
          <ac:chgData name="Daniel Pettersson (5)" userId="25c41264-0eed-437b-8bab-d39d853b1df0" providerId="ADAL" clId="{236F2444-EDCD-4864-B0C6-829A41CF809E}" dt="2025-06-24T10:19:36.432" v="2299" actId="478"/>
          <ac:spMkLst>
            <pc:docMk/>
            <pc:sldMk cId="2778731041" sldId="263"/>
            <ac:spMk id="23" creationId="{751D59AB-F1FB-C457-3D5B-9D0D1EF7F446}"/>
          </ac:spMkLst>
        </pc:spChg>
        <pc:spChg chg="del mod">
          <ac:chgData name="Daniel Pettersson (5)" userId="25c41264-0eed-437b-8bab-d39d853b1df0" providerId="ADAL" clId="{236F2444-EDCD-4864-B0C6-829A41CF809E}" dt="2025-06-24T10:21:02.321" v="2390" actId="478"/>
          <ac:spMkLst>
            <pc:docMk/>
            <pc:sldMk cId="2778731041" sldId="263"/>
            <ac:spMk id="24" creationId="{07F252FA-016F-1F09-A4E4-C16E81BC9A84}"/>
          </ac:spMkLst>
        </pc:spChg>
        <pc:spChg chg="add del mod">
          <ac:chgData name="Daniel Pettersson (5)" userId="25c41264-0eed-437b-8bab-d39d853b1df0" providerId="ADAL" clId="{236F2444-EDCD-4864-B0C6-829A41CF809E}" dt="2025-06-24T10:21:55.792" v="2443" actId="478"/>
          <ac:spMkLst>
            <pc:docMk/>
            <pc:sldMk cId="2778731041" sldId="263"/>
            <ac:spMk id="25" creationId="{D8E25710-E42E-23D7-F09C-2111FDB2E447}"/>
          </ac:spMkLst>
        </pc:spChg>
        <pc:spChg chg="mod">
          <ac:chgData name="Daniel Pettersson (5)" userId="25c41264-0eed-437b-8bab-d39d853b1df0" providerId="ADAL" clId="{236F2444-EDCD-4864-B0C6-829A41CF809E}" dt="2025-06-24T10:20:52.143" v="2387" actId="14100"/>
          <ac:spMkLst>
            <pc:docMk/>
            <pc:sldMk cId="2778731041" sldId="263"/>
            <ac:spMk id="26" creationId="{B697006D-F110-46F6-7CB1-D4E2989D00C1}"/>
          </ac:spMkLst>
        </pc:spChg>
        <pc:spChg chg="add mod">
          <ac:chgData name="Daniel Pettersson (5)" userId="25c41264-0eed-437b-8bab-d39d853b1df0" providerId="ADAL" clId="{236F2444-EDCD-4864-B0C6-829A41CF809E}" dt="2025-06-24T10:19:23.093" v="2295" actId="20577"/>
          <ac:spMkLst>
            <pc:docMk/>
            <pc:sldMk cId="2778731041" sldId="263"/>
            <ac:spMk id="27" creationId="{70DF86F9-337B-0E18-B50A-48EF6ACFE875}"/>
          </ac:spMkLst>
        </pc:spChg>
        <pc:spChg chg="add del mod">
          <ac:chgData name="Daniel Pettersson (5)" userId="25c41264-0eed-437b-8bab-d39d853b1df0" providerId="ADAL" clId="{236F2444-EDCD-4864-B0C6-829A41CF809E}" dt="2025-06-24T10:18:30.512" v="2289" actId="478"/>
          <ac:spMkLst>
            <pc:docMk/>
            <pc:sldMk cId="2778731041" sldId="263"/>
            <ac:spMk id="28" creationId="{FF5AFC00-A418-CF70-114E-87CC213489A8}"/>
          </ac:spMkLst>
        </pc:spChg>
        <pc:spChg chg="add mod">
          <ac:chgData name="Daniel Pettersson (5)" userId="25c41264-0eed-437b-8bab-d39d853b1df0" providerId="ADAL" clId="{236F2444-EDCD-4864-B0C6-829A41CF809E}" dt="2025-06-24T10:19:05.255" v="2292" actId="14100"/>
          <ac:spMkLst>
            <pc:docMk/>
            <pc:sldMk cId="2778731041" sldId="263"/>
            <ac:spMk id="29" creationId="{9AAA4AFF-E35F-0613-1BF2-610E69C9367C}"/>
          </ac:spMkLst>
        </pc:spChg>
        <pc:spChg chg="add mod">
          <ac:chgData name="Daniel Pettersson (5)" userId="25c41264-0eed-437b-8bab-d39d853b1df0" providerId="ADAL" clId="{236F2444-EDCD-4864-B0C6-829A41CF809E}" dt="2025-06-24T10:19:10.549" v="2293" actId="14100"/>
          <ac:spMkLst>
            <pc:docMk/>
            <pc:sldMk cId="2778731041" sldId="263"/>
            <ac:spMk id="30" creationId="{10E369BD-9921-8262-DBC9-B7A87593D5A5}"/>
          </ac:spMkLst>
        </pc:spChg>
        <pc:spChg chg="add mod">
          <ac:chgData name="Daniel Pettersson (5)" userId="25c41264-0eed-437b-8bab-d39d853b1df0" providerId="ADAL" clId="{236F2444-EDCD-4864-B0C6-829A41CF809E}" dt="2025-06-24T10:20:20.881" v="2351" actId="113"/>
          <ac:spMkLst>
            <pc:docMk/>
            <pc:sldMk cId="2778731041" sldId="263"/>
            <ac:spMk id="31" creationId="{98548960-A7A0-2EF9-563D-321822DD671D}"/>
          </ac:spMkLst>
        </pc:spChg>
        <pc:spChg chg="add mod">
          <ac:chgData name="Daniel Pettersson (5)" userId="25c41264-0eed-437b-8bab-d39d853b1df0" providerId="ADAL" clId="{236F2444-EDCD-4864-B0C6-829A41CF809E}" dt="2025-06-24T10:20:42.637" v="2385" actId="20577"/>
          <ac:spMkLst>
            <pc:docMk/>
            <pc:sldMk cId="2778731041" sldId="263"/>
            <ac:spMk id="32" creationId="{DB4ACE08-46D6-05EB-CBBF-5571C77CB600}"/>
          </ac:spMkLst>
        </pc:spChg>
        <pc:spChg chg="add mod">
          <ac:chgData name="Daniel Pettersson (5)" userId="25c41264-0eed-437b-8bab-d39d853b1df0" providerId="ADAL" clId="{236F2444-EDCD-4864-B0C6-829A41CF809E}" dt="2025-06-24T10:21:13.781" v="2392" actId="1076"/>
          <ac:spMkLst>
            <pc:docMk/>
            <pc:sldMk cId="2778731041" sldId="263"/>
            <ac:spMk id="33" creationId="{5A9036BF-61C7-C5F5-2FB8-04118F966E01}"/>
          </ac:spMkLst>
        </pc:spChg>
        <pc:spChg chg="add mod">
          <ac:chgData name="Daniel Pettersson (5)" userId="25c41264-0eed-437b-8bab-d39d853b1df0" providerId="ADAL" clId="{236F2444-EDCD-4864-B0C6-829A41CF809E}" dt="2025-06-24T10:21:13.781" v="2392" actId="1076"/>
          <ac:spMkLst>
            <pc:docMk/>
            <pc:sldMk cId="2778731041" sldId="263"/>
            <ac:spMk id="34" creationId="{23742380-D2F0-7183-201A-5C7E5781E723}"/>
          </ac:spMkLst>
        </pc:spChg>
        <pc:spChg chg="add mod">
          <ac:chgData name="Daniel Pettersson (5)" userId="25c41264-0eed-437b-8bab-d39d853b1df0" providerId="ADAL" clId="{236F2444-EDCD-4864-B0C6-829A41CF809E}" dt="2025-06-24T10:26:24.223" v="2651" actId="20577"/>
          <ac:spMkLst>
            <pc:docMk/>
            <pc:sldMk cId="2778731041" sldId="263"/>
            <ac:spMk id="35" creationId="{88A05D4B-5B53-27EA-50B4-333605A597FA}"/>
          </ac:spMkLst>
        </pc:spChg>
        <pc:spChg chg="add del mod">
          <ac:chgData name="Daniel Pettersson (5)" userId="25c41264-0eed-437b-8bab-d39d853b1df0" providerId="ADAL" clId="{236F2444-EDCD-4864-B0C6-829A41CF809E}" dt="2025-06-24T10:26:32.253" v="2653" actId="20577"/>
          <ac:spMkLst>
            <pc:docMk/>
            <pc:sldMk cId="2778731041" sldId="263"/>
            <ac:spMk id="36" creationId="{13A10109-1024-2B72-B933-B399751329E8}"/>
          </ac:spMkLst>
        </pc:spChg>
        <pc:spChg chg="add mod">
          <ac:chgData name="Daniel Pettersson (5)" userId="25c41264-0eed-437b-8bab-d39d853b1df0" providerId="ADAL" clId="{236F2444-EDCD-4864-B0C6-829A41CF809E}" dt="2025-06-24T10:22:52.859" v="2504" actId="1076"/>
          <ac:spMkLst>
            <pc:docMk/>
            <pc:sldMk cId="2778731041" sldId="263"/>
            <ac:spMk id="37" creationId="{3C99C272-4456-E9B2-5608-C724CAD8792D}"/>
          </ac:spMkLst>
        </pc:spChg>
        <pc:spChg chg="add mod">
          <ac:chgData name="Daniel Pettersson (5)" userId="25c41264-0eed-437b-8bab-d39d853b1df0" providerId="ADAL" clId="{236F2444-EDCD-4864-B0C6-829A41CF809E}" dt="2025-06-24T10:22:19.796" v="2450" actId="1076"/>
          <ac:spMkLst>
            <pc:docMk/>
            <pc:sldMk cId="2778731041" sldId="263"/>
            <ac:spMk id="38" creationId="{7D011D28-6CF4-CE4B-7AE5-324FD0552A67}"/>
          </ac:spMkLst>
        </pc:spChg>
        <pc:spChg chg="add mod">
          <ac:chgData name="Daniel Pettersson (5)" userId="25c41264-0eed-437b-8bab-d39d853b1df0" providerId="ADAL" clId="{236F2444-EDCD-4864-B0C6-829A41CF809E}" dt="2025-06-24T10:22:47.276" v="2502" actId="20577"/>
          <ac:spMkLst>
            <pc:docMk/>
            <pc:sldMk cId="2778731041" sldId="263"/>
            <ac:spMk id="39" creationId="{96886437-D820-DE6A-5E4C-4CE38F0E6A3B}"/>
          </ac:spMkLst>
        </pc:spChg>
        <pc:spChg chg="add mod">
          <ac:chgData name="Daniel Pettersson (5)" userId="25c41264-0eed-437b-8bab-d39d853b1df0" providerId="ADAL" clId="{236F2444-EDCD-4864-B0C6-829A41CF809E}" dt="2025-06-24T10:23:10.213" v="2536" actId="20577"/>
          <ac:spMkLst>
            <pc:docMk/>
            <pc:sldMk cId="2778731041" sldId="263"/>
            <ac:spMk id="40" creationId="{AC73BBD1-7C53-F223-215F-2A28193D5F00}"/>
          </ac:spMkLst>
        </pc:spChg>
        <pc:spChg chg="add mod">
          <ac:chgData name="Daniel Pettersson (5)" userId="25c41264-0eed-437b-8bab-d39d853b1df0" providerId="ADAL" clId="{236F2444-EDCD-4864-B0C6-829A41CF809E}" dt="2025-06-24T10:24:29.033" v="2603" actId="14100"/>
          <ac:spMkLst>
            <pc:docMk/>
            <pc:sldMk cId="2778731041" sldId="263"/>
            <ac:spMk id="41" creationId="{F32A21D3-235E-6E91-ABB7-5594539FA7AE}"/>
          </ac:spMkLst>
        </pc:spChg>
        <pc:spChg chg="add mod">
          <ac:chgData name="Daniel Pettersson (5)" userId="25c41264-0eed-437b-8bab-d39d853b1df0" providerId="ADAL" clId="{236F2444-EDCD-4864-B0C6-829A41CF809E}" dt="2025-06-24T10:23:21.458" v="2538" actId="1076"/>
          <ac:spMkLst>
            <pc:docMk/>
            <pc:sldMk cId="2778731041" sldId="263"/>
            <ac:spMk id="42" creationId="{8C0804B3-B4D9-6A8D-42CA-266B9A79D737}"/>
          </ac:spMkLst>
        </pc:spChg>
        <pc:spChg chg="add mod">
          <ac:chgData name="Daniel Pettersson (5)" userId="25c41264-0eed-437b-8bab-d39d853b1df0" providerId="ADAL" clId="{236F2444-EDCD-4864-B0C6-829A41CF809E}" dt="2025-06-24T20:29:28.880" v="2812" actId="20577"/>
          <ac:spMkLst>
            <pc:docMk/>
            <pc:sldMk cId="2778731041" sldId="263"/>
            <ac:spMk id="43" creationId="{9534AECE-2CBE-93BD-ACC6-2A10BCEBF132}"/>
          </ac:spMkLst>
        </pc:spChg>
        <pc:spChg chg="add del mod">
          <ac:chgData name="Daniel Pettersson (5)" userId="25c41264-0eed-437b-8bab-d39d853b1df0" providerId="ADAL" clId="{236F2444-EDCD-4864-B0C6-829A41CF809E}" dt="2025-06-24T10:24:10.679" v="2598" actId="478"/>
          <ac:spMkLst>
            <pc:docMk/>
            <pc:sldMk cId="2778731041" sldId="263"/>
            <ac:spMk id="44" creationId="{FA411EC8-D380-DAFA-6D47-6A5C7CC11BED}"/>
          </ac:spMkLst>
        </pc:spChg>
        <pc:spChg chg="add mod">
          <ac:chgData name="Daniel Pettersson (5)" userId="25c41264-0eed-437b-8bab-d39d853b1df0" providerId="ADAL" clId="{236F2444-EDCD-4864-B0C6-829A41CF809E}" dt="2025-06-24T10:26:55.070" v="2670" actId="1076"/>
          <ac:spMkLst>
            <pc:docMk/>
            <pc:sldMk cId="2778731041" sldId="263"/>
            <ac:spMk id="45" creationId="{4D327E94-C419-AF9E-B143-9615674FEEDF}"/>
          </ac:spMkLst>
        </pc:spChg>
        <pc:spChg chg="add mod">
          <ac:chgData name="Daniel Pettersson (5)" userId="25c41264-0eed-437b-8bab-d39d853b1df0" providerId="ADAL" clId="{236F2444-EDCD-4864-B0C6-829A41CF809E}" dt="2025-06-24T10:27:04.393" v="2672" actId="1076"/>
          <ac:spMkLst>
            <pc:docMk/>
            <pc:sldMk cId="2778731041" sldId="263"/>
            <ac:spMk id="46" creationId="{182E283C-0A94-DB95-343F-788EED653D0D}"/>
          </ac:spMkLst>
        </pc:spChg>
        <pc:spChg chg="add mod">
          <ac:chgData name="Daniel Pettersson (5)" userId="25c41264-0eed-437b-8bab-d39d853b1df0" providerId="ADAL" clId="{236F2444-EDCD-4864-B0C6-829A41CF809E}" dt="2025-06-24T10:27:11.703" v="2674" actId="1076"/>
          <ac:spMkLst>
            <pc:docMk/>
            <pc:sldMk cId="2778731041" sldId="263"/>
            <ac:spMk id="47" creationId="{BCF50782-D19D-62C2-01C8-1B1A5F327970}"/>
          </ac:spMkLst>
        </pc:spChg>
      </pc:sldChg>
      <pc:sldChg chg="addSp delSp modSp add del mod">
        <pc:chgData name="Daniel Pettersson (5)" userId="25c41264-0eed-437b-8bab-d39d853b1df0" providerId="ADAL" clId="{236F2444-EDCD-4864-B0C6-829A41CF809E}" dt="2025-06-24T10:15:11.287" v="2266" actId="47"/>
        <pc:sldMkLst>
          <pc:docMk/>
          <pc:sldMk cId="2915330997" sldId="264"/>
        </pc:sldMkLst>
      </pc:sldChg>
      <pc:sldChg chg="addSp modSp add mod">
        <pc:chgData name="Daniel Pettersson (5)" userId="25c41264-0eed-437b-8bab-d39d853b1df0" providerId="ADAL" clId="{236F2444-EDCD-4864-B0C6-829A41CF809E}" dt="2025-06-09T21:43:32.365" v="1152" actId="1076"/>
        <pc:sldMkLst>
          <pc:docMk/>
          <pc:sldMk cId="3745883778" sldId="265"/>
        </pc:sldMkLst>
        <pc:spChg chg="add mod">
          <ac:chgData name="Daniel Pettersson (5)" userId="25c41264-0eed-437b-8bab-d39d853b1df0" providerId="ADAL" clId="{236F2444-EDCD-4864-B0C6-829A41CF809E}" dt="2025-06-09T21:43:32.365" v="1152" actId="1076"/>
          <ac:spMkLst>
            <pc:docMk/>
            <pc:sldMk cId="3745883778" sldId="265"/>
            <ac:spMk id="4" creationId="{19103FBC-18A3-96D8-5989-ABA130932D13}"/>
          </ac:spMkLst>
        </pc:spChg>
      </pc:sldChg>
      <pc:sldChg chg="addSp modSp add del mod">
        <pc:chgData name="Daniel Pettersson (5)" userId="25c41264-0eed-437b-8bab-d39d853b1df0" providerId="ADAL" clId="{236F2444-EDCD-4864-B0C6-829A41CF809E}" dt="2025-06-24T10:16:29.609" v="2277" actId="47"/>
        <pc:sldMkLst>
          <pc:docMk/>
          <pc:sldMk cId="1140008895" sldId="266"/>
        </pc:sldMkLst>
      </pc:sldChg>
      <pc:sldChg chg="addSp delSp modSp mod ord">
        <pc:chgData name="Daniel Pettersson (5)" userId="25c41264-0eed-437b-8bab-d39d853b1df0" providerId="ADAL" clId="{236F2444-EDCD-4864-B0C6-829A41CF809E}" dt="2025-06-24T10:16:06.699" v="2275"/>
        <pc:sldMkLst>
          <pc:docMk/>
          <pc:sldMk cId="1473026952" sldId="273"/>
        </pc:sldMkLst>
        <pc:spChg chg="mod">
          <ac:chgData name="Daniel Pettersson (5)" userId="25c41264-0eed-437b-8bab-d39d853b1df0" providerId="ADAL" clId="{236F2444-EDCD-4864-B0C6-829A41CF809E}" dt="2025-06-24T10:15:59.036" v="2273" actId="1076"/>
          <ac:spMkLst>
            <pc:docMk/>
            <pc:sldMk cId="1473026952" sldId="273"/>
            <ac:spMk id="4" creationId="{F617C18B-B009-7639-D98D-84C974DDD729}"/>
          </ac:spMkLst>
        </pc:spChg>
        <pc:spChg chg="add del mod">
          <ac:chgData name="Daniel Pettersson (5)" userId="25c41264-0eed-437b-8bab-d39d853b1df0" providerId="ADAL" clId="{236F2444-EDCD-4864-B0C6-829A41CF809E}" dt="2025-06-24T10:15:34.278" v="2269" actId="478"/>
          <ac:spMkLst>
            <pc:docMk/>
            <pc:sldMk cId="1473026952" sldId="273"/>
            <ac:spMk id="5" creationId="{FAEFCDC9-3D4A-463E-0F72-627DE61AB48B}"/>
          </ac:spMkLst>
        </pc:spChg>
        <pc:spChg chg="add mod">
          <ac:chgData name="Daniel Pettersson (5)" userId="25c41264-0eed-437b-8bab-d39d853b1df0" providerId="ADAL" clId="{236F2444-EDCD-4864-B0C6-829A41CF809E}" dt="2025-06-24T10:15:47.256" v="2270"/>
          <ac:spMkLst>
            <pc:docMk/>
            <pc:sldMk cId="1473026952" sldId="273"/>
            <ac:spMk id="7" creationId="{67A63E56-5241-AA1F-2E0C-C076C9552ABE}"/>
          </ac:spMkLst>
        </pc:spChg>
        <pc:spChg chg="add mod">
          <ac:chgData name="Daniel Pettersson (5)" userId="25c41264-0eed-437b-8bab-d39d853b1df0" providerId="ADAL" clId="{236F2444-EDCD-4864-B0C6-829A41CF809E}" dt="2025-06-24T10:15:47.256" v="2270"/>
          <ac:spMkLst>
            <pc:docMk/>
            <pc:sldMk cId="1473026952" sldId="273"/>
            <ac:spMk id="8" creationId="{DD482493-9EB0-7481-B548-EFBE6B8A5184}"/>
          </ac:spMkLst>
        </pc:spChg>
        <pc:picChg chg="add del mod">
          <ac:chgData name="Daniel Pettersson (5)" userId="25c41264-0eed-437b-8bab-d39d853b1df0" providerId="ADAL" clId="{236F2444-EDCD-4864-B0C6-829A41CF809E}" dt="2025-06-24T10:15:50.432" v="2271" actId="478"/>
          <ac:picMkLst>
            <pc:docMk/>
            <pc:sldMk cId="1473026952" sldId="273"/>
            <ac:picMk id="6" creationId="{895C0B3D-DB59-2809-E425-DE3D06F5374F}"/>
          </ac:picMkLst>
        </pc:picChg>
      </pc:sldChg>
      <pc:sldChg chg="addSp delSp modSp mod ord">
        <pc:chgData name="Daniel Pettersson (5)" userId="25c41264-0eed-437b-8bab-d39d853b1df0" providerId="ADAL" clId="{236F2444-EDCD-4864-B0C6-829A41CF809E}" dt="2025-06-24T10:14:04.431" v="2229" actId="1076"/>
        <pc:sldMkLst>
          <pc:docMk/>
          <pc:sldMk cId="635200627" sldId="280"/>
        </pc:sldMkLst>
        <pc:spChg chg="mod">
          <ac:chgData name="Daniel Pettersson (5)" userId="25c41264-0eed-437b-8bab-d39d853b1df0" providerId="ADAL" clId="{236F2444-EDCD-4864-B0C6-829A41CF809E}" dt="2025-06-24T10:14:04.431" v="2229" actId="1076"/>
          <ac:spMkLst>
            <pc:docMk/>
            <pc:sldMk cId="635200627" sldId="280"/>
            <ac:spMk id="2" creationId="{ECE2DE14-9462-127C-F8E5-D5AC4AD73C42}"/>
          </ac:spMkLst>
        </pc:spChg>
        <pc:spChg chg="mod">
          <ac:chgData name="Daniel Pettersson (5)" userId="25c41264-0eed-437b-8bab-d39d853b1df0" providerId="ADAL" clId="{236F2444-EDCD-4864-B0C6-829A41CF809E}" dt="2025-06-24T10:14:00.797" v="2228" actId="1076"/>
          <ac:spMkLst>
            <pc:docMk/>
            <pc:sldMk cId="635200627" sldId="280"/>
            <ac:spMk id="3" creationId="{8271AE25-5533-3945-BD4E-68441078D603}"/>
          </ac:spMkLst>
        </pc:spChg>
        <pc:spChg chg="add mod">
          <ac:chgData name="Daniel Pettersson (5)" userId="25c41264-0eed-437b-8bab-d39d853b1df0" providerId="ADAL" clId="{236F2444-EDCD-4864-B0C6-829A41CF809E}" dt="2025-06-24T10:13:27.638" v="2217"/>
          <ac:spMkLst>
            <pc:docMk/>
            <pc:sldMk cId="635200627" sldId="280"/>
            <ac:spMk id="6" creationId="{FA2B8AB5-7F75-7B87-52B7-91EEA1773B98}"/>
          </ac:spMkLst>
        </pc:spChg>
        <pc:spChg chg="add mod">
          <ac:chgData name="Daniel Pettersson (5)" userId="25c41264-0eed-437b-8bab-d39d853b1df0" providerId="ADAL" clId="{236F2444-EDCD-4864-B0C6-829A41CF809E}" dt="2025-06-24T10:13:55.657" v="2227"/>
          <ac:spMkLst>
            <pc:docMk/>
            <pc:sldMk cId="635200627" sldId="280"/>
            <ac:spMk id="7" creationId="{F94B5A52-DF33-7EB8-3077-A9AA74B87C69}"/>
          </ac:spMkLst>
        </pc:spChg>
        <pc:picChg chg="add del mod">
          <ac:chgData name="Daniel Pettersson (5)" userId="25c41264-0eed-437b-8bab-d39d853b1df0" providerId="ADAL" clId="{236F2444-EDCD-4864-B0C6-829A41CF809E}" dt="2025-06-24T10:13:30.513" v="2218" actId="478"/>
          <ac:picMkLst>
            <pc:docMk/>
            <pc:sldMk cId="635200627" sldId="280"/>
            <ac:picMk id="5" creationId="{A03BED5D-8475-0ABD-B97A-E192EE3D5F7C}"/>
          </ac:picMkLst>
        </pc:picChg>
      </pc:sldChg>
      <pc:sldChg chg="ord">
        <pc:chgData name="Daniel Pettersson (5)" userId="25c41264-0eed-437b-8bab-d39d853b1df0" providerId="ADAL" clId="{236F2444-EDCD-4864-B0C6-829A41CF809E}" dt="2025-06-24T10:16:35.318" v="2281"/>
        <pc:sldMkLst>
          <pc:docMk/>
          <pc:sldMk cId="2672779204" sldId="281"/>
        </pc:sldMkLst>
      </pc:sldChg>
      <pc:sldChg chg="ord">
        <pc:chgData name="Daniel Pettersson (5)" userId="25c41264-0eed-437b-8bab-d39d853b1df0" providerId="ADAL" clId="{236F2444-EDCD-4864-B0C6-829A41CF809E}" dt="2025-06-24T10:16:33.828" v="2279"/>
        <pc:sldMkLst>
          <pc:docMk/>
          <pc:sldMk cId="208669328" sldId="282"/>
        </pc:sldMkLst>
      </pc:sldChg>
      <pc:sldChg chg="addSp delSp modSp mod">
        <pc:chgData name="Daniel Pettersson (5)" userId="25c41264-0eed-437b-8bab-d39d853b1df0" providerId="ADAL" clId="{236F2444-EDCD-4864-B0C6-829A41CF809E}" dt="2025-06-24T20:51:05.285" v="2842" actId="20577"/>
        <pc:sldMkLst>
          <pc:docMk/>
          <pc:sldMk cId="1437873589" sldId="283"/>
        </pc:sldMkLst>
        <pc:spChg chg="del">
          <ac:chgData name="Daniel Pettersson (5)" userId="25c41264-0eed-437b-8bab-d39d853b1df0" providerId="ADAL" clId="{236F2444-EDCD-4864-B0C6-829A41CF809E}" dt="2025-06-24T09:01:36.813" v="1430" actId="478"/>
          <ac:spMkLst>
            <pc:docMk/>
            <pc:sldMk cId="1437873589" sldId="283"/>
            <ac:spMk id="2" creationId="{21CF610E-23EE-F76F-5575-FE53EF8A1F6F}"/>
          </ac:spMkLst>
        </pc:spChg>
        <pc:spChg chg="del mod">
          <ac:chgData name="Daniel Pettersson (5)" userId="25c41264-0eed-437b-8bab-d39d853b1df0" providerId="ADAL" clId="{236F2444-EDCD-4864-B0C6-829A41CF809E}" dt="2025-06-24T09:01:04.019" v="1420" actId="478"/>
          <ac:spMkLst>
            <pc:docMk/>
            <pc:sldMk cId="1437873589" sldId="283"/>
            <ac:spMk id="3" creationId="{ABF561E2-5728-78CD-F8E5-3FF2A61706A0}"/>
          </ac:spMkLst>
        </pc:spChg>
        <pc:spChg chg="del mod">
          <ac:chgData name="Daniel Pettersson (5)" userId="25c41264-0eed-437b-8bab-d39d853b1df0" providerId="ADAL" clId="{236F2444-EDCD-4864-B0C6-829A41CF809E}" dt="2025-06-24T09:01:09.707" v="1425" actId="478"/>
          <ac:spMkLst>
            <pc:docMk/>
            <pc:sldMk cId="1437873589" sldId="283"/>
            <ac:spMk id="8" creationId="{2B254F95-8151-99A6-CF9C-70039CD3BC38}"/>
          </ac:spMkLst>
        </pc:spChg>
        <pc:spChg chg="add mod">
          <ac:chgData name="Daniel Pettersson (5)" userId="25c41264-0eed-437b-8bab-d39d853b1df0" providerId="ADAL" clId="{236F2444-EDCD-4864-B0C6-829A41CF809E}" dt="2025-06-24T09:10:37.072" v="1538" actId="1076"/>
          <ac:spMkLst>
            <pc:docMk/>
            <pc:sldMk cId="1437873589" sldId="283"/>
            <ac:spMk id="12" creationId="{5003C75B-90CB-53A0-3D8B-AB9B20EA0CF9}"/>
          </ac:spMkLst>
        </pc:spChg>
        <pc:spChg chg="del mod">
          <ac:chgData name="Daniel Pettersson (5)" userId="25c41264-0eed-437b-8bab-d39d853b1df0" providerId="ADAL" clId="{236F2444-EDCD-4864-B0C6-829A41CF809E}" dt="2025-06-24T09:01:06.063" v="1421" actId="478"/>
          <ac:spMkLst>
            <pc:docMk/>
            <pc:sldMk cId="1437873589" sldId="283"/>
            <ac:spMk id="13" creationId="{4EAD3C60-84B6-ED56-CAE8-B4DE6892E55D}"/>
          </ac:spMkLst>
        </pc:spChg>
        <pc:spChg chg="add mod">
          <ac:chgData name="Daniel Pettersson (5)" userId="25c41264-0eed-437b-8bab-d39d853b1df0" providerId="ADAL" clId="{236F2444-EDCD-4864-B0C6-829A41CF809E}" dt="2025-06-24T09:10:37.072" v="1538" actId="1076"/>
          <ac:spMkLst>
            <pc:docMk/>
            <pc:sldMk cId="1437873589" sldId="283"/>
            <ac:spMk id="15" creationId="{EBE881C6-96FE-865E-7E7A-705C49FC5272}"/>
          </ac:spMkLst>
        </pc:spChg>
        <pc:spChg chg="add mod">
          <ac:chgData name="Daniel Pettersson (5)" userId="25c41264-0eed-437b-8bab-d39d853b1df0" providerId="ADAL" clId="{236F2444-EDCD-4864-B0C6-829A41CF809E}" dt="2025-06-24T09:10:37.072" v="1538" actId="1076"/>
          <ac:spMkLst>
            <pc:docMk/>
            <pc:sldMk cId="1437873589" sldId="283"/>
            <ac:spMk id="16" creationId="{910E4E3E-24C9-7270-740E-86CCF5185535}"/>
          </ac:spMkLst>
        </pc:spChg>
        <pc:spChg chg="add del mod">
          <ac:chgData name="Daniel Pettersson (5)" userId="25c41264-0eed-437b-8bab-d39d853b1df0" providerId="ADAL" clId="{236F2444-EDCD-4864-B0C6-829A41CF809E}" dt="2025-06-24T09:06:24.401" v="1493" actId="478"/>
          <ac:spMkLst>
            <pc:docMk/>
            <pc:sldMk cId="1437873589" sldId="283"/>
            <ac:spMk id="17" creationId="{2CC96FDB-04D3-5EEA-049F-2EE92AE45027}"/>
          </ac:spMkLst>
        </pc:spChg>
        <pc:spChg chg="del mod">
          <ac:chgData name="Daniel Pettersson (5)" userId="25c41264-0eed-437b-8bab-d39d853b1df0" providerId="ADAL" clId="{236F2444-EDCD-4864-B0C6-829A41CF809E}" dt="2025-06-24T09:01:04.019" v="1420" actId="478"/>
          <ac:spMkLst>
            <pc:docMk/>
            <pc:sldMk cId="1437873589" sldId="283"/>
            <ac:spMk id="18" creationId="{0F5D50D1-D68F-5E40-6068-8D2F678AE16B}"/>
          </ac:spMkLst>
        </pc:spChg>
        <pc:spChg chg="del">
          <ac:chgData name="Daniel Pettersson (5)" userId="25c41264-0eed-437b-8bab-d39d853b1df0" providerId="ADAL" clId="{236F2444-EDCD-4864-B0C6-829A41CF809E}" dt="2025-06-24T09:01:36.813" v="1430" actId="478"/>
          <ac:spMkLst>
            <pc:docMk/>
            <pc:sldMk cId="1437873589" sldId="283"/>
            <ac:spMk id="20" creationId="{47E83567-40DD-D0B6-D962-1C840F126987}"/>
          </ac:spMkLst>
        </pc:spChg>
        <pc:spChg chg="del">
          <ac:chgData name="Daniel Pettersson (5)" userId="25c41264-0eed-437b-8bab-d39d853b1df0" providerId="ADAL" clId="{236F2444-EDCD-4864-B0C6-829A41CF809E}" dt="2025-06-24T09:01:36.813" v="1430" actId="478"/>
          <ac:spMkLst>
            <pc:docMk/>
            <pc:sldMk cId="1437873589" sldId="283"/>
            <ac:spMk id="22" creationId="{FD4191C5-7A05-9F1E-7046-CCF1834C4BF0}"/>
          </ac:spMkLst>
        </pc:spChg>
        <pc:spChg chg="del">
          <ac:chgData name="Daniel Pettersson (5)" userId="25c41264-0eed-437b-8bab-d39d853b1df0" providerId="ADAL" clId="{236F2444-EDCD-4864-B0C6-829A41CF809E}" dt="2025-06-24T09:01:36.813" v="1430" actId="478"/>
          <ac:spMkLst>
            <pc:docMk/>
            <pc:sldMk cId="1437873589" sldId="283"/>
            <ac:spMk id="24" creationId="{F1C206C6-826A-B5E1-FAFF-36B6DB444794}"/>
          </ac:spMkLst>
        </pc:spChg>
        <pc:spChg chg="add del mod">
          <ac:chgData name="Daniel Pettersson (5)" userId="25c41264-0eed-437b-8bab-d39d853b1df0" providerId="ADAL" clId="{236F2444-EDCD-4864-B0C6-829A41CF809E}" dt="2025-06-24T09:06:22.669" v="1492" actId="478"/>
          <ac:spMkLst>
            <pc:docMk/>
            <pc:sldMk cId="1437873589" sldId="283"/>
            <ac:spMk id="25" creationId="{9B86EF1A-CCC3-A35B-47B1-4AAFE8DF36D2}"/>
          </ac:spMkLst>
        </pc:spChg>
        <pc:spChg chg="add mod">
          <ac:chgData name="Daniel Pettersson (5)" userId="25c41264-0eed-437b-8bab-d39d853b1df0" providerId="ADAL" clId="{236F2444-EDCD-4864-B0C6-829A41CF809E}" dt="2025-06-24T09:10:37.072" v="1538" actId="1076"/>
          <ac:spMkLst>
            <pc:docMk/>
            <pc:sldMk cId="1437873589" sldId="283"/>
            <ac:spMk id="26" creationId="{7AED27D9-1E80-C8B0-35DB-6C99E5AACD0F}"/>
          </ac:spMkLst>
        </pc:spChg>
        <pc:spChg chg="add mod">
          <ac:chgData name="Daniel Pettersson (5)" userId="25c41264-0eed-437b-8bab-d39d853b1df0" providerId="ADAL" clId="{236F2444-EDCD-4864-B0C6-829A41CF809E}" dt="2025-06-24T09:10:37.072" v="1538" actId="1076"/>
          <ac:spMkLst>
            <pc:docMk/>
            <pc:sldMk cId="1437873589" sldId="283"/>
            <ac:spMk id="28" creationId="{F9480F80-7EF2-68CD-13CA-3BC3994E185C}"/>
          </ac:spMkLst>
        </pc:spChg>
        <pc:spChg chg="del">
          <ac:chgData name="Daniel Pettersson (5)" userId="25c41264-0eed-437b-8bab-d39d853b1df0" providerId="ADAL" clId="{236F2444-EDCD-4864-B0C6-829A41CF809E}" dt="2025-06-24T09:01:36.813" v="1430" actId="478"/>
          <ac:spMkLst>
            <pc:docMk/>
            <pc:sldMk cId="1437873589" sldId="283"/>
            <ac:spMk id="29" creationId="{4341F1AB-359D-2511-0581-96904207B656}"/>
          </ac:spMkLst>
        </pc:spChg>
        <pc:spChg chg="add mod">
          <ac:chgData name="Daniel Pettersson (5)" userId="25c41264-0eed-437b-8bab-d39d853b1df0" providerId="ADAL" clId="{236F2444-EDCD-4864-B0C6-829A41CF809E}" dt="2025-06-24T09:10:37.072" v="1538" actId="1076"/>
          <ac:spMkLst>
            <pc:docMk/>
            <pc:sldMk cId="1437873589" sldId="283"/>
            <ac:spMk id="31" creationId="{0B07F838-260E-32B3-E275-99F6B86349F3}"/>
          </ac:spMkLst>
        </pc:spChg>
        <pc:spChg chg="add mod">
          <ac:chgData name="Daniel Pettersson (5)" userId="25c41264-0eed-437b-8bab-d39d853b1df0" providerId="ADAL" clId="{236F2444-EDCD-4864-B0C6-829A41CF809E}" dt="2025-06-24T09:07:26.956" v="1521" actId="20577"/>
          <ac:spMkLst>
            <pc:docMk/>
            <pc:sldMk cId="1437873589" sldId="283"/>
            <ac:spMk id="32" creationId="{FDEA7C7F-A815-B4AE-D961-6FCEBD37B71E}"/>
          </ac:spMkLst>
        </pc:spChg>
        <pc:spChg chg="del">
          <ac:chgData name="Daniel Pettersson (5)" userId="25c41264-0eed-437b-8bab-d39d853b1df0" providerId="ADAL" clId="{236F2444-EDCD-4864-B0C6-829A41CF809E}" dt="2025-06-24T09:01:36.813" v="1430" actId="478"/>
          <ac:spMkLst>
            <pc:docMk/>
            <pc:sldMk cId="1437873589" sldId="283"/>
            <ac:spMk id="33" creationId="{3194EFD1-0D8E-807E-60C9-B7842FBB7DEF}"/>
          </ac:spMkLst>
        </pc:spChg>
        <pc:spChg chg="add mod">
          <ac:chgData name="Daniel Pettersson (5)" userId="25c41264-0eed-437b-8bab-d39d853b1df0" providerId="ADAL" clId="{236F2444-EDCD-4864-B0C6-829A41CF809E}" dt="2025-06-24T09:10:37.072" v="1538" actId="1076"/>
          <ac:spMkLst>
            <pc:docMk/>
            <pc:sldMk cId="1437873589" sldId="283"/>
            <ac:spMk id="35" creationId="{1D2F6DCA-E748-6264-6ED7-24330FD940D3}"/>
          </ac:spMkLst>
        </pc:spChg>
        <pc:spChg chg="add mod">
          <ac:chgData name="Daniel Pettersson (5)" userId="25c41264-0eed-437b-8bab-d39d853b1df0" providerId="ADAL" clId="{236F2444-EDCD-4864-B0C6-829A41CF809E}" dt="2025-06-24T20:51:05.285" v="2842" actId="20577"/>
          <ac:spMkLst>
            <pc:docMk/>
            <pc:sldMk cId="1437873589" sldId="283"/>
            <ac:spMk id="36" creationId="{77E2020F-8FAC-A53D-948B-8D882E726245}"/>
          </ac:spMkLst>
        </pc:spChg>
        <pc:spChg chg="add mod">
          <ac:chgData name="Daniel Pettersson (5)" userId="25c41264-0eed-437b-8bab-d39d853b1df0" providerId="ADAL" clId="{236F2444-EDCD-4864-B0C6-829A41CF809E}" dt="2025-06-24T09:10:37.072" v="1538" actId="1076"/>
          <ac:spMkLst>
            <pc:docMk/>
            <pc:sldMk cId="1437873589" sldId="283"/>
            <ac:spMk id="37" creationId="{54D745E8-32A7-E776-EC01-4D89123CF3D5}"/>
          </ac:spMkLst>
        </pc:spChg>
        <pc:spChg chg="add mod">
          <ac:chgData name="Daniel Pettersson (5)" userId="25c41264-0eed-437b-8bab-d39d853b1df0" providerId="ADAL" clId="{236F2444-EDCD-4864-B0C6-829A41CF809E}" dt="2025-06-24T09:10:37.072" v="1538" actId="1076"/>
          <ac:spMkLst>
            <pc:docMk/>
            <pc:sldMk cId="1437873589" sldId="283"/>
            <ac:spMk id="38" creationId="{30D6F3B6-1AFF-9F53-C4BB-BE7D32029BCC}"/>
          </ac:spMkLst>
        </pc:spChg>
        <pc:spChg chg="del">
          <ac:chgData name="Daniel Pettersson (5)" userId="25c41264-0eed-437b-8bab-d39d853b1df0" providerId="ADAL" clId="{236F2444-EDCD-4864-B0C6-829A41CF809E}" dt="2025-06-24T09:01:36.813" v="1430" actId="478"/>
          <ac:spMkLst>
            <pc:docMk/>
            <pc:sldMk cId="1437873589" sldId="283"/>
            <ac:spMk id="45" creationId="{E6CDE916-8F2C-A0C2-CACE-433559190A39}"/>
          </ac:spMkLst>
        </pc:spChg>
        <pc:spChg chg="del">
          <ac:chgData name="Daniel Pettersson (5)" userId="25c41264-0eed-437b-8bab-d39d853b1df0" providerId="ADAL" clId="{236F2444-EDCD-4864-B0C6-829A41CF809E}" dt="2025-06-24T09:01:36.813" v="1430" actId="478"/>
          <ac:spMkLst>
            <pc:docMk/>
            <pc:sldMk cId="1437873589" sldId="283"/>
            <ac:spMk id="47" creationId="{55DE907A-FFCF-B74D-E029-D8245A91D30A}"/>
          </ac:spMkLst>
        </pc:spChg>
        <pc:spChg chg="del">
          <ac:chgData name="Daniel Pettersson (5)" userId="25c41264-0eed-437b-8bab-d39d853b1df0" providerId="ADAL" clId="{236F2444-EDCD-4864-B0C6-829A41CF809E}" dt="2025-06-24T09:01:36.813" v="1430" actId="478"/>
          <ac:spMkLst>
            <pc:docMk/>
            <pc:sldMk cId="1437873589" sldId="283"/>
            <ac:spMk id="53" creationId="{31F399B8-5617-B4D8-D2B5-2719E5B2F0E2}"/>
          </ac:spMkLst>
        </pc:spChg>
        <pc:spChg chg="del">
          <ac:chgData name="Daniel Pettersson (5)" userId="25c41264-0eed-437b-8bab-d39d853b1df0" providerId="ADAL" clId="{236F2444-EDCD-4864-B0C6-829A41CF809E}" dt="2025-06-24T09:01:36.813" v="1430" actId="478"/>
          <ac:spMkLst>
            <pc:docMk/>
            <pc:sldMk cId="1437873589" sldId="283"/>
            <ac:spMk id="55" creationId="{C1E018CC-7239-1DCF-DC80-E19B58E51641}"/>
          </ac:spMkLst>
        </pc:spChg>
        <pc:spChg chg="del mod">
          <ac:chgData name="Daniel Pettersson (5)" userId="25c41264-0eed-437b-8bab-d39d853b1df0" providerId="ADAL" clId="{236F2444-EDCD-4864-B0C6-829A41CF809E}" dt="2025-06-24T09:01:06.927" v="1422" actId="478"/>
          <ac:spMkLst>
            <pc:docMk/>
            <pc:sldMk cId="1437873589" sldId="283"/>
            <ac:spMk id="73" creationId="{C6E0CA55-A403-D683-53DE-D3FC5ECF9A7F}"/>
          </ac:spMkLst>
        </pc:spChg>
        <pc:picChg chg="add mod">
          <ac:chgData name="Daniel Pettersson (5)" userId="25c41264-0eed-437b-8bab-d39d853b1df0" providerId="ADAL" clId="{236F2444-EDCD-4864-B0C6-829A41CF809E}" dt="2025-06-24T09:01:16.930" v="1428" actId="1076"/>
          <ac:picMkLst>
            <pc:docMk/>
            <pc:sldMk cId="1437873589" sldId="283"/>
            <ac:picMk id="9" creationId="{B7079C63-EDF7-A59A-DB46-4CF6A3A69CBF}"/>
          </ac:picMkLst>
        </pc:picChg>
        <pc:picChg chg="add mod">
          <ac:chgData name="Daniel Pettersson (5)" userId="25c41264-0eed-437b-8bab-d39d853b1df0" providerId="ADAL" clId="{236F2444-EDCD-4864-B0C6-829A41CF809E}" dt="2025-06-24T09:01:43.377" v="1433" actId="1076"/>
          <ac:picMkLst>
            <pc:docMk/>
            <pc:sldMk cId="1437873589" sldId="283"/>
            <ac:picMk id="11" creationId="{FFB94BCD-BFAB-6CF4-FBF5-5073ECD981A1}"/>
          </ac:picMkLst>
        </pc:picChg>
        <pc:picChg chg="mod">
          <ac:chgData name="Daniel Pettersson (5)" userId="25c41264-0eed-437b-8bab-d39d853b1df0" providerId="ADAL" clId="{236F2444-EDCD-4864-B0C6-829A41CF809E}" dt="2025-06-24T09:01:48.010" v="1434" actId="1076"/>
          <ac:picMkLst>
            <pc:docMk/>
            <pc:sldMk cId="1437873589" sldId="283"/>
            <ac:picMk id="80" creationId="{ED7A8435-A291-939C-50C7-5DCD8158FDA3}"/>
          </ac:picMkLst>
        </pc:picChg>
        <pc:cxnChg chg="del mod">
          <ac:chgData name="Daniel Pettersson (5)" userId="25c41264-0eed-437b-8bab-d39d853b1df0" providerId="ADAL" clId="{236F2444-EDCD-4864-B0C6-829A41CF809E}" dt="2025-06-24T09:01:04.019" v="1420" actId="478"/>
          <ac:cxnSpMkLst>
            <pc:docMk/>
            <pc:sldMk cId="1437873589" sldId="283"/>
            <ac:cxnSpMk id="14" creationId="{EF0F188A-135E-3D75-5007-130EA8B6DECD}"/>
          </ac:cxnSpMkLst>
        </pc:cxnChg>
        <pc:cxnChg chg="del mod">
          <ac:chgData name="Daniel Pettersson (5)" userId="25c41264-0eed-437b-8bab-d39d853b1df0" providerId="ADAL" clId="{236F2444-EDCD-4864-B0C6-829A41CF809E}" dt="2025-06-24T09:01:04.019" v="1420" actId="478"/>
          <ac:cxnSpMkLst>
            <pc:docMk/>
            <pc:sldMk cId="1437873589" sldId="283"/>
            <ac:cxnSpMk id="54" creationId="{5D3BA49F-F18A-CA7B-B0D8-ED41E06BB701}"/>
          </ac:cxnSpMkLst>
        </pc:cxnChg>
        <pc:cxnChg chg="del mod">
          <ac:chgData name="Daniel Pettersson (5)" userId="25c41264-0eed-437b-8bab-d39d853b1df0" providerId="ADAL" clId="{236F2444-EDCD-4864-B0C6-829A41CF809E}" dt="2025-06-24T09:01:08.858" v="1424" actId="478"/>
          <ac:cxnSpMkLst>
            <pc:docMk/>
            <pc:sldMk cId="1437873589" sldId="283"/>
            <ac:cxnSpMk id="64" creationId="{00EB22A7-2847-B9A7-8B3D-4C35FC1386D3}"/>
          </ac:cxnSpMkLst>
        </pc:cxnChg>
        <pc:cxnChg chg="del mod">
          <ac:chgData name="Daniel Pettersson (5)" userId="25c41264-0eed-437b-8bab-d39d853b1df0" providerId="ADAL" clId="{236F2444-EDCD-4864-B0C6-829A41CF809E}" dt="2025-06-24T09:01:08.110" v="1423" actId="478"/>
          <ac:cxnSpMkLst>
            <pc:docMk/>
            <pc:sldMk cId="1437873589" sldId="283"/>
            <ac:cxnSpMk id="75" creationId="{85120268-FD0A-473C-DE6E-D299D0BBBC0C}"/>
          </ac:cxnSpMkLst>
        </pc:cxnChg>
      </pc:sldChg>
      <pc:sldChg chg="ord">
        <pc:chgData name="Daniel Pettersson (5)" userId="25c41264-0eed-437b-8bab-d39d853b1df0" providerId="ADAL" clId="{236F2444-EDCD-4864-B0C6-829A41CF809E}" dt="2025-06-24T10:15:04.321" v="2265"/>
        <pc:sldMkLst>
          <pc:docMk/>
          <pc:sldMk cId="2911198917" sldId="284"/>
        </pc:sldMkLst>
      </pc:sldChg>
      <pc:sldChg chg="addSp delSp modSp add mod ord">
        <pc:chgData name="Daniel Pettersson (5)" userId="25c41264-0eed-437b-8bab-d39d853b1df0" providerId="ADAL" clId="{236F2444-EDCD-4864-B0C6-829A41CF809E}" dt="2025-06-24T20:27:21.238" v="2808" actId="1038"/>
        <pc:sldMkLst>
          <pc:docMk/>
          <pc:sldMk cId="4179824522" sldId="285"/>
        </pc:sldMkLst>
        <pc:spChg chg="add mod">
          <ac:chgData name="Daniel Pettersson (5)" userId="25c41264-0eed-437b-8bab-d39d853b1df0" providerId="ADAL" clId="{236F2444-EDCD-4864-B0C6-829A41CF809E}" dt="2025-06-24T20:26:58.468" v="2797" actId="1076"/>
          <ac:spMkLst>
            <pc:docMk/>
            <pc:sldMk cId="4179824522" sldId="285"/>
            <ac:spMk id="3" creationId="{560BFE0C-AEDC-D9FC-9D3F-05706AB6C78B}"/>
          </ac:spMkLst>
        </pc:spChg>
        <pc:spChg chg="mod">
          <ac:chgData name="Daniel Pettersson (5)" userId="25c41264-0eed-437b-8bab-d39d853b1df0" providerId="ADAL" clId="{236F2444-EDCD-4864-B0C6-829A41CF809E}" dt="2025-06-24T10:02:20.523" v="2017" actId="20577"/>
          <ac:spMkLst>
            <pc:docMk/>
            <pc:sldMk cId="4179824522" sldId="285"/>
            <ac:spMk id="4" creationId="{34D95882-9F29-DA03-B287-DD1B9923B6E7}"/>
          </ac:spMkLst>
        </pc:spChg>
        <pc:spChg chg="mod">
          <ac:chgData name="Daniel Pettersson (5)" userId="25c41264-0eed-437b-8bab-d39d853b1df0" providerId="ADAL" clId="{236F2444-EDCD-4864-B0C6-829A41CF809E}" dt="2025-06-24T10:02:23.234" v="2020" actId="20577"/>
          <ac:spMkLst>
            <pc:docMk/>
            <pc:sldMk cId="4179824522" sldId="285"/>
            <ac:spMk id="5" creationId="{5E4D83AA-3319-341A-22FC-4C16FCBBAADA}"/>
          </ac:spMkLst>
        </pc:spChg>
        <pc:spChg chg="mod">
          <ac:chgData name="Daniel Pettersson (5)" userId="25c41264-0eed-437b-8bab-d39d853b1df0" providerId="ADAL" clId="{236F2444-EDCD-4864-B0C6-829A41CF809E}" dt="2025-06-24T10:02:26.314" v="2023" actId="20577"/>
          <ac:spMkLst>
            <pc:docMk/>
            <pc:sldMk cId="4179824522" sldId="285"/>
            <ac:spMk id="6" creationId="{661F6A84-44C1-89EB-7A72-123D4B4DAC08}"/>
          </ac:spMkLst>
        </pc:spChg>
        <pc:spChg chg="mod">
          <ac:chgData name="Daniel Pettersson (5)" userId="25c41264-0eed-437b-8bab-d39d853b1df0" providerId="ADAL" clId="{236F2444-EDCD-4864-B0C6-829A41CF809E}" dt="2025-06-24T10:02:29.544" v="2026" actId="20577"/>
          <ac:spMkLst>
            <pc:docMk/>
            <pc:sldMk cId="4179824522" sldId="285"/>
            <ac:spMk id="7" creationId="{31044F5B-E7C4-08EA-8448-6DA54CDF0A58}"/>
          </ac:spMkLst>
        </pc:spChg>
        <pc:spChg chg="add mod">
          <ac:chgData name="Daniel Pettersson (5)" userId="25c41264-0eed-437b-8bab-d39d853b1df0" providerId="ADAL" clId="{236F2444-EDCD-4864-B0C6-829A41CF809E}" dt="2025-06-24T10:02:03.356" v="2012" actId="1076"/>
          <ac:spMkLst>
            <pc:docMk/>
            <pc:sldMk cId="4179824522" sldId="285"/>
            <ac:spMk id="9" creationId="{02E10D68-5ACF-BAF8-FF44-1C87595A1675}"/>
          </ac:spMkLst>
        </pc:spChg>
        <pc:spChg chg="add mod">
          <ac:chgData name="Daniel Pettersson (5)" userId="25c41264-0eed-437b-8bab-d39d853b1df0" providerId="ADAL" clId="{236F2444-EDCD-4864-B0C6-829A41CF809E}" dt="2025-06-24T20:26:15.964" v="2773" actId="1076"/>
          <ac:spMkLst>
            <pc:docMk/>
            <pc:sldMk cId="4179824522" sldId="285"/>
            <ac:spMk id="10" creationId="{A0CE19B9-B40A-C73A-6FC0-269F427F3D41}"/>
          </ac:spMkLst>
        </pc:spChg>
        <pc:spChg chg="add del mod">
          <ac:chgData name="Daniel Pettersson (5)" userId="25c41264-0eed-437b-8bab-d39d853b1df0" providerId="ADAL" clId="{236F2444-EDCD-4864-B0C6-829A41CF809E}" dt="2025-06-24T10:00:09.985" v="1986" actId="478"/>
          <ac:spMkLst>
            <pc:docMk/>
            <pc:sldMk cId="4179824522" sldId="285"/>
            <ac:spMk id="11" creationId="{00396DC9-26E4-E8CF-06D4-4EC333FFA437}"/>
          </ac:spMkLst>
        </pc:spChg>
        <pc:spChg chg="add mod">
          <ac:chgData name="Daniel Pettersson (5)" userId="25c41264-0eed-437b-8bab-d39d853b1df0" providerId="ADAL" clId="{236F2444-EDCD-4864-B0C6-829A41CF809E}" dt="2025-06-24T20:26:56.882" v="2796" actId="1076"/>
          <ac:spMkLst>
            <pc:docMk/>
            <pc:sldMk cId="4179824522" sldId="285"/>
            <ac:spMk id="11" creationId="{8A0EDF5A-D12B-AF30-30D4-1DC6FABD8305}"/>
          </ac:spMkLst>
        </pc:spChg>
        <pc:spChg chg="add mod">
          <ac:chgData name="Daniel Pettersson (5)" userId="25c41264-0eed-437b-8bab-d39d853b1df0" providerId="ADAL" clId="{236F2444-EDCD-4864-B0C6-829A41CF809E}" dt="2025-06-24T20:24:51.966" v="2742" actId="20577"/>
          <ac:spMkLst>
            <pc:docMk/>
            <pc:sldMk cId="4179824522" sldId="285"/>
            <ac:spMk id="12" creationId="{71D1ED8D-607B-AAE1-219C-B944C9DFF65F}"/>
          </ac:spMkLst>
        </pc:spChg>
        <pc:spChg chg="add mod">
          <ac:chgData name="Daniel Pettersson (5)" userId="25c41264-0eed-437b-8bab-d39d853b1df0" providerId="ADAL" clId="{236F2444-EDCD-4864-B0C6-829A41CF809E}" dt="2025-06-24T20:14:13.837" v="2676" actId="20577"/>
          <ac:spMkLst>
            <pc:docMk/>
            <pc:sldMk cId="4179824522" sldId="285"/>
            <ac:spMk id="13" creationId="{B0EB44AA-0EDB-74FF-DE0D-51B2C9686439}"/>
          </ac:spMkLst>
        </pc:spChg>
        <pc:spChg chg="add mod">
          <ac:chgData name="Daniel Pettersson (5)" userId="25c41264-0eed-437b-8bab-d39d853b1df0" providerId="ADAL" clId="{236F2444-EDCD-4864-B0C6-829A41CF809E}" dt="2025-06-24T10:01:57.675" v="2011" actId="1076"/>
          <ac:spMkLst>
            <pc:docMk/>
            <pc:sldMk cId="4179824522" sldId="285"/>
            <ac:spMk id="14" creationId="{57CC9773-E646-2ACA-7AF7-9255772A8DA5}"/>
          </ac:spMkLst>
        </pc:spChg>
        <pc:spChg chg="add mod">
          <ac:chgData name="Daniel Pettersson (5)" userId="25c41264-0eed-437b-8bab-d39d853b1df0" providerId="ADAL" clId="{236F2444-EDCD-4864-B0C6-829A41CF809E}" dt="2025-06-24T10:01:51.524" v="2010" actId="1076"/>
          <ac:spMkLst>
            <pc:docMk/>
            <pc:sldMk cId="4179824522" sldId="285"/>
            <ac:spMk id="15" creationId="{79C7C0AB-61EF-E90D-A786-A844EFEFBC5E}"/>
          </ac:spMkLst>
        </pc:spChg>
        <pc:spChg chg="add mod">
          <ac:chgData name="Daniel Pettersson (5)" userId="25c41264-0eed-437b-8bab-d39d853b1df0" providerId="ADAL" clId="{236F2444-EDCD-4864-B0C6-829A41CF809E}" dt="2025-06-24T10:02:52.432" v="2030" actId="1037"/>
          <ac:spMkLst>
            <pc:docMk/>
            <pc:sldMk cId="4179824522" sldId="285"/>
            <ac:spMk id="16" creationId="{68F2867C-0448-EB3E-D098-8D1476CFF945}"/>
          </ac:spMkLst>
        </pc:spChg>
        <pc:spChg chg="add mod">
          <ac:chgData name="Daniel Pettersson (5)" userId="25c41264-0eed-437b-8bab-d39d853b1df0" providerId="ADAL" clId="{236F2444-EDCD-4864-B0C6-829A41CF809E}" dt="2025-06-24T10:03:06.275" v="2035" actId="20577"/>
          <ac:spMkLst>
            <pc:docMk/>
            <pc:sldMk cId="4179824522" sldId="285"/>
            <ac:spMk id="17" creationId="{4A12D32B-9279-1968-4D7D-86C93E2D4DD9}"/>
          </ac:spMkLst>
        </pc:spChg>
        <pc:spChg chg="add mod">
          <ac:chgData name="Daniel Pettersson (5)" userId="25c41264-0eed-437b-8bab-d39d853b1df0" providerId="ADAL" clId="{236F2444-EDCD-4864-B0C6-829A41CF809E}" dt="2025-06-24T10:03:03.688" v="2032" actId="1076"/>
          <ac:spMkLst>
            <pc:docMk/>
            <pc:sldMk cId="4179824522" sldId="285"/>
            <ac:spMk id="18" creationId="{EA7509E1-BA75-B94E-738B-72F2A22CCC6D}"/>
          </ac:spMkLst>
        </pc:spChg>
        <pc:spChg chg="add mod">
          <ac:chgData name="Daniel Pettersson (5)" userId="25c41264-0eed-437b-8bab-d39d853b1df0" providerId="ADAL" clId="{236F2444-EDCD-4864-B0C6-829A41CF809E}" dt="2025-06-24T10:03:09.342" v="2038" actId="20577"/>
          <ac:spMkLst>
            <pc:docMk/>
            <pc:sldMk cId="4179824522" sldId="285"/>
            <ac:spMk id="19" creationId="{4A346334-D681-F925-85C2-01923CA91CEE}"/>
          </ac:spMkLst>
        </pc:spChg>
        <pc:spChg chg="add mod">
          <ac:chgData name="Daniel Pettersson (5)" userId="25c41264-0eed-437b-8bab-d39d853b1df0" providerId="ADAL" clId="{236F2444-EDCD-4864-B0C6-829A41CF809E}" dt="2025-06-24T10:03:29.596" v="2046" actId="1076"/>
          <ac:spMkLst>
            <pc:docMk/>
            <pc:sldMk cId="4179824522" sldId="285"/>
            <ac:spMk id="20" creationId="{9D66F9E9-A571-681F-DA1C-9F3FC0BF9C08}"/>
          </ac:spMkLst>
        </pc:spChg>
        <pc:spChg chg="add mod">
          <ac:chgData name="Daniel Pettersson (5)" userId="25c41264-0eed-437b-8bab-d39d853b1df0" providerId="ADAL" clId="{236F2444-EDCD-4864-B0C6-829A41CF809E}" dt="2025-06-24T10:03:29.596" v="2046" actId="1076"/>
          <ac:spMkLst>
            <pc:docMk/>
            <pc:sldMk cId="4179824522" sldId="285"/>
            <ac:spMk id="21" creationId="{A678054A-B607-D3F5-110C-9B8FA04E49D2}"/>
          </ac:spMkLst>
        </pc:spChg>
        <pc:spChg chg="add mod">
          <ac:chgData name="Daniel Pettersson (5)" userId="25c41264-0eed-437b-8bab-d39d853b1df0" providerId="ADAL" clId="{236F2444-EDCD-4864-B0C6-829A41CF809E}" dt="2025-06-24T10:06:20.066" v="2113" actId="1076"/>
          <ac:spMkLst>
            <pc:docMk/>
            <pc:sldMk cId="4179824522" sldId="285"/>
            <ac:spMk id="22" creationId="{A8ACF88B-E649-9CA6-921B-F7139572CB9D}"/>
          </ac:spMkLst>
        </pc:spChg>
        <pc:spChg chg="add mod">
          <ac:chgData name="Daniel Pettersson (5)" userId="25c41264-0eed-437b-8bab-d39d853b1df0" providerId="ADAL" clId="{236F2444-EDCD-4864-B0C6-829A41CF809E}" dt="2025-06-24T10:06:22.825" v="2118" actId="20577"/>
          <ac:spMkLst>
            <pc:docMk/>
            <pc:sldMk cId="4179824522" sldId="285"/>
            <ac:spMk id="23" creationId="{DE99BD16-A7B1-0371-E429-987800ABE874}"/>
          </ac:spMkLst>
        </pc:spChg>
        <pc:spChg chg="add mod">
          <ac:chgData name="Daniel Pettersson (5)" userId="25c41264-0eed-437b-8bab-d39d853b1df0" providerId="ADAL" clId="{236F2444-EDCD-4864-B0C6-829A41CF809E}" dt="2025-06-24T10:06:31.310" v="2120" actId="1076"/>
          <ac:spMkLst>
            <pc:docMk/>
            <pc:sldMk cId="4179824522" sldId="285"/>
            <ac:spMk id="24" creationId="{A1322705-019C-DC7A-216D-441E42B58FC8}"/>
          </ac:spMkLst>
        </pc:spChg>
        <pc:spChg chg="add mod">
          <ac:chgData name="Daniel Pettersson (5)" userId="25c41264-0eed-437b-8bab-d39d853b1df0" providerId="ADAL" clId="{236F2444-EDCD-4864-B0C6-829A41CF809E}" dt="2025-06-24T10:06:33.651" v="2123" actId="20577"/>
          <ac:spMkLst>
            <pc:docMk/>
            <pc:sldMk cId="4179824522" sldId="285"/>
            <ac:spMk id="25" creationId="{10A427D7-1646-9EAE-3B9D-25F6772AA967}"/>
          </ac:spMkLst>
        </pc:spChg>
        <pc:spChg chg="add mod">
          <ac:chgData name="Daniel Pettersson (5)" userId="25c41264-0eed-437b-8bab-d39d853b1df0" providerId="ADAL" clId="{236F2444-EDCD-4864-B0C6-829A41CF809E}" dt="2025-06-24T10:07:29.171" v="2159" actId="14100"/>
          <ac:spMkLst>
            <pc:docMk/>
            <pc:sldMk cId="4179824522" sldId="285"/>
            <ac:spMk id="26" creationId="{CF4A2B48-B383-AFF2-B011-DE6B5A0A340E}"/>
          </ac:spMkLst>
        </pc:spChg>
        <pc:spChg chg="add mod">
          <ac:chgData name="Daniel Pettersson (5)" userId="25c41264-0eed-437b-8bab-d39d853b1df0" providerId="ADAL" clId="{236F2444-EDCD-4864-B0C6-829A41CF809E}" dt="2025-06-24T20:24:01.672" v="2696" actId="1076"/>
          <ac:spMkLst>
            <pc:docMk/>
            <pc:sldMk cId="4179824522" sldId="285"/>
            <ac:spMk id="27" creationId="{642C5EA7-3501-D526-AC18-9F4CD2D1C978}"/>
          </ac:spMkLst>
        </pc:spChg>
        <pc:spChg chg="add mod">
          <ac:chgData name="Daniel Pettersson (5)" userId="25c41264-0eed-437b-8bab-d39d853b1df0" providerId="ADAL" clId="{236F2444-EDCD-4864-B0C6-829A41CF809E}" dt="2025-06-24T10:07:34.921" v="2160"/>
          <ac:spMkLst>
            <pc:docMk/>
            <pc:sldMk cId="4179824522" sldId="285"/>
            <ac:spMk id="27" creationId="{CE375073-ECF1-F307-4C11-6868F0EAC158}"/>
          </ac:spMkLst>
        </pc:spChg>
        <pc:spChg chg="add mod">
          <ac:chgData name="Daniel Pettersson (5)" userId="25c41264-0eed-437b-8bab-d39d853b1df0" providerId="ADAL" clId="{236F2444-EDCD-4864-B0C6-829A41CF809E}" dt="2025-06-24T10:07:34.921" v="2160"/>
          <ac:spMkLst>
            <pc:docMk/>
            <pc:sldMk cId="4179824522" sldId="285"/>
            <ac:spMk id="28" creationId="{1B89D2D9-0DD7-33BD-628C-11372E487422}"/>
          </ac:spMkLst>
        </pc:spChg>
        <pc:spChg chg="add mod">
          <ac:chgData name="Daniel Pettersson (5)" userId="25c41264-0eed-437b-8bab-d39d853b1df0" providerId="ADAL" clId="{236F2444-EDCD-4864-B0C6-829A41CF809E}" dt="2025-06-24T20:24:01.672" v="2696" actId="1076"/>
          <ac:spMkLst>
            <pc:docMk/>
            <pc:sldMk cId="4179824522" sldId="285"/>
            <ac:spMk id="28" creationId="{337E8E20-2CF8-8058-CA22-B4F1A40C4298}"/>
          </ac:spMkLst>
        </pc:spChg>
        <pc:spChg chg="add mod">
          <ac:chgData name="Daniel Pettersson (5)" userId="25c41264-0eed-437b-8bab-d39d853b1df0" providerId="ADAL" clId="{236F2444-EDCD-4864-B0C6-829A41CF809E}" dt="2025-06-24T10:08:24.442" v="2180" actId="14100"/>
          <ac:spMkLst>
            <pc:docMk/>
            <pc:sldMk cId="4179824522" sldId="285"/>
            <ac:spMk id="29" creationId="{F2C3808F-7167-58DA-3747-129103FC29CF}"/>
          </ac:spMkLst>
        </pc:spChg>
        <pc:spChg chg="add mod">
          <ac:chgData name="Daniel Pettersson (5)" userId="25c41264-0eed-437b-8bab-d39d853b1df0" providerId="ADAL" clId="{236F2444-EDCD-4864-B0C6-829A41CF809E}" dt="2025-06-24T10:08:22.587" v="2179" actId="14100"/>
          <ac:spMkLst>
            <pc:docMk/>
            <pc:sldMk cId="4179824522" sldId="285"/>
            <ac:spMk id="30" creationId="{B63150EC-44B9-597F-028C-EA6D468B1ECC}"/>
          </ac:spMkLst>
        </pc:spChg>
        <pc:spChg chg="mod">
          <ac:chgData name="Daniel Pettersson (5)" userId="25c41264-0eed-437b-8bab-d39d853b1df0" providerId="ADAL" clId="{236F2444-EDCD-4864-B0C6-829A41CF809E}" dt="2025-06-24T09:59:13.846" v="1977" actId="14100"/>
          <ac:spMkLst>
            <pc:docMk/>
            <pc:sldMk cId="4179824522" sldId="285"/>
            <ac:spMk id="31" creationId="{9603E561-D55C-C45C-E689-7F79A3E83583}"/>
          </ac:spMkLst>
        </pc:spChg>
        <pc:spChg chg="mod">
          <ac:chgData name="Daniel Pettersson (5)" userId="25c41264-0eed-437b-8bab-d39d853b1df0" providerId="ADAL" clId="{236F2444-EDCD-4864-B0C6-829A41CF809E}" dt="2025-06-24T10:00:16.507" v="1987" actId="1076"/>
          <ac:spMkLst>
            <pc:docMk/>
            <pc:sldMk cId="4179824522" sldId="285"/>
            <ac:spMk id="32" creationId="{42E42577-939D-5B8A-C36E-E8A0BE1FFE3A}"/>
          </ac:spMkLst>
        </pc:spChg>
        <pc:spChg chg="add mod">
          <ac:chgData name="Daniel Pettersson (5)" userId="25c41264-0eed-437b-8bab-d39d853b1df0" providerId="ADAL" clId="{236F2444-EDCD-4864-B0C6-829A41CF809E}" dt="2025-06-24T20:15:09.220" v="2686" actId="20577"/>
          <ac:spMkLst>
            <pc:docMk/>
            <pc:sldMk cId="4179824522" sldId="285"/>
            <ac:spMk id="35" creationId="{5A662D1D-F491-0469-92B3-7C7C78ECF8EE}"/>
          </ac:spMkLst>
        </pc:spChg>
        <pc:spChg chg="add mod">
          <ac:chgData name="Daniel Pettersson (5)" userId="25c41264-0eed-437b-8bab-d39d853b1df0" providerId="ADAL" clId="{236F2444-EDCD-4864-B0C6-829A41CF809E}" dt="2025-06-24T20:26:58.468" v="2797" actId="1076"/>
          <ac:spMkLst>
            <pc:docMk/>
            <pc:sldMk cId="4179824522" sldId="285"/>
            <ac:spMk id="36" creationId="{71512303-24EE-A0E9-DF86-F3F029BE97BD}"/>
          </ac:spMkLst>
        </pc:spChg>
        <pc:spChg chg="add mod">
          <ac:chgData name="Daniel Pettersson (5)" userId="25c41264-0eed-437b-8bab-d39d853b1df0" providerId="ADAL" clId="{236F2444-EDCD-4864-B0C6-829A41CF809E}" dt="2025-06-24T20:26:58.468" v="2797" actId="1076"/>
          <ac:spMkLst>
            <pc:docMk/>
            <pc:sldMk cId="4179824522" sldId="285"/>
            <ac:spMk id="37" creationId="{64C38D90-178D-5B9A-D238-6531D840EF76}"/>
          </ac:spMkLst>
        </pc:spChg>
        <pc:spChg chg="add mod">
          <ac:chgData name="Daniel Pettersson (5)" userId="25c41264-0eed-437b-8bab-d39d853b1df0" providerId="ADAL" clId="{236F2444-EDCD-4864-B0C6-829A41CF809E}" dt="2025-06-24T20:26:58.468" v="2797" actId="1076"/>
          <ac:spMkLst>
            <pc:docMk/>
            <pc:sldMk cId="4179824522" sldId="285"/>
            <ac:spMk id="38" creationId="{5AACB38E-1EC2-5EC5-035A-F628E838E82A}"/>
          </ac:spMkLst>
        </pc:spChg>
        <pc:spChg chg="add mod">
          <ac:chgData name="Daniel Pettersson (5)" userId="25c41264-0eed-437b-8bab-d39d853b1df0" providerId="ADAL" clId="{236F2444-EDCD-4864-B0C6-829A41CF809E}" dt="2025-06-24T20:26:58.468" v="2797" actId="1076"/>
          <ac:spMkLst>
            <pc:docMk/>
            <pc:sldMk cId="4179824522" sldId="285"/>
            <ac:spMk id="39" creationId="{092B2968-DE41-D278-B601-03EEF866C518}"/>
          </ac:spMkLst>
        </pc:spChg>
        <pc:spChg chg="add mod">
          <ac:chgData name="Daniel Pettersson (5)" userId="25c41264-0eed-437b-8bab-d39d853b1df0" providerId="ADAL" clId="{236F2444-EDCD-4864-B0C6-829A41CF809E}" dt="2025-06-24T20:26:58.468" v="2797" actId="1076"/>
          <ac:spMkLst>
            <pc:docMk/>
            <pc:sldMk cId="4179824522" sldId="285"/>
            <ac:spMk id="40" creationId="{87287151-4944-A35B-04DA-81C16FDB14C4}"/>
          </ac:spMkLst>
        </pc:spChg>
        <pc:spChg chg="add mod">
          <ac:chgData name="Daniel Pettersson (5)" userId="25c41264-0eed-437b-8bab-d39d853b1df0" providerId="ADAL" clId="{236F2444-EDCD-4864-B0C6-829A41CF809E}" dt="2025-06-24T20:26:58.468" v="2797" actId="1076"/>
          <ac:spMkLst>
            <pc:docMk/>
            <pc:sldMk cId="4179824522" sldId="285"/>
            <ac:spMk id="41" creationId="{D40A661D-0425-6674-A963-D61ABD24784B}"/>
          </ac:spMkLst>
        </pc:spChg>
        <pc:spChg chg="mod">
          <ac:chgData name="Daniel Pettersson (5)" userId="25c41264-0eed-437b-8bab-d39d853b1df0" providerId="ADAL" clId="{236F2444-EDCD-4864-B0C6-829A41CF809E}" dt="2025-06-24T08:58:05.851" v="1394" actId="20577"/>
          <ac:spMkLst>
            <pc:docMk/>
            <pc:sldMk cId="4179824522" sldId="285"/>
            <ac:spMk id="42" creationId="{A2184E63-9D63-3C60-280A-37BB7E89F796}"/>
          </ac:spMkLst>
        </pc:spChg>
        <pc:spChg chg="mod">
          <ac:chgData name="Daniel Pettersson (5)" userId="25c41264-0eed-437b-8bab-d39d853b1df0" providerId="ADAL" clId="{236F2444-EDCD-4864-B0C6-829A41CF809E}" dt="2025-06-24T20:26:56.882" v="2796" actId="1076"/>
          <ac:spMkLst>
            <pc:docMk/>
            <pc:sldMk cId="4179824522" sldId="285"/>
            <ac:spMk id="43" creationId="{34BA4B6C-065C-9055-7DB4-97C383C9A060}"/>
          </ac:spMkLst>
        </pc:spChg>
        <pc:spChg chg="add mod">
          <ac:chgData name="Daniel Pettersson (5)" userId="25c41264-0eed-437b-8bab-d39d853b1df0" providerId="ADAL" clId="{236F2444-EDCD-4864-B0C6-829A41CF809E}" dt="2025-06-24T20:24:01.672" v="2696" actId="1076"/>
          <ac:spMkLst>
            <pc:docMk/>
            <pc:sldMk cId="4179824522" sldId="285"/>
            <ac:spMk id="44" creationId="{86195A7B-48CD-56B1-8319-553EBAB5564E}"/>
          </ac:spMkLst>
        </pc:spChg>
        <pc:spChg chg="mod">
          <ac:chgData name="Daniel Pettersson (5)" userId="25c41264-0eed-437b-8bab-d39d853b1df0" providerId="ADAL" clId="{236F2444-EDCD-4864-B0C6-829A41CF809E}" dt="2025-06-24T20:27:21.238" v="2808" actId="1038"/>
          <ac:spMkLst>
            <pc:docMk/>
            <pc:sldMk cId="4179824522" sldId="285"/>
            <ac:spMk id="45" creationId="{0D632889-AFEE-2E8D-F002-D55F43BC1993}"/>
          </ac:spMkLst>
        </pc:spChg>
        <pc:spChg chg="mod">
          <ac:chgData name="Daniel Pettersson (5)" userId="25c41264-0eed-437b-8bab-d39d853b1df0" providerId="ADAL" clId="{236F2444-EDCD-4864-B0C6-829A41CF809E}" dt="2025-06-24T20:25:28.416" v="2754" actId="20577"/>
          <ac:spMkLst>
            <pc:docMk/>
            <pc:sldMk cId="4179824522" sldId="285"/>
            <ac:spMk id="46" creationId="{27EB657A-7F20-B768-AA33-1B3097E84376}"/>
          </ac:spMkLst>
        </pc:spChg>
        <pc:spChg chg="add mod">
          <ac:chgData name="Daniel Pettersson (5)" userId="25c41264-0eed-437b-8bab-d39d853b1df0" providerId="ADAL" clId="{236F2444-EDCD-4864-B0C6-829A41CF809E}" dt="2025-06-24T20:26:58.468" v="2797" actId="1076"/>
          <ac:spMkLst>
            <pc:docMk/>
            <pc:sldMk cId="4179824522" sldId="285"/>
            <ac:spMk id="47" creationId="{5F287735-8FD9-220D-1229-3D1A315E2665}"/>
          </ac:spMkLst>
        </pc:spChg>
        <pc:spChg chg="add mod">
          <ac:chgData name="Daniel Pettersson (5)" userId="25c41264-0eed-437b-8bab-d39d853b1df0" providerId="ADAL" clId="{236F2444-EDCD-4864-B0C6-829A41CF809E}" dt="2025-06-24T20:26:42.508" v="2793" actId="1038"/>
          <ac:spMkLst>
            <pc:docMk/>
            <pc:sldMk cId="4179824522" sldId="285"/>
            <ac:spMk id="49" creationId="{C938DE31-3687-B7A5-2932-25C6C6E65C85}"/>
          </ac:spMkLst>
        </pc:spChg>
        <pc:spChg chg="add mod">
          <ac:chgData name="Daniel Pettersson (5)" userId="25c41264-0eed-437b-8bab-d39d853b1df0" providerId="ADAL" clId="{236F2444-EDCD-4864-B0C6-829A41CF809E}" dt="2025-06-24T20:26:58.468" v="2797" actId="1076"/>
          <ac:spMkLst>
            <pc:docMk/>
            <pc:sldMk cId="4179824522" sldId="285"/>
            <ac:spMk id="50" creationId="{2E5E9DA3-8E88-83F4-01B8-A0B77DE3A87A}"/>
          </ac:spMkLst>
        </pc:spChg>
        <pc:spChg chg="add mod">
          <ac:chgData name="Daniel Pettersson (5)" userId="25c41264-0eed-437b-8bab-d39d853b1df0" providerId="ADAL" clId="{236F2444-EDCD-4864-B0C6-829A41CF809E}" dt="2025-06-24T20:26:58.468" v="2797" actId="1076"/>
          <ac:spMkLst>
            <pc:docMk/>
            <pc:sldMk cId="4179824522" sldId="285"/>
            <ac:spMk id="51" creationId="{B55C6162-EA90-376E-8FB7-E83E2784204A}"/>
          </ac:spMkLst>
        </pc:spChg>
        <pc:spChg chg="del">
          <ac:chgData name="Daniel Pettersson (5)" userId="25c41264-0eed-437b-8bab-d39d853b1df0" providerId="ADAL" clId="{236F2444-EDCD-4864-B0C6-829A41CF809E}" dt="2025-06-24T10:06:40.763" v="2124" actId="478"/>
          <ac:spMkLst>
            <pc:docMk/>
            <pc:sldMk cId="4179824522" sldId="285"/>
            <ac:spMk id="58" creationId="{BCCA6EF5-CF79-E2D0-7F34-899F6CBBE2DC}"/>
          </ac:spMkLst>
        </pc:spChg>
        <pc:spChg chg="del">
          <ac:chgData name="Daniel Pettersson (5)" userId="25c41264-0eed-437b-8bab-d39d853b1df0" providerId="ADAL" clId="{236F2444-EDCD-4864-B0C6-829A41CF809E}" dt="2025-06-24T10:02:10.769" v="2013" actId="478"/>
          <ac:spMkLst>
            <pc:docMk/>
            <pc:sldMk cId="4179824522" sldId="285"/>
            <ac:spMk id="59" creationId="{A3415C56-DAC5-B98A-5AA5-6E723377B9C7}"/>
          </ac:spMkLst>
        </pc:spChg>
        <pc:spChg chg="mod">
          <ac:chgData name="Daniel Pettersson (5)" userId="25c41264-0eed-437b-8bab-d39d853b1df0" providerId="ADAL" clId="{236F2444-EDCD-4864-B0C6-829A41CF809E}" dt="2025-06-24T20:26:45.762" v="2795" actId="1076"/>
          <ac:spMkLst>
            <pc:docMk/>
            <pc:sldMk cId="4179824522" sldId="285"/>
            <ac:spMk id="65" creationId="{47495C9C-ECDD-6F97-0ED7-B3839B79095A}"/>
          </ac:spMkLst>
        </pc:spChg>
        <pc:spChg chg="mod">
          <ac:chgData name="Daniel Pettersson (5)" userId="25c41264-0eed-437b-8bab-d39d853b1df0" providerId="ADAL" clId="{236F2444-EDCD-4864-B0C6-829A41CF809E}" dt="2025-06-24T09:58:38.888" v="1962" actId="1076"/>
          <ac:spMkLst>
            <pc:docMk/>
            <pc:sldMk cId="4179824522" sldId="285"/>
            <ac:spMk id="66" creationId="{2D639DA4-D279-D215-A3AD-03C8ED9339CB}"/>
          </ac:spMkLst>
        </pc:spChg>
        <pc:spChg chg="mod">
          <ac:chgData name="Daniel Pettersson (5)" userId="25c41264-0eed-437b-8bab-d39d853b1df0" providerId="ADAL" clId="{236F2444-EDCD-4864-B0C6-829A41CF809E}" dt="2025-06-24T09:58:04.308" v="1936" actId="20577"/>
          <ac:spMkLst>
            <pc:docMk/>
            <pc:sldMk cId="4179824522" sldId="285"/>
            <ac:spMk id="67" creationId="{3493BDFC-36A6-427B-B679-1C67E2680171}"/>
          </ac:spMkLst>
        </pc:spChg>
        <pc:spChg chg="mod">
          <ac:chgData name="Daniel Pettersson (5)" userId="25c41264-0eed-437b-8bab-d39d853b1df0" providerId="ADAL" clId="{236F2444-EDCD-4864-B0C6-829A41CF809E}" dt="2025-06-24T09:58:20.573" v="1956" actId="20577"/>
          <ac:spMkLst>
            <pc:docMk/>
            <pc:sldMk cId="4179824522" sldId="285"/>
            <ac:spMk id="68" creationId="{FF43DC71-97D0-2DA4-0B83-64B72B0C1DE1}"/>
          </ac:spMkLst>
        </pc:spChg>
        <pc:spChg chg="mod">
          <ac:chgData name="Daniel Pettersson (5)" userId="25c41264-0eed-437b-8bab-d39d853b1df0" providerId="ADAL" clId="{236F2444-EDCD-4864-B0C6-829A41CF809E}" dt="2025-06-24T10:00:06.644" v="1985" actId="1076"/>
          <ac:spMkLst>
            <pc:docMk/>
            <pc:sldMk cId="4179824522" sldId="285"/>
            <ac:spMk id="69" creationId="{F62FB5B3-92BC-FA4B-D0CD-46948C2A5776}"/>
          </ac:spMkLst>
        </pc:spChg>
        <pc:spChg chg="mod">
          <ac:chgData name="Daniel Pettersson (5)" userId="25c41264-0eed-437b-8bab-d39d853b1df0" providerId="ADAL" clId="{236F2444-EDCD-4864-B0C6-829A41CF809E}" dt="2025-06-24T09:58:29.167" v="1959" actId="1076"/>
          <ac:spMkLst>
            <pc:docMk/>
            <pc:sldMk cId="4179824522" sldId="285"/>
            <ac:spMk id="70" creationId="{C6A456FB-460E-B358-095A-BC7F7923E0D7}"/>
          </ac:spMkLst>
        </pc:spChg>
        <pc:spChg chg="mod">
          <ac:chgData name="Daniel Pettersson (5)" userId="25c41264-0eed-437b-8bab-d39d853b1df0" providerId="ADAL" clId="{236F2444-EDCD-4864-B0C6-829A41CF809E}" dt="2025-06-24T09:59:17.677" v="1978" actId="14100"/>
          <ac:spMkLst>
            <pc:docMk/>
            <pc:sldMk cId="4179824522" sldId="285"/>
            <ac:spMk id="71" creationId="{FB2BD1D3-07D1-5CB3-5EA1-2A30C6573EB1}"/>
          </ac:spMkLst>
        </pc:spChg>
        <pc:spChg chg="mod">
          <ac:chgData name="Daniel Pettersson (5)" userId="25c41264-0eed-437b-8bab-d39d853b1df0" providerId="ADAL" clId="{236F2444-EDCD-4864-B0C6-829A41CF809E}" dt="2025-06-24T09:58:35.152" v="1961" actId="1076"/>
          <ac:spMkLst>
            <pc:docMk/>
            <pc:sldMk cId="4179824522" sldId="285"/>
            <ac:spMk id="72" creationId="{1200E028-FBF4-40B0-8026-333B1C9E7358}"/>
          </ac:spMkLst>
        </pc:spChg>
        <pc:spChg chg="mod">
          <ac:chgData name="Daniel Pettersson (5)" userId="25c41264-0eed-437b-8bab-d39d853b1df0" providerId="ADAL" clId="{236F2444-EDCD-4864-B0C6-829A41CF809E}" dt="2025-06-24T20:24:31.560" v="2728" actId="14100"/>
          <ac:spMkLst>
            <pc:docMk/>
            <pc:sldMk cId="4179824522" sldId="285"/>
            <ac:spMk id="74" creationId="{31A63D6E-993C-8803-3291-D93BC1664D34}"/>
          </ac:spMkLst>
        </pc:spChg>
        <pc:spChg chg="del">
          <ac:chgData name="Daniel Pettersson (5)" userId="25c41264-0eed-437b-8bab-d39d853b1df0" providerId="ADAL" clId="{236F2444-EDCD-4864-B0C6-829A41CF809E}" dt="2025-06-24T10:06:07.867" v="2110" actId="478"/>
          <ac:spMkLst>
            <pc:docMk/>
            <pc:sldMk cId="4179824522" sldId="285"/>
            <ac:spMk id="84" creationId="{FFE0333B-B1BA-C1D6-9B85-C49D4D05874B}"/>
          </ac:spMkLst>
        </pc:spChg>
        <pc:spChg chg="del">
          <ac:chgData name="Daniel Pettersson (5)" userId="25c41264-0eed-437b-8bab-d39d853b1df0" providerId="ADAL" clId="{236F2444-EDCD-4864-B0C6-829A41CF809E}" dt="2025-06-24T10:06:10.047" v="2111" actId="478"/>
          <ac:spMkLst>
            <pc:docMk/>
            <pc:sldMk cId="4179824522" sldId="285"/>
            <ac:spMk id="85" creationId="{3309B3DE-B952-A6A7-4CE5-5A39D7B33782}"/>
          </ac:spMkLst>
        </pc:spChg>
        <pc:picChg chg="del">
          <ac:chgData name="Daniel Pettersson (5)" userId="25c41264-0eed-437b-8bab-d39d853b1df0" providerId="ADAL" clId="{236F2444-EDCD-4864-B0C6-829A41CF809E}" dt="2025-06-24T10:03:11.544" v="2039" actId="478"/>
          <ac:picMkLst>
            <pc:docMk/>
            <pc:sldMk cId="4179824522" sldId="285"/>
            <ac:picMk id="3" creationId="{A066F859-FF54-187E-2AFD-AF706A199BA3}"/>
          </ac:picMkLst>
        </pc:picChg>
        <pc:picChg chg="del">
          <ac:chgData name="Daniel Pettersson (5)" userId="25c41264-0eed-437b-8bab-d39d853b1df0" providerId="ADAL" clId="{236F2444-EDCD-4864-B0C6-829A41CF809E}" dt="2025-06-24T10:06:04.872" v="2109" actId="478"/>
          <ac:picMkLst>
            <pc:docMk/>
            <pc:sldMk cId="4179824522" sldId="285"/>
            <ac:picMk id="8" creationId="{39F2E450-071C-19CB-0315-B04EC3E7229C}"/>
          </ac:picMkLst>
        </pc:picChg>
      </pc:sldChg>
      <pc:sldChg chg="add del">
        <pc:chgData name="Daniel Pettersson (5)" userId="25c41264-0eed-437b-8bab-d39d853b1df0" providerId="ADAL" clId="{236F2444-EDCD-4864-B0C6-829A41CF809E}" dt="2025-06-24T10:14:39.920" v="2260" actId="47"/>
        <pc:sldMkLst>
          <pc:docMk/>
          <pc:sldMk cId="3892945751" sldId="286"/>
        </pc:sldMkLst>
      </pc:sldChg>
      <pc:sldChg chg="new del">
        <pc:chgData name="Daniel Pettersson (5)" userId="25c41264-0eed-437b-8bab-d39d853b1df0" providerId="ADAL" clId="{236F2444-EDCD-4864-B0C6-829A41CF809E}" dt="2025-06-24T09:41:39.941" v="1864" actId="47"/>
        <pc:sldMkLst>
          <pc:docMk/>
          <pc:sldMk cId="1218323292" sldId="287"/>
        </pc:sldMkLst>
      </pc:sldChg>
      <pc:sldChg chg="addSp modSp add">
        <pc:chgData name="Daniel Pettersson (5)" userId="25c41264-0eed-437b-8bab-d39d853b1df0" providerId="ADAL" clId="{236F2444-EDCD-4864-B0C6-829A41CF809E}" dt="2025-06-24T10:09:32.213" v="2195"/>
        <pc:sldMkLst>
          <pc:docMk/>
          <pc:sldMk cId="1096959269" sldId="288"/>
        </pc:sldMkLst>
        <pc:spChg chg="add mod">
          <ac:chgData name="Daniel Pettersson (5)" userId="25c41264-0eed-437b-8bab-d39d853b1df0" providerId="ADAL" clId="{236F2444-EDCD-4864-B0C6-829A41CF809E}" dt="2025-06-24T10:09:32.213" v="2195"/>
          <ac:spMkLst>
            <pc:docMk/>
            <pc:sldMk cId="1096959269" sldId="288"/>
            <ac:spMk id="5" creationId="{0CD0BEE4-7E39-AD4D-127D-F298E3BD8E3F}"/>
          </ac:spMkLst>
        </pc:spChg>
        <pc:picChg chg="add mod">
          <ac:chgData name="Daniel Pettersson (5)" userId="25c41264-0eed-437b-8bab-d39d853b1df0" providerId="ADAL" clId="{236F2444-EDCD-4864-B0C6-829A41CF809E}" dt="2025-06-24T10:09:32.213" v="2195"/>
          <ac:picMkLst>
            <pc:docMk/>
            <pc:sldMk cId="1096959269" sldId="288"/>
            <ac:picMk id="4" creationId="{F51444AF-04A0-4AD2-825F-210D0FFA004B}"/>
          </ac:picMkLst>
        </pc:picChg>
      </pc:sldChg>
      <pc:sldChg chg="addSp modSp add mod">
        <pc:chgData name="Daniel Pettersson (5)" userId="25c41264-0eed-437b-8bab-d39d853b1df0" providerId="ADAL" clId="{236F2444-EDCD-4864-B0C6-829A41CF809E}" dt="2025-06-24T10:11:22.015" v="2213" actId="1076"/>
        <pc:sldMkLst>
          <pc:docMk/>
          <pc:sldMk cId="2574611297" sldId="289"/>
        </pc:sldMkLst>
        <pc:spChg chg="mod">
          <ac:chgData name="Daniel Pettersson (5)" userId="25c41264-0eed-437b-8bab-d39d853b1df0" providerId="ADAL" clId="{236F2444-EDCD-4864-B0C6-829A41CF809E}" dt="2025-06-24T10:11:22.015" v="2213" actId="1076"/>
          <ac:spMkLst>
            <pc:docMk/>
            <pc:sldMk cId="2574611297" sldId="289"/>
            <ac:spMk id="2" creationId="{BB513A4D-D3DD-D9B5-6E9F-C1BBD4BC7E81}"/>
          </ac:spMkLst>
        </pc:spChg>
        <pc:spChg chg="mod">
          <ac:chgData name="Daniel Pettersson (5)" userId="25c41264-0eed-437b-8bab-d39d853b1df0" providerId="ADAL" clId="{236F2444-EDCD-4864-B0C6-829A41CF809E}" dt="2025-06-24T10:11:10.510" v="2210" actId="164"/>
          <ac:spMkLst>
            <pc:docMk/>
            <pc:sldMk cId="2574611297" sldId="289"/>
            <ac:spMk id="4" creationId="{E83C1D40-7471-FAA0-8475-7FB3FBD8DEA1}"/>
          </ac:spMkLst>
        </pc:spChg>
        <pc:spChg chg="mod">
          <ac:chgData name="Daniel Pettersson (5)" userId="25c41264-0eed-437b-8bab-d39d853b1df0" providerId="ADAL" clId="{236F2444-EDCD-4864-B0C6-829A41CF809E}" dt="2025-06-24T10:11:10.510" v="2210" actId="164"/>
          <ac:spMkLst>
            <pc:docMk/>
            <pc:sldMk cId="2574611297" sldId="289"/>
            <ac:spMk id="5" creationId="{D9CA3048-FED6-591C-9E1C-0119FA0EDE84}"/>
          </ac:spMkLst>
        </pc:spChg>
        <pc:spChg chg="mod">
          <ac:chgData name="Daniel Pettersson (5)" userId="25c41264-0eed-437b-8bab-d39d853b1df0" providerId="ADAL" clId="{236F2444-EDCD-4864-B0C6-829A41CF809E}" dt="2025-06-24T10:11:10.510" v="2210" actId="164"/>
          <ac:spMkLst>
            <pc:docMk/>
            <pc:sldMk cId="2574611297" sldId="289"/>
            <ac:spMk id="6" creationId="{0641848B-4FAA-66D3-F3DA-2071FB6AA12C}"/>
          </ac:spMkLst>
        </pc:spChg>
        <pc:spChg chg="add mod">
          <ac:chgData name="Daniel Pettersson (5)" userId="25c41264-0eed-437b-8bab-d39d853b1df0" providerId="ADAL" clId="{236F2444-EDCD-4864-B0C6-829A41CF809E}" dt="2025-06-24T10:11:18.532" v="2212" actId="1076"/>
          <ac:spMkLst>
            <pc:docMk/>
            <pc:sldMk cId="2574611297" sldId="289"/>
            <ac:spMk id="7" creationId="{CFFD717D-19A5-B1F3-7C4C-4D1BA1CF8E61}"/>
          </ac:spMkLst>
        </pc:spChg>
        <pc:spChg chg="mod">
          <ac:chgData name="Daniel Pettersson (5)" userId="25c41264-0eed-437b-8bab-d39d853b1df0" providerId="ADAL" clId="{236F2444-EDCD-4864-B0C6-829A41CF809E}" dt="2025-06-24T10:11:10.510" v="2210" actId="164"/>
          <ac:spMkLst>
            <pc:docMk/>
            <pc:sldMk cId="2574611297" sldId="289"/>
            <ac:spMk id="8" creationId="{29AD6A20-DF36-B22D-F17F-00434A5C4CCF}"/>
          </ac:spMkLst>
        </pc:spChg>
        <pc:spChg chg="mod">
          <ac:chgData name="Daniel Pettersson (5)" userId="25c41264-0eed-437b-8bab-d39d853b1df0" providerId="ADAL" clId="{236F2444-EDCD-4864-B0C6-829A41CF809E}" dt="2025-06-24T10:11:10.510" v="2210" actId="164"/>
          <ac:spMkLst>
            <pc:docMk/>
            <pc:sldMk cId="2574611297" sldId="289"/>
            <ac:spMk id="9" creationId="{36694AE4-6B7A-0DF7-7379-55A0C6568C87}"/>
          </ac:spMkLst>
        </pc:spChg>
        <pc:spChg chg="mod">
          <ac:chgData name="Daniel Pettersson (5)" userId="25c41264-0eed-437b-8bab-d39d853b1df0" providerId="ADAL" clId="{236F2444-EDCD-4864-B0C6-829A41CF809E}" dt="2025-06-24T10:11:10.510" v="2210" actId="164"/>
          <ac:spMkLst>
            <pc:docMk/>
            <pc:sldMk cId="2574611297" sldId="289"/>
            <ac:spMk id="10" creationId="{DCAE2081-F8D2-9C60-A1B5-41469F0F8BAD}"/>
          </ac:spMkLst>
        </pc:spChg>
        <pc:spChg chg="mod">
          <ac:chgData name="Daniel Pettersson (5)" userId="25c41264-0eed-437b-8bab-d39d853b1df0" providerId="ADAL" clId="{236F2444-EDCD-4864-B0C6-829A41CF809E}" dt="2025-06-24T10:11:10.510" v="2210" actId="164"/>
          <ac:spMkLst>
            <pc:docMk/>
            <pc:sldMk cId="2574611297" sldId="289"/>
            <ac:spMk id="11" creationId="{B8A961D0-A959-2D4A-6E74-EECDC3C64A60}"/>
          </ac:spMkLst>
        </pc:spChg>
        <pc:grpChg chg="add mod">
          <ac:chgData name="Daniel Pettersson (5)" userId="25c41264-0eed-437b-8bab-d39d853b1df0" providerId="ADAL" clId="{236F2444-EDCD-4864-B0C6-829A41CF809E}" dt="2025-06-24T10:11:12.911" v="2211" actId="1076"/>
          <ac:grpSpMkLst>
            <pc:docMk/>
            <pc:sldMk cId="2574611297" sldId="289"/>
            <ac:grpSpMk id="12" creationId="{DF088E5F-311A-E4D8-EA9E-AAA52DFB0FF7}"/>
          </ac:grpSpMkLst>
        </pc:grpChg>
        <pc:picChg chg="add mod">
          <ac:chgData name="Daniel Pettersson (5)" userId="25c41264-0eed-437b-8bab-d39d853b1df0" providerId="ADAL" clId="{236F2444-EDCD-4864-B0C6-829A41CF809E}" dt="2025-06-24T10:09:35.474" v="2196"/>
          <ac:picMkLst>
            <pc:docMk/>
            <pc:sldMk cId="2574611297" sldId="289"/>
            <ac:picMk id="3" creationId="{324F091A-12ED-DA69-FC70-3453186B9181}"/>
          </ac:picMkLst>
        </pc:picChg>
        <pc:cxnChg chg="mod">
          <ac:chgData name="Daniel Pettersson (5)" userId="25c41264-0eed-437b-8bab-d39d853b1df0" providerId="ADAL" clId="{236F2444-EDCD-4864-B0C6-829A41CF809E}" dt="2025-06-24T10:11:10.510" v="2210" actId="164"/>
          <ac:cxnSpMkLst>
            <pc:docMk/>
            <pc:sldMk cId="2574611297" sldId="289"/>
            <ac:cxnSpMk id="13" creationId="{6E5799E6-555A-66B6-D871-7545271F2787}"/>
          </ac:cxnSpMkLst>
        </pc:cxnChg>
        <pc:cxnChg chg="mod">
          <ac:chgData name="Daniel Pettersson (5)" userId="25c41264-0eed-437b-8bab-d39d853b1df0" providerId="ADAL" clId="{236F2444-EDCD-4864-B0C6-829A41CF809E}" dt="2025-06-24T10:11:10.510" v="2210" actId="164"/>
          <ac:cxnSpMkLst>
            <pc:docMk/>
            <pc:sldMk cId="2574611297" sldId="289"/>
            <ac:cxnSpMk id="16" creationId="{9672DBC2-0D1A-FEA0-2924-ED9F63D473D0}"/>
          </ac:cxnSpMkLst>
        </pc:cxnChg>
      </pc:sldChg>
      <pc:sldChg chg="addSp modSp add">
        <pc:chgData name="Daniel Pettersson (5)" userId="25c41264-0eed-437b-8bab-d39d853b1df0" providerId="ADAL" clId="{236F2444-EDCD-4864-B0C6-829A41CF809E}" dt="2025-06-24T10:09:38.631" v="2197"/>
        <pc:sldMkLst>
          <pc:docMk/>
          <pc:sldMk cId="1692237734" sldId="290"/>
        </pc:sldMkLst>
        <pc:spChg chg="add mod">
          <ac:chgData name="Daniel Pettersson (5)" userId="25c41264-0eed-437b-8bab-d39d853b1df0" providerId="ADAL" clId="{236F2444-EDCD-4864-B0C6-829A41CF809E}" dt="2025-06-24T10:09:38.631" v="2197"/>
          <ac:spMkLst>
            <pc:docMk/>
            <pc:sldMk cId="1692237734" sldId="290"/>
            <ac:spMk id="4" creationId="{3720919F-BAF5-F3F6-98C1-D1E6A107F062}"/>
          </ac:spMkLst>
        </pc:spChg>
        <pc:picChg chg="add mod">
          <ac:chgData name="Daniel Pettersson (5)" userId="25c41264-0eed-437b-8bab-d39d853b1df0" providerId="ADAL" clId="{236F2444-EDCD-4864-B0C6-829A41CF809E}" dt="2025-06-24T10:09:38.631" v="2197"/>
          <ac:picMkLst>
            <pc:docMk/>
            <pc:sldMk cId="1692237734" sldId="290"/>
            <ac:picMk id="3" creationId="{005FA7FB-F169-714D-4506-07C21F997A1A}"/>
          </ac:picMkLst>
        </pc:picChg>
      </pc:sldChg>
      <pc:sldChg chg="addSp modSp add">
        <pc:chgData name="Daniel Pettersson (5)" userId="25c41264-0eed-437b-8bab-d39d853b1df0" providerId="ADAL" clId="{236F2444-EDCD-4864-B0C6-829A41CF809E}" dt="2025-06-24T10:10:04.367" v="2201"/>
        <pc:sldMkLst>
          <pc:docMk/>
          <pc:sldMk cId="968293830" sldId="291"/>
        </pc:sldMkLst>
        <pc:spChg chg="add mod">
          <ac:chgData name="Daniel Pettersson (5)" userId="25c41264-0eed-437b-8bab-d39d853b1df0" providerId="ADAL" clId="{236F2444-EDCD-4864-B0C6-829A41CF809E}" dt="2025-06-24T10:10:04.367" v="2201"/>
          <ac:spMkLst>
            <pc:docMk/>
            <pc:sldMk cId="968293830" sldId="291"/>
            <ac:spMk id="4" creationId="{E0A5C66B-1DAB-DE23-2D7C-F5AF664018E1}"/>
          </ac:spMkLst>
        </pc:spChg>
        <pc:picChg chg="add mod">
          <ac:chgData name="Daniel Pettersson (5)" userId="25c41264-0eed-437b-8bab-d39d853b1df0" providerId="ADAL" clId="{236F2444-EDCD-4864-B0C6-829A41CF809E}" dt="2025-06-24T10:10:04.367" v="2201"/>
          <ac:picMkLst>
            <pc:docMk/>
            <pc:sldMk cId="968293830" sldId="291"/>
            <ac:picMk id="3" creationId="{768E66AE-09C1-592E-90AF-0B96886EB4DA}"/>
          </ac:picMkLst>
        </pc:picChg>
      </pc:sldChg>
      <pc:sldChg chg="addSp modSp add mod">
        <pc:chgData name="Daniel Pettersson (5)" userId="25c41264-0eed-437b-8bab-d39d853b1df0" providerId="ADAL" clId="{236F2444-EDCD-4864-B0C6-829A41CF809E}" dt="2025-06-24T10:10:32.657" v="2206"/>
        <pc:sldMkLst>
          <pc:docMk/>
          <pc:sldMk cId="1225826295" sldId="292"/>
        </pc:sldMkLst>
        <pc:spChg chg="mod">
          <ac:chgData name="Daniel Pettersson (5)" userId="25c41264-0eed-437b-8bab-d39d853b1df0" providerId="ADAL" clId="{236F2444-EDCD-4864-B0C6-829A41CF809E}" dt="2025-06-24T10:10:21.501" v="2203" actId="1076"/>
          <ac:spMkLst>
            <pc:docMk/>
            <pc:sldMk cId="1225826295" sldId="292"/>
            <ac:spMk id="2" creationId="{08402DAB-DDA1-D74C-A405-04DD4BAEDCEA}"/>
          </ac:spMkLst>
        </pc:spChg>
        <pc:spChg chg="mod">
          <ac:chgData name="Daniel Pettersson (5)" userId="25c41264-0eed-437b-8bab-d39d853b1df0" providerId="ADAL" clId="{236F2444-EDCD-4864-B0C6-829A41CF809E}" dt="2025-06-24T10:10:30.051" v="2205" actId="1076"/>
          <ac:spMkLst>
            <pc:docMk/>
            <pc:sldMk cId="1225826295" sldId="292"/>
            <ac:spMk id="4" creationId="{19C7442B-F8CC-561A-E66C-36861B958D02}"/>
          </ac:spMkLst>
        </pc:spChg>
        <pc:spChg chg="mod">
          <ac:chgData name="Daniel Pettersson (5)" userId="25c41264-0eed-437b-8bab-d39d853b1df0" providerId="ADAL" clId="{236F2444-EDCD-4864-B0C6-829A41CF809E}" dt="2025-06-24T10:10:23.750" v="2204" actId="1076"/>
          <ac:spMkLst>
            <pc:docMk/>
            <pc:sldMk cId="1225826295" sldId="292"/>
            <ac:spMk id="5" creationId="{1E8E5C84-2E02-53E1-4758-582268E9C78E}"/>
          </ac:spMkLst>
        </pc:spChg>
        <pc:spChg chg="add mod">
          <ac:chgData name="Daniel Pettersson (5)" userId="25c41264-0eed-437b-8bab-d39d853b1df0" providerId="ADAL" clId="{236F2444-EDCD-4864-B0C6-829A41CF809E}" dt="2025-06-24T10:10:32.657" v="2206"/>
          <ac:spMkLst>
            <pc:docMk/>
            <pc:sldMk cId="1225826295" sldId="292"/>
            <ac:spMk id="6" creationId="{D6C2228E-5CA4-62BD-B575-7BABEE57C783}"/>
          </ac:spMkLst>
        </pc:spChg>
        <pc:picChg chg="add mod">
          <ac:chgData name="Daniel Pettersson (5)" userId="25c41264-0eed-437b-8bab-d39d853b1df0" providerId="ADAL" clId="{236F2444-EDCD-4864-B0C6-829A41CF809E}" dt="2025-06-24T10:10:32.657" v="2206"/>
          <ac:picMkLst>
            <pc:docMk/>
            <pc:sldMk cId="1225826295" sldId="292"/>
            <ac:picMk id="3" creationId="{6C33283D-C4D6-154C-87BE-E6EAB297C898}"/>
          </ac:picMkLst>
        </pc:picChg>
      </pc:sldChg>
      <pc:sldChg chg="addSp modSp add">
        <pc:chgData name="Daniel Pettersson (5)" userId="25c41264-0eed-437b-8bab-d39d853b1df0" providerId="ADAL" clId="{236F2444-EDCD-4864-B0C6-829A41CF809E}" dt="2025-06-24T10:10:37.827" v="2207"/>
        <pc:sldMkLst>
          <pc:docMk/>
          <pc:sldMk cId="4117786461" sldId="293"/>
        </pc:sldMkLst>
        <pc:spChg chg="add mod">
          <ac:chgData name="Daniel Pettersson (5)" userId="25c41264-0eed-437b-8bab-d39d853b1df0" providerId="ADAL" clId="{236F2444-EDCD-4864-B0C6-829A41CF809E}" dt="2025-06-24T10:10:37.827" v="2207"/>
          <ac:spMkLst>
            <pc:docMk/>
            <pc:sldMk cId="4117786461" sldId="293"/>
            <ac:spMk id="3" creationId="{8B2E1315-B557-FD21-0047-8D1C39761D0A}"/>
          </ac:spMkLst>
        </pc:spChg>
        <pc:picChg chg="add mod">
          <ac:chgData name="Daniel Pettersson (5)" userId="25c41264-0eed-437b-8bab-d39d853b1df0" providerId="ADAL" clId="{236F2444-EDCD-4864-B0C6-829A41CF809E}" dt="2025-06-24T10:10:37.827" v="2207"/>
          <ac:picMkLst>
            <pc:docMk/>
            <pc:sldMk cId="4117786461" sldId="293"/>
            <ac:picMk id="2" creationId="{7A785A9F-60CB-36E7-3CFC-9D4DE5FF2EEA}"/>
          </ac:picMkLst>
        </pc:picChg>
      </pc:sldChg>
      <pc:sldChg chg="addSp modSp add">
        <pc:chgData name="Daniel Pettersson (5)" userId="25c41264-0eed-437b-8bab-d39d853b1df0" providerId="ADAL" clId="{236F2444-EDCD-4864-B0C6-829A41CF809E}" dt="2025-06-24T10:10:43.984" v="2208"/>
        <pc:sldMkLst>
          <pc:docMk/>
          <pc:sldMk cId="1230357735" sldId="294"/>
        </pc:sldMkLst>
        <pc:spChg chg="add mod">
          <ac:chgData name="Daniel Pettersson (5)" userId="25c41264-0eed-437b-8bab-d39d853b1df0" providerId="ADAL" clId="{236F2444-EDCD-4864-B0C6-829A41CF809E}" dt="2025-06-24T10:10:43.984" v="2208"/>
          <ac:spMkLst>
            <pc:docMk/>
            <pc:sldMk cId="1230357735" sldId="294"/>
            <ac:spMk id="5" creationId="{0BD5F98A-6D40-03C6-319F-51ECF5BAEF4D}"/>
          </ac:spMkLst>
        </pc:spChg>
        <pc:picChg chg="add mod">
          <ac:chgData name="Daniel Pettersson (5)" userId="25c41264-0eed-437b-8bab-d39d853b1df0" providerId="ADAL" clId="{236F2444-EDCD-4864-B0C6-829A41CF809E}" dt="2025-06-24T10:10:43.984" v="2208"/>
          <ac:picMkLst>
            <pc:docMk/>
            <pc:sldMk cId="1230357735" sldId="294"/>
            <ac:picMk id="3" creationId="{854E79DF-5CD7-4725-36EF-DD4FE574BC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0497B-D16F-40D5-9CB7-E65B72369C30}" type="datetimeFigureOut">
              <a:rPr lang="sv-SE" smtClean="0"/>
              <a:t>2025-06-24</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CADDB-E3DC-485D-8168-B2C23784D1F9}" type="slidenum">
              <a:rPr lang="sv-SE" smtClean="0"/>
              <a:t>‹#›</a:t>
            </a:fld>
            <a:endParaRPr lang="sv-SE"/>
          </a:p>
        </p:txBody>
      </p:sp>
    </p:spTree>
    <p:extLst>
      <p:ext uri="{BB962C8B-B14F-4D97-AF65-F5344CB8AC3E}">
        <p14:creationId xmlns:p14="http://schemas.microsoft.com/office/powerpoint/2010/main" val="77309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C7CCADDB-E3DC-485D-8168-B2C23784D1F9}" type="slidenum">
              <a:rPr lang="sv-SE" smtClean="0"/>
              <a:t>1</a:t>
            </a:fld>
            <a:endParaRPr lang="sv-SE"/>
          </a:p>
        </p:txBody>
      </p:sp>
    </p:spTree>
    <p:extLst>
      <p:ext uri="{BB962C8B-B14F-4D97-AF65-F5344CB8AC3E}">
        <p14:creationId xmlns:p14="http://schemas.microsoft.com/office/powerpoint/2010/main" val="4119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DC1F-B322-28A4-00C5-75D777934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69849DB0-809C-8890-179C-C85B733D9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F0BC858D-1E27-D475-F97B-079883EC9CF3}"/>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5" name="Footer Placeholder 4">
            <a:extLst>
              <a:ext uri="{FF2B5EF4-FFF2-40B4-BE49-F238E27FC236}">
                <a16:creationId xmlns:a16="http://schemas.microsoft.com/office/drawing/2014/main" id="{2374EFDD-B356-DA22-80CA-16B0956E107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46A2B2D-F073-64C4-5859-F0936E2B8C1E}"/>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396204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3DAA-6214-162E-8FE4-725504AC28B1}"/>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0EA9A336-AD52-FC4E-F637-116B6DE7C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697D32B-B70B-5D33-86DF-374A51115BC7}"/>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5" name="Footer Placeholder 4">
            <a:extLst>
              <a:ext uri="{FF2B5EF4-FFF2-40B4-BE49-F238E27FC236}">
                <a16:creationId xmlns:a16="http://schemas.microsoft.com/office/drawing/2014/main" id="{9C6B3509-EEA8-FCC2-9C03-2F6FE05645F5}"/>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8F49A3B-2F7E-1105-DD37-1BD329088C68}"/>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272605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8DA81-BAFB-D876-C518-97415DBDB3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9B4A0271-4668-3E03-6888-14010DD11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3A2467C-071E-6966-8284-743251FEEB5B}"/>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5" name="Footer Placeholder 4">
            <a:extLst>
              <a:ext uri="{FF2B5EF4-FFF2-40B4-BE49-F238E27FC236}">
                <a16:creationId xmlns:a16="http://schemas.microsoft.com/office/drawing/2014/main" id="{592C7E08-374C-77F5-6C1B-69D7A24CBF3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5C2CA12-DBFF-DE44-51D4-C1796DA61FE1}"/>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195301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C944-4B17-803B-502C-9332D120208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DFF3790F-28B7-0F2F-C596-0E598486E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E4339B6-617C-8608-F1F3-C1960A2BE122}"/>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5" name="Footer Placeholder 4">
            <a:extLst>
              <a:ext uri="{FF2B5EF4-FFF2-40B4-BE49-F238E27FC236}">
                <a16:creationId xmlns:a16="http://schemas.microsoft.com/office/drawing/2014/main" id="{14FD1393-C4A6-FB23-A906-E867FEE47A85}"/>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2F42895-8ABC-E892-6AC8-763FF313F134}"/>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311739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0EBA-F26D-EB61-B0E1-B72A0D05D9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E9BF1D03-B5E0-F426-6084-DBA0833BB3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FAA6F-1FD9-ED2A-027C-0A88FA6A93A6}"/>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5" name="Footer Placeholder 4">
            <a:extLst>
              <a:ext uri="{FF2B5EF4-FFF2-40B4-BE49-F238E27FC236}">
                <a16:creationId xmlns:a16="http://schemas.microsoft.com/office/drawing/2014/main" id="{D84ADEDC-FF5B-05C1-BE11-DE7B95786DB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63C054E-C92B-6E52-1AF5-D26E8C41E421}"/>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286619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0BDC-C763-73A8-880C-80C7198D5C0F}"/>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B06D568-DA50-D9B3-4832-0C01AFFC3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DA8A4269-101E-18FE-746E-BAB8DD605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BE8B7C2A-3459-6080-5C80-295431C3B15A}"/>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6" name="Footer Placeholder 5">
            <a:extLst>
              <a:ext uri="{FF2B5EF4-FFF2-40B4-BE49-F238E27FC236}">
                <a16:creationId xmlns:a16="http://schemas.microsoft.com/office/drawing/2014/main" id="{A501F574-7923-2ADB-F07D-D9BAE8D445F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EFDFCDD-D42B-F871-608D-D2735BDCB630}"/>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294197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29B4-2056-CA7B-00D2-526F39F4CC1D}"/>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488C528D-7E32-360A-BD2C-72FC1719F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4C1F6-B374-DC56-E137-F18B3CE441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A7EDF763-C00E-E2BD-8DF2-613662250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37CA3-47A2-361C-A06E-DE0A3FD736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311F7404-FE2D-A0EA-722B-F8924B68808B}"/>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8" name="Footer Placeholder 7">
            <a:extLst>
              <a:ext uri="{FF2B5EF4-FFF2-40B4-BE49-F238E27FC236}">
                <a16:creationId xmlns:a16="http://schemas.microsoft.com/office/drawing/2014/main" id="{4E3E15F5-40F9-2833-4271-F269E04A257C}"/>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2E1A297E-3504-5F3C-0C51-59562B504402}"/>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24149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AD28-F990-72C0-E754-35E744B7C068}"/>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2F63C111-30EC-711E-299A-43D6BC6921D2}"/>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4" name="Footer Placeholder 3">
            <a:extLst>
              <a:ext uri="{FF2B5EF4-FFF2-40B4-BE49-F238E27FC236}">
                <a16:creationId xmlns:a16="http://schemas.microsoft.com/office/drawing/2014/main" id="{15499227-1EA5-A4B6-2E4A-9095638744CF}"/>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8DAFA623-BA5E-DD70-F30C-C88E451D6734}"/>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186117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62119-84B9-6061-E12D-3C0CB872CC5F}"/>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3" name="Footer Placeholder 2">
            <a:extLst>
              <a:ext uri="{FF2B5EF4-FFF2-40B4-BE49-F238E27FC236}">
                <a16:creationId xmlns:a16="http://schemas.microsoft.com/office/drawing/2014/main" id="{4EC7E680-F89E-1AF1-42C8-2AD326E7CE56}"/>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0B422839-90F0-37E2-78B3-5F2C4C01B3FF}"/>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172425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565B-C1FB-F5E5-DFDB-6625CB6D0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2F4BF4CD-4A3B-9079-F595-4B5269AA7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FA9B31E8-AA8C-5673-3540-6C8B1A4C0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2F1A4-34DC-AC22-0E66-76276F499A7B}"/>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6" name="Footer Placeholder 5">
            <a:extLst>
              <a:ext uri="{FF2B5EF4-FFF2-40B4-BE49-F238E27FC236}">
                <a16:creationId xmlns:a16="http://schemas.microsoft.com/office/drawing/2014/main" id="{78738EE9-E06A-2045-8159-C4775808B8F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4727EAE-57B9-FAAE-88C8-B5D18C98A4B6}"/>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345040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4145-89ED-F5AC-987D-E81CB72EF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A1886B5F-BF0C-D6AC-69E3-DA16681D4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8E05E14E-BE26-9BEA-1ADF-872B09456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69A9F-8CEF-2900-1D89-DBCDDE34231F}"/>
              </a:ext>
            </a:extLst>
          </p:cNvPr>
          <p:cNvSpPr>
            <a:spLocks noGrp="1"/>
          </p:cNvSpPr>
          <p:nvPr>
            <p:ph type="dt" sz="half" idx="10"/>
          </p:nvPr>
        </p:nvSpPr>
        <p:spPr/>
        <p:txBody>
          <a:bodyPr/>
          <a:lstStyle/>
          <a:p>
            <a:fld id="{5144A1D4-B9B9-4D14-98C4-379A3A006F8D}" type="datetimeFigureOut">
              <a:rPr lang="sv-SE" smtClean="0"/>
              <a:t>2025-06-24</a:t>
            </a:fld>
            <a:endParaRPr lang="sv-SE"/>
          </a:p>
        </p:txBody>
      </p:sp>
      <p:sp>
        <p:nvSpPr>
          <p:cNvPr id="6" name="Footer Placeholder 5">
            <a:extLst>
              <a:ext uri="{FF2B5EF4-FFF2-40B4-BE49-F238E27FC236}">
                <a16:creationId xmlns:a16="http://schemas.microsoft.com/office/drawing/2014/main" id="{C9C57843-704A-5F81-F7F4-B2E3DCDEF4E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064B804D-5592-6991-2536-8375B880EB45}"/>
              </a:ext>
            </a:extLst>
          </p:cNvPr>
          <p:cNvSpPr>
            <a:spLocks noGrp="1"/>
          </p:cNvSpPr>
          <p:nvPr>
            <p:ph type="sldNum" sz="quarter" idx="12"/>
          </p:nvPr>
        </p:nvSpPr>
        <p:spPr/>
        <p:txBody>
          <a:bodyPr/>
          <a:lstStyle/>
          <a:p>
            <a:fld id="{931F264B-13D0-4A6D-A863-353FCE2C3105}" type="slidenum">
              <a:rPr lang="sv-SE" smtClean="0"/>
              <a:t>‹#›</a:t>
            </a:fld>
            <a:endParaRPr lang="sv-SE"/>
          </a:p>
        </p:txBody>
      </p:sp>
    </p:spTree>
    <p:extLst>
      <p:ext uri="{BB962C8B-B14F-4D97-AF65-F5344CB8AC3E}">
        <p14:creationId xmlns:p14="http://schemas.microsoft.com/office/powerpoint/2010/main" val="160755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FA324-541A-32FC-ABC7-54B14F1E1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B47E9B21-B4C0-C870-EBA4-6857AF042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31D9F3E-ADDC-A2A3-C682-7EF3AAD3A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44A1D4-B9B9-4D14-98C4-379A3A006F8D}" type="datetimeFigureOut">
              <a:rPr lang="sv-SE" smtClean="0"/>
              <a:t>2025-06-24</a:t>
            </a:fld>
            <a:endParaRPr lang="sv-SE"/>
          </a:p>
        </p:txBody>
      </p:sp>
      <p:sp>
        <p:nvSpPr>
          <p:cNvPr id="5" name="Footer Placeholder 4">
            <a:extLst>
              <a:ext uri="{FF2B5EF4-FFF2-40B4-BE49-F238E27FC236}">
                <a16:creationId xmlns:a16="http://schemas.microsoft.com/office/drawing/2014/main" id="{A4F433AA-F6AD-190E-E042-144597DFA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C8283626-4F62-3B0D-9C6B-B6C51C9C4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1F264B-13D0-4A6D-A863-353FCE2C3105}" type="slidenum">
              <a:rPr lang="sv-SE" smtClean="0"/>
              <a:t>‹#›</a:t>
            </a:fld>
            <a:endParaRPr lang="sv-SE"/>
          </a:p>
        </p:txBody>
      </p:sp>
    </p:spTree>
    <p:extLst>
      <p:ext uri="{BB962C8B-B14F-4D97-AF65-F5344CB8AC3E}">
        <p14:creationId xmlns:p14="http://schemas.microsoft.com/office/powerpoint/2010/main" val="403837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0D85-9000-256F-425A-5A34D17FD1E1}"/>
              </a:ext>
            </a:extLst>
          </p:cNvPr>
          <p:cNvSpPr>
            <a:spLocks noGrp="1"/>
          </p:cNvSpPr>
          <p:nvPr>
            <p:ph type="ctrTitle"/>
          </p:nvPr>
        </p:nvSpPr>
        <p:spPr/>
        <p:txBody>
          <a:bodyPr/>
          <a:lstStyle/>
          <a:p>
            <a:endParaRPr lang="sv-SE"/>
          </a:p>
        </p:txBody>
      </p:sp>
      <p:sp>
        <p:nvSpPr>
          <p:cNvPr id="3" name="Subtitle 2">
            <a:extLst>
              <a:ext uri="{FF2B5EF4-FFF2-40B4-BE49-F238E27FC236}">
                <a16:creationId xmlns:a16="http://schemas.microsoft.com/office/drawing/2014/main" id="{1254EE97-C3E3-1E11-4716-6E96B99321D5}"/>
              </a:ext>
            </a:extLst>
          </p:cNvPr>
          <p:cNvSpPr>
            <a:spLocks noGrp="1"/>
          </p:cNvSpPr>
          <p:nvPr>
            <p:ph type="subTitle" idx="1"/>
          </p:nvPr>
        </p:nvSpPr>
        <p:spPr/>
        <p:txBody>
          <a:bodyPr/>
          <a:lstStyle/>
          <a:p>
            <a:endParaRPr lang="sv-SE"/>
          </a:p>
        </p:txBody>
      </p:sp>
      <p:pic>
        <p:nvPicPr>
          <p:cNvPr id="5" name="Picture 4">
            <a:extLst>
              <a:ext uri="{FF2B5EF4-FFF2-40B4-BE49-F238E27FC236}">
                <a16:creationId xmlns:a16="http://schemas.microsoft.com/office/drawing/2014/main" id="{FFD51A14-6DAE-0D6C-B5FB-59D542855DA0}"/>
              </a:ext>
            </a:extLst>
          </p:cNvPr>
          <p:cNvPicPr>
            <a:picLocks noChangeAspect="1"/>
          </p:cNvPicPr>
          <p:nvPr/>
        </p:nvPicPr>
        <p:blipFill>
          <a:blip r:embed="rId3"/>
          <a:stretch>
            <a:fillRect/>
          </a:stretch>
        </p:blipFill>
        <p:spPr>
          <a:xfrm>
            <a:off x="1663901" y="0"/>
            <a:ext cx="9369022" cy="6858000"/>
          </a:xfrm>
          <a:prstGeom prst="rect">
            <a:avLst/>
          </a:prstGeom>
        </p:spPr>
      </p:pic>
      <p:sp>
        <p:nvSpPr>
          <p:cNvPr id="6" name="Rectangle 5">
            <a:extLst>
              <a:ext uri="{FF2B5EF4-FFF2-40B4-BE49-F238E27FC236}">
                <a16:creationId xmlns:a16="http://schemas.microsoft.com/office/drawing/2014/main" id="{963DEA97-8D5A-38F1-A589-B72863487266}"/>
              </a:ext>
            </a:extLst>
          </p:cNvPr>
          <p:cNvSpPr/>
          <p:nvPr/>
        </p:nvSpPr>
        <p:spPr>
          <a:xfrm>
            <a:off x="0" y="0"/>
            <a:ext cx="1663901" cy="6858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0DD8992E-C51F-CEBC-B914-610D4938F752}"/>
              </a:ext>
            </a:extLst>
          </p:cNvPr>
          <p:cNvSpPr/>
          <p:nvPr/>
        </p:nvSpPr>
        <p:spPr>
          <a:xfrm>
            <a:off x="10747173" y="0"/>
            <a:ext cx="1444827" cy="6858000"/>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Rounded Corners 7">
            <a:extLst>
              <a:ext uri="{FF2B5EF4-FFF2-40B4-BE49-F238E27FC236}">
                <a16:creationId xmlns:a16="http://schemas.microsoft.com/office/drawing/2014/main" id="{55B9DC20-5579-F280-4A93-BD55066B55D4}"/>
              </a:ext>
            </a:extLst>
          </p:cNvPr>
          <p:cNvSpPr/>
          <p:nvPr/>
        </p:nvSpPr>
        <p:spPr>
          <a:xfrm>
            <a:off x="158346" y="222647"/>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SÄSONG</a:t>
            </a:r>
          </a:p>
        </p:txBody>
      </p:sp>
      <p:sp>
        <p:nvSpPr>
          <p:cNvPr id="9" name="Rectangle: Rounded Corners 8">
            <a:extLst>
              <a:ext uri="{FF2B5EF4-FFF2-40B4-BE49-F238E27FC236}">
                <a16:creationId xmlns:a16="http://schemas.microsoft.com/office/drawing/2014/main" id="{C40B8437-75C3-4F6D-DFD5-83EFC7F263C5}"/>
              </a:ext>
            </a:extLst>
          </p:cNvPr>
          <p:cNvSpPr/>
          <p:nvPr/>
        </p:nvSpPr>
        <p:spPr>
          <a:xfrm>
            <a:off x="179487" y="3519090"/>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TRUPP</a:t>
            </a:r>
          </a:p>
        </p:txBody>
      </p:sp>
      <p:sp>
        <p:nvSpPr>
          <p:cNvPr id="11" name="Rectangle: Rounded Corners 10">
            <a:extLst>
              <a:ext uri="{FF2B5EF4-FFF2-40B4-BE49-F238E27FC236}">
                <a16:creationId xmlns:a16="http://schemas.microsoft.com/office/drawing/2014/main" id="{7D1F4A11-B0C9-7A34-19D5-050B06E37C66}"/>
              </a:ext>
            </a:extLst>
          </p:cNvPr>
          <p:cNvSpPr/>
          <p:nvPr/>
        </p:nvSpPr>
        <p:spPr>
          <a:xfrm>
            <a:off x="153124" y="1057672"/>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IS</a:t>
            </a:r>
          </a:p>
        </p:txBody>
      </p:sp>
      <p:sp>
        <p:nvSpPr>
          <p:cNvPr id="12" name="Rectangle: Rounded Corners 11">
            <a:extLst>
              <a:ext uri="{FF2B5EF4-FFF2-40B4-BE49-F238E27FC236}">
                <a16:creationId xmlns:a16="http://schemas.microsoft.com/office/drawing/2014/main" id="{D305AFF8-E031-DDB8-CB4B-955E3073C7A2}"/>
              </a:ext>
            </a:extLst>
          </p:cNvPr>
          <p:cNvSpPr/>
          <p:nvPr/>
        </p:nvSpPr>
        <p:spPr>
          <a:xfrm>
            <a:off x="179487" y="4314428"/>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REGLER</a:t>
            </a:r>
          </a:p>
        </p:txBody>
      </p:sp>
      <p:sp>
        <p:nvSpPr>
          <p:cNvPr id="13" name="Rectangle: Rounded Corners 12">
            <a:extLst>
              <a:ext uri="{FF2B5EF4-FFF2-40B4-BE49-F238E27FC236}">
                <a16:creationId xmlns:a16="http://schemas.microsoft.com/office/drawing/2014/main" id="{DF7B50C8-D9A6-99E5-0C71-A0A76B55D258}"/>
              </a:ext>
            </a:extLst>
          </p:cNvPr>
          <p:cNvSpPr/>
          <p:nvPr/>
        </p:nvSpPr>
        <p:spPr>
          <a:xfrm>
            <a:off x="188711" y="2707482"/>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SKARA</a:t>
            </a:r>
          </a:p>
        </p:txBody>
      </p:sp>
      <p:sp>
        <p:nvSpPr>
          <p:cNvPr id="4" name="Rectangle: Rounded Corners 3">
            <a:extLst>
              <a:ext uri="{FF2B5EF4-FFF2-40B4-BE49-F238E27FC236}">
                <a16:creationId xmlns:a16="http://schemas.microsoft.com/office/drawing/2014/main" id="{C29738BC-608E-6BF9-3C9B-2982A6854B0B}"/>
              </a:ext>
            </a:extLst>
          </p:cNvPr>
          <p:cNvSpPr/>
          <p:nvPr/>
        </p:nvSpPr>
        <p:spPr>
          <a:xfrm>
            <a:off x="153124" y="1912144"/>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FYS</a:t>
            </a:r>
          </a:p>
        </p:txBody>
      </p:sp>
      <p:sp>
        <p:nvSpPr>
          <p:cNvPr id="10" name="Rectangle: Rounded Corners 9">
            <a:extLst>
              <a:ext uri="{FF2B5EF4-FFF2-40B4-BE49-F238E27FC236}">
                <a16:creationId xmlns:a16="http://schemas.microsoft.com/office/drawing/2014/main" id="{5CD48E34-EB16-9E0B-D63F-96C1B4AAA107}"/>
              </a:ext>
            </a:extLst>
          </p:cNvPr>
          <p:cNvSpPr/>
          <p:nvPr/>
        </p:nvSpPr>
        <p:spPr>
          <a:xfrm>
            <a:off x="188711" y="5138368"/>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ÖVRIGT</a:t>
            </a:r>
          </a:p>
        </p:txBody>
      </p:sp>
    </p:spTree>
    <p:extLst>
      <p:ext uri="{BB962C8B-B14F-4D97-AF65-F5344CB8AC3E}">
        <p14:creationId xmlns:p14="http://schemas.microsoft.com/office/powerpoint/2010/main" val="135058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ABF7B51-2400-37BE-805A-DC267C601A1E}"/>
              </a:ext>
            </a:extLst>
          </p:cNvPr>
          <p:cNvSpPr txBox="1"/>
          <p:nvPr/>
        </p:nvSpPr>
        <p:spPr>
          <a:xfrm>
            <a:off x="465352" y="1074509"/>
            <a:ext cx="11807687" cy="4708981"/>
          </a:xfrm>
          <a:prstGeom prst="rect">
            <a:avLst/>
          </a:prstGeom>
          <a:noFill/>
        </p:spPr>
        <p:txBody>
          <a:bodyPr wrap="square" rtlCol="0">
            <a:spAutoFit/>
          </a:bodyPr>
          <a:lstStyle/>
          <a:p>
            <a:r>
              <a:rPr lang="sv-SE" sz="1500" b="1"/>
              <a:t>Funktionell träning:</a:t>
            </a:r>
          </a:p>
          <a:p>
            <a:r>
              <a:rPr lang="sv-SE" sz="1500"/>
              <a:t>Rörelser som är relevanta för allt idrottande, vilket gör att spelarna blir starkare och mer allsidiga. (Atlet) </a:t>
            </a:r>
          </a:p>
          <a:p>
            <a:endParaRPr lang="sv-SE" sz="1500"/>
          </a:p>
          <a:p>
            <a:r>
              <a:rPr lang="sv-SE" sz="1500" b="1"/>
              <a:t>Hög intensitet:</a:t>
            </a:r>
          </a:p>
          <a:p>
            <a:r>
              <a:rPr lang="sv-SE" sz="1500"/>
              <a:t>Träningen utförs med hög intensitet, utför övningar med hög hastighet och så många repetitioner som möjligt under en viss tid. (AMRAP)</a:t>
            </a:r>
          </a:p>
          <a:p>
            <a:endParaRPr lang="sv-SE" sz="1500"/>
          </a:p>
          <a:p>
            <a:r>
              <a:rPr lang="sv-SE" sz="1500" b="1"/>
              <a:t>Varierad träning:</a:t>
            </a:r>
          </a:p>
          <a:p>
            <a:r>
              <a:rPr lang="sv-SE" sz="1500"/>
              <a:t>Kombinerar olika typer av övningar, som gymnastik, styrkelyft, sprint, intervallträning, och kroppsviktsövningar. </a:t>
            </a:r>
          </a:p>
          <a:p>
            <a:endParaRPr lang="sv-SE" sz="1500"/>
          </a:p>
          <a:p>
            <a:r>
              <a:rPr lang="sv-SE" sz="1500" b="1"/>
              <a:t>Ständigt varierad träning:</a:t>
            </a:r>
          </a:p>
          <a:p>
            <a:r>
              <a:rPr lang="sv-SE" sz="1500"/>
              <a:t>Träningspassen är ständigt varierande, spelarna skall inte vänja sig vid en viss typ av träning, fortsätter att utmanas och förbättras. </a:t>
            </a:r>
          </a:p>
          <a:p>
            <a:r>
              <a:rPr lang="sv-SE" sz="1500"/>
              <a:t> </a:t>
            </a:r>
          </a:p>
          <a:p>
            <a:r>
              <a:rPr lang="sv-SE" sz="1500" b="1"/>
              <a:t>Tävlingsinriktad:</a:t>
            </a:r>
          </a:p>
          <a:p>
            <a:r>
              <a:rPr lang="sv-SE" sz="1500"/>
              <a:t>Tävlingsinriktningen motivera att pusha spelarna. (Tävlings moment, stafett) </a:t>
            </a:r>
          </a:p>
          <a:p>
            <a:endParaRPr lang="sv-SE" sz="1500"/>
          </a:p>
          <a:p>
            <a:r>
              <a:rPr lang="sv-SE" sz="1500" b="1"/>
              <a:t>Mätbarhet:</a:t>
            </a:r>
          </a:p>
          <a:p>
            <a:r>
              <a:rPr lang="sv-SE" sz="1500"/>
              <a:t>Följa sin utveckling, vilket kan hjälpa att hålla motivationen uppe och se resultaten av träning. (Cooper, </a:t>
            </a:r>
            <a:r>
              <a:rPr lang="sv-SE" sz="1500" err="1"/>
              <a:t>Harres</a:t>
            </a:r>
            <a:r>
              <a:rPr lang="sv-SE" sz="1500"/>
              <a:t> test,) </a:t>
            </a:r>
          </a:p>
          <a:p>
            <a:endParaRPr lang="sv-SE" sz="1500"/>
          </a:p>
          <a:p>
            <a:r>
              <a:rPr lang="sv-SE" sz="1500" b="1"/>
              <a:t>Samhörighet:</a:t>
            </a:r>
          </a:p>
          <a:p>
            <a:r>
              <a:rPr lang="sv-SE" sz="1500"/>
              <a:t>Bygger laganda i gruppövningar. Lag tävlingar där spelarna jobbar ihop. (Team 2, 4, 6 …)</a:t>
            </a:r>
          </a:p>
        </p:txBody>
      </p:sp>
      <p:pic>
        <p:nvPicPr>
          <p:cNvPr id="2" name="Picture 1" descr="A yellow and blue logo&#10;&#10;AI-generated content may be incorrect.">
            <a:extLst>
              <a:ext uri="{FF2B5EF4-FFF2-40B4-BE49-F238E27FC236}">
                <a16:creationId xmlns:a16="http://schemas.microsoft.com/office/drawing/2014/main" id="{5E72A1EE-CD14-7713-4A65-401580193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3" name="Rectangle 2">
            <a:extLst>
              <a:ext uri="{FF2B5EF4-FFF2-40B4-BE49-F238E27FC236}">
                <a16:creationId xmlns:a16="http://schemas.microsoft.com/office/drawing/2014/main" id="{FD7AB245-2C52-13BD-5E8E-28E9A6BEB792}"/>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68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CC47D6-EE43-F42A-F1B5-34F60670BF40}"/>
              </a:ext>
            </a:extLst>
          </p:cNvPr>
          <p:cNvSpPr>
            <a:spLocks noGrp="1"/>
          </p:cNvSpPr>
          <p:nvPr>
            <p:ph type="title"/>
          </p:nvPr>
        </p:nvSpPr>
        <p:spPr/>
        <p:txBody>
          <a:bodyPr/>
          <a:lstStyle/>
          <a:p>
            <a:pPr algn="ctr"/>
            <a:r>
              <a:rPr lang="sv-SE"/>
              <a:t>Upplägg</a:t>
            </a:r>
            <a:br>
              <a:rPr lang="sv-SE"/>
            </a:br>
            <a:r>
              <a:rPr lang="sv-SE"/>
              <a:t>Grundläggande moment</a:t>
            </a:r>
          </a:p>
        </p:txBody>
      </p:sp>
      <p:sp>
        <p:nvSpPr>
          <p:cNvPr id="6" name="textruta 5">
            <a:extLst>
              <a:ext uri="{FF2B5EF4-FFF2-40B4-BE49-F238E27FC236}">
                <a16:creationId xmlns:a16="http://schemas.microsoft.com/office/drawing/2014/main" id="{28B17806-F160-DF67-77A0-6FCD3E59960D}"/>
              </a:ext>
            </a:extLst>
          </p:cNvPr>
          <p:cNvSpPr txBox="1"/>
          <p:nvPr/>
        </p:nvSpPr>
        <p:spPr>
          <a:xfrm>
            <a:off x="3111614" y="3155669"/>
            <a:ext cx="2528514" cy="369332"/>
          </a:xfrm>
          <a:prstGeom prst="rect">
            <a:avLst/>
          </a:prstGeom>
          <a:noFill/>
        </p:spPr>
        <p:txBody>
          <a:bodyPr wrap="square" rtlCol="0">
            <a:spAutoFit/>
          </a:bodyPr>
          <a:lstStyle/>
          <a:p>
            <a:r>
              <a:rPr lang="sv-SE"/>
              <a:t>Snabbhet</a:t>
            </a:r>
          </a:p>
        </p:txBody>
      </p:sp>
      <p:sp>
        <p:nvSpPr>
          <p:cNvPr id="7" name="textruta 6">
            <a:extLst>
              <a:ext uri="{FF2B5EF4-FFF2-40B4-BE49-F238E27FC236}">
                <a16:creationId xmlns:a16="http://schemas.microsoft.com/office/drawing/2014/main" id="{EE195A70-00A6-7D3F-FB52-A8D0DAF46539}"/>
              </a:ext>
            </a:extLst>
          </p:cNvPr>
          <p:cNvSpPr txBox="1"/>
          <p:nvPr/>
        </p:nvSpPr>
        <p:spPr>
          <a:xfrm>
            <a:off x="3111614" y="2628724"/>
            <a:ext cx="2528514" cy="369332"/>
          </a:xfrm>
          <a:prstGeom prst="rect">
            <a:avLst/>
          </a:prstGeom>
          <a:noFill/>
        </p:spPr>
        <p:txBody>
          <a:bodyPr wrap="square" rtlCol="0">
            <a:spAutoFit/>
          </a:bodyPr>
          <a:lstStyle/>
          <a:p>
            <a:r>
              <a:rPr lang="sv-SE"/>
              <a:t>Styrka</a:t>
            </a:r>
          </a:p>
        </p:txBody>
      </p:sp>
      <p:sp>
        <p:nvSpPr>
          <p:cNvPr id="8" name="textruta 7">
            <a:extLst>
              <a:ext uri="{FF2B5EF4-FFF2-40B4-BE49-F238E27FC236}">
                <a16:creationId xmlns:a16="http://schemas.microsoft.com/office/drawing/2014/main" id="{6BD65396-4440-31DC-D091-59469A2C7098}"/>
              </a:ext>
            </a:extLst>
          </p:cNvPr>
          <p:cNvSpPr txBox="1"/>
          <p:nvPr/>
        </p:nvSpPr>
        <p:spPr>
          <a:xfrm>
            <a:off x="3111614" y="4270548"/>
            <a:ext cx="2528514" cy="369332"/>
          </a:xfrm>
          <a:prstGeom prst="rect">
            <a:avLst/>
          </a:prstGeom>
          <a:noFill/>
        </p:spPr>
        <p:txBody>
          <a:bodyPr wrap="square" rtlCol="0">
            <a:spAutoFit/>
          </a:bodyPr>
          <a:lstStyle/>
          <a:p>
            <a:r>
              <a:rPr lang="sv-SE"/>
              <a:t>Kondition</a:t>
            </a:r>
          </a:p>
        </p:txBody>
      </p:sp>
      <p:sp>
        <p:nvSpPr>
          <p:cNvPr id="9" name="textruta 8">
            <a:extLst>
              <a:ext uri="{FF2B5EF4-FFF2-40B4-BE49-F238E27FC236}">
                <a16:creationId xmlns:a16="http://schemas.microsoft.com/office/drawing/2014/main" id="{2BBA70A8-1D40-F60B-D269-2A7097160F7B}"/>
              </a:ext>
            </a:extLst>
          </p:cNvPr>
          <p:cNvSpPr txBox="1"/>
          <p:nvPr/>
        </p:nvSpPr>
        <p:spPr>
          <a:xfrm>
            <a:off x="3111614" y="3665993"/>
            <a:ext cx="2528514" cy="369332"/>
          </a:xfrm>
          <a:prstGeom prst="rect">
            <a:avLst/>
          </a:prstGeom>
          <a:noFill/>
        </p:spPr>
        <p:txBody>
          <a:bodyPr wrap="square" rtlCol="0">
            <a:spAutoFit/>
          </a:bodyPr>
          <a:lstStyle/>
          <a:p>
            <a:r>
              <a:rPr lang="sv-SE"/>
              <a:t>Uthållighet</a:t>
            </a:r>
          </a:p>
        </p:txBody>
      </p:sp>
      <p:sp>
        <p:nvSpPr>
          <p:cNvPr id="11" name="textruta 10">
            <a:extLst>
              <a:ext uri="{FF2B5EF4-FFF2-40B4-BE49-F238E27FC236}">
                <a16:creationId xmlns:a16="http://schemas.microsoft.com/office/drawing/2014/main" id="{D23F8DC1-E895-3DB5-B1E0-A8E88C25CB0F}"/>
              </a:ext>
            </a:extLst>
          </p:cNvPr>
          <p:cNvSpPr txBox="1"/>
          <p:nvPr/>
        </p:nvSpPr>
        <p:spPr>
          <a:xfrm>
            <a:off x="3111614" y="4747171"/>
            <a:ext cx="2528514" cy="369332"/>
          </a:xfrm>
          <a:prstGeom prst="rect">
            <a:avLst/>
          </a:prstGeom>
          <a:noFill/>
        </p:spPr>
        <p:txBody>
          <a:bodyPr wrap="square" rtlCol="0">
            <a:spAutoFit/>
          </a:bodyPr>
          <a:lstStyle/>
          <a:p>
            <a:r>
              <a:rPr lang="sv-SE"/>
              <a:t>Explosivitet</a:t>
            </a:r>
          </a:p>
        </p:txBody>
      </p:sp>
      <p:sp>
        <p:nvSpPr>
          <p:cNvPr id="12" name="textruta 11">
            <a:extLst>
              <a:ext uri="{FF2B5EF4-FFF2-40B4-BE49-F238E27FC236}">
                <a16:creationId xmlns:a16="http://schemas.microsoft.com/office/drawing/2014/main" id="{15218FA7-94B3-AED9-D1FF-0D81ACD08326}"/>
              </a:ext>
            </a:extLst>
          </p:cNvPr>
          <p:cNvSpPr txBox="1"/>
          <p:nvPr/>
        </p:nvSpPr>
        <p:spPr>
          <a:xfrm>
            <a:off x="7673011" y="3758762"/>
            <a:ext cx="2528514" cy="369332"/>
          </a:xfrm>
          <a:prstGeom prst="rect">
            <a:avLst/>
          </a:prstGeom>
          <a:noFill/>
        </p:spPr>
        <p:txBody>
          <a:bodyPr wrap="square" rtlCol="0">
            <a:spAutoFit/>
          </a:bodyPr>
          <a:lstStyle/>
          <a:p>
            <a:r>
              <a:rPr lang="sv-SE"/>
              <a:t>Koordination</a:t>
            </a:r>
          </a:p>
        </p:txBody>
      </p:sp>
      <p:sp>
        <p:nvSpPr>
          <p:cNvPr id="13" name="textruta 12">
            <a:extLst>
              <a:ext uri="{FF2B5EF4-FFF2-40B4-BE49-F238E27FC236}">
                <a16:creationId xmlns:a16="http://schemas.microsoft.com/office/drawing/2014/main" id="{0F7747C2-0124-0043-8076-5F98E65F5232}"/>
              </a:ext>
            </a:extLst>
          </p:cNvPr>
          <p:cNvSpPr txBox="1"/>
          <p:nvPr/>
        </p:nvSpPr>
        <p:spPr>
          <a:xfrm>
            <a:off x="7673011" y="4285707"/>
            <a:ext cx="2528514" cy="369332"/>
          </a:xfrm>
          <a:prstGeom prst="rect">
            <a:avLst/>
          </a:prstGeom>
          <a:noFill/>
        </p:spPr>
        <p:txBody>
          <a:bodyPr wrap="square" rtlCol="0">
            <a:spAutoFit/>
          </a:bodyPr>
          <a:lstStyle/>
          <a:p>
            <a:r>
              <a:rPr lang="sv-SE"/>
              <a:t>Rörlighet</a:t>
            </a:r>
          </a:p>
        </p:txBody>
      </p:sp>
      <p:sp>
        <p:nvSpPr>
          <p:cNvPr id="14" name="textruta 13">
            <a:extLst>
              <a:ext uri="{FF2B5EF4-FFF2-40B4-BE49-F238E27FC236}">
                <a16:creationId xmlns:a16="http://schemas.microsoft.com/office/drawing/2014/main" id="{F06C522D-BB38-5C67-8758-9B39E222E12B}"/>
              </a:ext>
            </a:extLst>
          </p:cNvPr>
          <p:cNvSpPr txBox="1"/>
          <p:nvPr/>
        </p:nvSpPr>
        <p:spPr>
          <a:xfrm>
            <a:off x="5640128" y="3468502"/>
            <a:ext cx="2528514" cy="369332"/>
          </a:xfrm>
          <a:prstGeom prst="rect">
            <a:avLst/>
          </a:prstGeom>
          <a:noFill/>
        </p:spPr>
        <p:txBody>
          <a:bodyPr wrap="square" rtlCol="0">
            <a:spAutoFit/>
          </a:bodyPr>
          <a:lstStyle/>
          <a:p>
            <a:r>
              <a:rPr lang="sv-SE"/>
              <a:t>Power</a:t>
            </a:r>
          </a:p>
        </p:txBody>
      </p:sp>
      <p:sp>
        <p:nvSpPr>
          <p:cNvPr id="15" name="textruta 14">
            <a:extLst>
              <a:ext uri="{FF2B5EF4-FFF2-40B4-BE49-F238E27FC236}">
                <a16:creationId xmlns:a16="http://schemas.microsoft.com/office/drawing/2014/main" id="{A4270AE6-5993-1C6E-5E71-370F0F405490}"/>
              </a:ext>
            </a:extLst>
          </p:cNvPr>
          <p:cNvSpPr txBox="1"/>
          <p:nvPr/>
        </p:nvSpPr>
        <p:spPr>
          <a:xfrm>
            <a:off x="5640128" y="4180113"/>
            <a:ext cx="2528514" cy="369332"/>
          </a:xfrm>
          <a:prstGeom prst="rect">
            <a:avLst/>
          </a:prstGeom>
          <a:noFill/>
        </p:spPr>
        <p:txBody>
          <a:bodyPr wrap="square" rtlCol="0">
            <a:spAutoFit/>
          </a:bodyPr>
          <a:lstStyle/>
          <a:p>
            <a:r>
              <a:rPr lang="sv-SE"/>
              <a:t>Speed</a:t>
            </a:r>
          </a:p>
        </p:txBody>
      </p:sp>
      <p:sp>
        <p:nvSpPr>
          <p:cNvPr id="16" name="textruta 15">
            <a:extLst>
              <a:ext uri="{FF2B5EF4-FFF2-40B4-BE49-F238E27FC236}">
                <a16:creationId xmlns:a16="http://schemas.microsoft.com/office/drawing/2014/main" id="{F05657CC-8231-E57A-4083-83BB825B19B4}"/>
              </a:ext>
            </a:extLst>
          </p:cNvPr>
          <p:cNvSpPr txBox="1"/>
          <p:nvPr/>
        </p:nvSpPr>
        <p:spPr>
          <a:xfrm>
            <a:off x="7673011" y="2552576"/>
            <a:ext cx="2528514" cy="369332"/>
          </a:xfrm>
          <a:prstGeom prst="rect">
            <a:avLst/>
          </a:prstGeom>
          <a:noFill/>
        </p:spPr>
        <p:txBody>
          <a:bodyPr wrap="square" rtlCol="0">
            <a:spAutoFit/>
          </a:bodyPr>
          <a:lstStyle/>
          <a:p>
            <a:r>
              <a:rPr lang="sv-SE"/>
              <a:t>Balans</a:t>
            </a:r>
          </a:p>
        </p:txBody>
      </p:sp>
      <p:sp>
        <p:nvSpPr>
          <p:cNvPr id="17" name="textruta 16">
            <a:extLst>
              <a:ext uri="{FF2B5EF4-FFF2-40B4-BE49-F238E27FC236}">
                <a16:creationId xmlns:a16="http://schemas.microsoft.com/office/drawing/2014/main" id="{26352255-8C19-B555-EAB4-6E2B5896C659}"/>
              </a:ext>
            </a:extLst>
          </p:cNvPr>
          <p:cNvSpPr txBox="1"/>
          <p:nvPr/>
        </p:nvSpPr>
        <p:spPr>
          <a:xfrm>
            <a:off x="7673011" y="3155669"/>
            <a:ext cx="2528514" cy="369332"/>
          </a:xfrm>
          <a:prstGeom prst="rect">
            <a:avLst/>
          </a:prstGeom>
          <a:noFill/>
        </p:spPr>
        <p:txBody>
          <a:bodyPr wrap="square" rtlCol="0">
            <a:spAutoFit/>
          </a:bodyPr>
          <a:lstStyle/>
          <a:p>
            <a:r>
              <a:rPr lang="sv-SE"/>
              <a:t>Träffsäkerhet</a:t>
            </a:r>
          </a:p>
        </p:txBody>
      </p:sp>
      <p:sp>
        <p:nvSpPr>
          <p:cNvPr id="18" name="Ellips 17">
            <a:extLst>
              <a:ext uri="{FF2B5EF4-FFF2-40B4-BE49-F238E27FC236}">
                <a16:creationId xmlns:a16="http://schemas.microsoft.com/office/drawing/2014/main" id="{18AE8F61-8F2F-1040-8BD7-C5E9F3ECF194}"/>
              </a:ext>
            </a:extLst>
          </p:cNvPr>
          <p:cNvSpPr/>
          <p:nvPr/>
        </p:nvSpPr>
        <p:spPr>
          <a:xfrm>
            <a:off x="2602729" y="2035115"/>
            <a:ext cx="4301656" cy="3816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59237492-D55B-095B-D0C5-B7866B812541}"/>
              </a:ext>
            </a:extLst>
          </p:cNvPr>
          <p:cNvSpPr/>
          <p:nvPr/>
        </p:nvSpPr>
        <p:spPr>
          <a:xfrm>
            <a:off x="5137870" y="1957371"/>
            <a:ext cx="4301656" cy="3816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43CBA744-BE9B-220B-B29E-CC7BA71D8158}"/>
              </a:ext>
            </a:extLst>
          </p:cNvPr>
          <p:cNvSpPr txBox="1"/>
          <p:nvPr/>
        </p:nvSpPr>
        <p:spPr>
          <a:xfrm>
            <a:off x="6904385" y="4747171"/>
            <a:ext cx="2528514" cy="369332"/>
          </a:xfrm>
          <a:prstGeom prst="rect">
            <a:avLst/>
          </a:prstGeom>
          <a:noFill/>
        </p:spPr>
        <p:txBody>
          <a:bodyPr wrap="square" rtlCol="0">
            <a:spAutoFit/>
          </a:bodyPr>
          <a:lstStyle/>
          <a:p>
            <a:r>
              <a:rPr lang="sv-SE"/>
              <a:t>Riktningsförändring</a:t>
            </a:r>
          </a:p>
        </p:txBody>
      </p:sp>
      <p:pic>
        <p:nvPicPr>
          <p:cNvPr id="3" name="Picture 2" descr="A yellow and blue logo&#10;&#10;AI-generated content may be incorrect.">
            <a:extLst>
              <a:ext uri="{FF2B5EF4-FFF2-40B4-BE49-F238E27FC236}">
                <a16:creationId xmlns:a16="http://schemas.microsoft.com/office/drawing/2014/main" id="{768E66AE-09C1-592E-90AF-0B96886EB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4" name="Rectangle 3">
            <a:extLst>
              <a:ext uri="{FF2B5EF4-FFF2-40B4-BE49-F238E27FC236}">
                <a16:creationId xmlns:a16="http://schemas.microsoft.com/office/drawing/2014/main" id="{E0A5C66B-1DAB-DE23-2D7C-F5AF664018E1}"/>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6829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402DAB-DDA1-D74C-A405-04DD4BAEDCEA}"/>
              </a:ext>
            </a:extLst>
          </p:cNvPr>
          <p:cNvSpPr>
            <a:spLocks noGrp="1"/>
          </p:cNvSpPr>
          <p:nvPr>
            <p:ph type="title"/>
          </p:nvPr>
        </p:nvSpPr>
        <p:spPr>
          <a:xfrm>
            <a:off x="588819" y="0"/>
            <a:ext cx="10515600" cy="1325563"/>
          </a:xfrm>
        </p:spPr>
        <p:txBody>
          <a:bodyPr/>
          <a:lstStyle/>
          <a:p>
            <a:pPr algn="ctr"/>
            <a:r>
              <a:rPr lang="sv-SE"/>
              <a:t>Utförande</a:t>
            </a:r>
          </a:p>
        </p:txBody>
      </p:sp>
      <p:sp>
        <p:nvSpPr>
          <p:cNvPr id="4" name="textruta 3">
            <a:extLst>
              <a:ext uri="{FF2B5EF4-FFF2-40B4-BE49-F238E27FC236}">
                <a16:creationId xmlns:a16="http://schemas.microsoft.com/office/drawing/2014/main" id="{19C7442B-F8CC-561A-E66C-36861B958D02}"/>
              </a:ext>
            </a:extLst>
          </p:cNvPr>
          <p:cNvSpPr txBox="1"/>
          <p:nvPr/>
        </p:nvSpPr>
        <p:spPr>
          <a:xfrm>
            <a:off x="773846" y="2115769"/>
            <a:ext cx="7410616" cy="4278094"/>
          </a:xfrm>
          <a:prstGeom prst="rect">
            <a:avLst/>
          </a:prstGeom>
          <a:noFill/>
        </p:spPr>
        <p:txBody>
          <a:bodyPr wrap="square" rtlCol="0">
            <a:spAutoFit/>
          </a:bodyPr>
          <a:lstStyle/>
          <a:p>
            <a:r>
              <a:rPr lang="sv-SE" sz="2000" b="1"/>
              <a:t>Välj ett/fler fokus områden, skapa övningar utefter det valda.</a:t>
            </a:r>
          </a:p>
          <a:p>
            <a:r>
              <a:rPr lang="sv-SE"/>
              <a:t>Exempel på upplägg.</a:t>
            </a:r>
          </a:p>
          <a:p>
            <a:endParaRPr lang="sv-SE"/>
          </a:p>
          <a:p>
            <a:r>
              <a:rPr lang="sv-SE"/>
              <a:t>Uppvärmning:</a:t>
            </a:r>
          </a:p>
          <a:p>
            <a:r>
              <a:rPr lang="sv-SE" err="1"/>
              <a:t>Jogg</a:t>
            </a:r>
            <a:r>
              <a:rPr lang="sv-SE"/>
              <a:t>, lek, boll, stafett</a:t>
            </a:r>
          </a:p>
          <a:p>
            <a:endParaRPr lang="sv-SE"/>
          </a:p>
          <a:p>
            <a:r>
              <a:rPr lang="sv-SE"/>
              <a:t>Station 1 Koordination</a:t>
            </a:r>
          </a:p>
          <a:p>
            <a:r>
              <a:rPr lang="sv-SE"/>
              <a:t>Station 2 Styrka</a:t>
            </a:r>
          </a:p>
          <a:p>
            <a:r>
              <a:rPr lang="sv-SE"/>
              <a:t>Station 3 Explosivitet </a:t>
            </a:r>
          </a:p>
          <a:p>
            <a:endParaRPr lang="sv-SE"/>
          </a:p>
          <a:p>
            <a:r>
              <a:rPr lang="sv-SE"/>
              <a:t>WOD </a:t>
            </a:r>
            <a:r>
              <a:rPr lang="sv-SE" err="1"/>
              <a:t>Work</a:t>
            </a:r>
            <a:r>
              <a:rPr lang="sv-SE"/>
              <a:t> </a:t>
            </a:r>
            <a:r>
              <a:rPr lang="sv-SE" err="1"/>
              <a:t>Out</a:t>
            </a:r>
            <a:r>
              <a:rPr lang="sv-SE"/>
              <a:t> </a:t>
            </a:r>
            <a:r>
              <a:rPr lang="sv-SE" err="1"/>
              <a:t>of</a:t>
            </a:r>
            <a:r>
              <a:rPr lang="sv-SE"/>
              <a:t> the Day</a:t>
            </a:r>
          </a:p>
          <a:p>
            <a:r>
              <a:rPr lang="sv-SE"/>
              <a:t>Tuffare del i passet, kan vara For </a:t>
            </a:r>
            <a:r>
              <a:rPr lang="sv-SE" err="1"/>
              <a:t>Time</a:t>
            </a:r>
            <a:r>
              <a:rPr lang="sv-SE"/>
              <a:t>, AMRAP, YGIG, </a:t>
            </a:r>
            <a:r>
              <a:rPr lang="sv-SE" err="1"/>
              <a:t>Share</a:t>
            </a:r>
            <a:r>
              <a:rPr lang="sv-SE"/>
              <a:t> </a:t>
            </a:r>
            <a:r>
              <a:rPr lang="sv-SE" err="1"/>
              <a:t>any</a:t>
            </a:r>
            <a:r>
              <a:rPr lang="sv-SE"/>
              <a:t> </a:t>
            </a:r>
            <a:r>
              <a:rPr lang="sv-SE" err="1"/>
              <a:t>how</a:t>
            </a:r>
            <a:r>
              <a:rPr lang="sv-SE"/>
              <a:t>.</a:t>
            </a:r>
          </a:p>
          <a:p>
            <a:r>
              <a:rPr lang="sv-SE"/>
              <a:t>Kan utföras individuellt, i par, i lag.</a:t>
            </a:r>
          </a:p>
          <a:p>
            <a:endParaRPr lang="sv-SE"/>
          </a:p>
          <a:p>
            <a:r>
              <a:rPr lang="sv-SE"/>
              <a:t>Roligt avslut som fotboll etc..</a:t>
            </a:r>
          </a:p>
        </p:txBody>
      </p:sp>
      <p:sp>
        <p:nvSpPr>
          <p:cNvPr id="5" name="textruta 4">
            <a:extLst>
              <a:ext uri="{FF2B5EF4-FFF2-40B4-BE49-F238E27FC236}">
                <a16:creationId xmlns:a16="http://schemas.microsoft.com/office/drawing/2014/main" id="{1E8E5C84-2E02-53E1-4758-582268E9C78E}"/>
              </a:ext>
            </a:extLst>
          </p:cNvPr>
          <p:cNvSpPr txBox="1"/>
          <p:nvPr/>
        </p:nvSpPr>
        <p:spPr>
          <a:xfrm>
            <a:off x="773846" y="943569"/>
            <a:ext cx="9549516" cy="1785104"/>
          </a:xfrm>
          <a:prstGeom prst="rect">
            <a:avLst/>
          </a:prstGeom>
          <a:noFill/>
        </p:spPr>
        <p:txBody>
          <a:bodyPr wrap="square" rtlCol="0">
            <a:spAutoFit/>
          </a:bodyPr>
          <a:lstStyle/>
          <a:p>
            <a:r>
              <a:rPr lang="sv-SE" sz="2000" b="1"/>
              <a:t>Huvud regler</a:t>
            </a:r>
          </a:p>
          <a:p>
            <a:r>
              <a:rPr lang="sv-SE"/>
              <a:t>1: Utför övningen på ett så korrekt sätt som möjligt. Man lurar bara sig själv.</a:t>
            </a:r>
          </a:p>
          <a:p>
            <a:r>
              <a:rPr lang="sv-SE"/>
              <a:t>2: Lyssna klart på instruktionen.</a:t>
            </a:r>
          </a:p>
          <a:p>
            <a:r>
              <a:rPr lang="sv-SE"/>
              <a:t>3: Vi håller ihop.</a:t>
            </a:r>
          </a:p>
          <a:p>
            <a:endParaRPr lang="sv-SE"/>
          </a:p>
          <a:p>
            <a:endParaRPr lang="sv-SE"/>
          </a:p>
        </p:txBody>
      </p:sp>
      <p:pic>
        <p:nvPicPr>
          <p:cNvPr id="3" name="Picture 2" descr="A yellow and blue logo&#10;&#10;AI-generated content may be incorrect.">
            <a:extLst>
              <a:ext uri="{FF2B5EF4-FFF2-40B4-BE49-F238E27FC236}">
                <a16:creationId xmlns:a16="http://schemas.microsoft.com/office/drawing/2014/main" id="{6C33283D-C4D6-154C-87BE-E6EAB297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6" name="Rectangle 5">
            <a:extLst>
              <a:ext uri="{FF2B5EF4-FFF2-40B4-BE49-F238E27FC236}">
                <a16:creationId xmlns:a16="http://schemas.microsoft.com/office/drawing/2014/main" id="{D6C2228E-5CA4-62BD-B575-7BABEE57C783}"/>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2582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3AB9CBD-0E5C-4748-2C09-17ABF144491A}"/>
              </a:ext>
            </a:extLst>
          </p:cNvPr>
          <p:cNvSpPr txBox="1"/>
          <p:nvPr/>
        </p:nvSpPr>
        <p:spPr>
          <a:xfrm>
            <a:off x="127848" y="166978"/>
            <a:ext cx="11067588" cy="6278642"/>
          </a:xfrm>
          <a:prstGeom prst="rect">
            <a:avLst/>
          </a:prstGeom>
          <a:noFill/>
        </p:spPr>
        <p:txBody>
          <a:bodyPr wrap="square" rtlCol="0">
            <a:spAutoFit/>
          </a:bodyPr>
          <a:lstStyle/>
          <a:p>
            <a:r>
              <a:rPr lang="sv-SE" sz="1200" b="1"/>
              <a:t>HHC </a:t>
            </a:r>
            <a:r>
              <a:rPr lang="sv-SE" sz="1200" b="1" err="1"/>
              <a:t>A-Gruppen</a:t>
            </a:r>
            <a:r>
              <a:rPr lang="sv-SE" sz="1200" b="1"/>
              <a:t> Off-</a:t>
            </a:r>
            <a:r>
              <a:rPr lang="sv-SE" sz="1200" b="1" err="1"/>
              <a:t>ice</a:t>
            </a:r>
            <a:r>
              <a:rPr lang="sv-SE" sz="1200" b="1"/>
              <a:t>: Styrka och kondition sommaren 2025</a:t>
            </a:r>
            <a:endParaRPr lang="sv-SE" sz="1200"/>
          </a:p>
          <a:p>
            <a:r>
              <a:rPr lang="sv-SE" sz="1200" b="1"/>
              <a:t>Uppvärmning inför varje pass = ”Matchuppvärmning” med puls och rörlighet</a:t>
            </a:r>
            <a:endParaRPr lang="sv-SE" sz="1200"/>
          </a:p>
          <a:p>
            <a:r>
              <a:rPr lang="sv-SE" sz="1200"/>
              <a:t>Spring i </a:t>
            </a:r>
            <a:r>
              <a:rPr lang="sv-SE" sz="1200" err="1"/>
              <a:t>joggtempo</a:t>
            </a:r>
            <a:r>
              <a:rPr lang="sv-SE" sz="1200"/>
              <a:t> i 4 minuter.</a:t>
            </a:r>
          </a:p>
          <a:p>
            <a:r>
              <a:rPr lang="sv-SE" sz="1200"/>
              <a:t>Därefter två varv av följande övningar, 8 reps av varje: Djupa kontrollerande </a:t>
            </a:r>
            <a:r>
              <a:rPr lang="sv-SE" sz="1200" err="1"/>
              <a:t>benböj</a:t>
            </a:r>
            <a:r>
              <a:rPr lang="sv-SE" sz="1200"/>
              <a:t>, Dynamiska </a:t>
            </a:r>
            <a:r>
              <a:rPr lang="sv-SE" sz="1200" err="1"/>
              <a:t>benböj</a:t>
            </a:r>
            <a:r>
              <a:rPr lang="sv-SE" sz="1200"/>
              <a:t>, Samson utfall, Utfall sida-sida, 90-90 från sida till sida,</a:t>
            </a:r>
          </a:p>
          <a:p>
            <a:r>
              <a:rPr lang="sv-SE" sz="1200"/>
              <a:t> </a:t>
            </a:r>
          </a:p>
          <a:p>
            <a:r>
              <a:rPr lang="sv-SE" sz="1200" b="1"/>
              <a:t>Pass 1: 35 minuter</a:t>
            </a:r>
            <a:endParaRPr lang="sv-SE" sz="1200"/>
          </a:p>
          <a:p>
            <a:r>
              <a:rPr lang="sv-SE" sz="1200" b="1"/>
              <a:t>Explosivitet 10*30*10 = </a:t>
            </a:r>
            <a:r>
              <a:rPr lang="sv-SE" sz="1200"/>
              <a:t>10 meter spurt, vila 30 sekunder. Kör detta 10 gånger.</a:t>
            </a:r>
          </a:p>
          <a:p>
            <a:r>
              <a:rPr lang="sv-SE" sz="1200" b="1" err="1"/>
              <a:t>Tabata</a:t>
            </a:r>
            <a:r>
              <a:rPr lang="sv-SE" sz="1200" b="1"/>
              <a:t>: </a:t>
            </a:r>
            <a:r>
              <a:rPr lang="sv-SE" sz="1200"/>
              <a:t>Jobba i 20 sekunder för max antal repetitioner per övning. Vila i 10 sekunder. 8 rundor per block.1 minut vila mellan varje block.</a:t>
            </a:r>
          </a:p>
          <a:p>
            <a:r>
              <a:rPr lang="sv-SE" sz="1200" b="1"/>
              <a:t>Block 1:</a:t>
            </a:r>
            <a:r>
              <a:rPr lang="sv-SE" sz="1200"/>
              <a:t>		</a:t>
            </a:r>
            <a:r>
              <a:rPr lang="sv-SE" sz="1200" b="1"/>
              <a:t>Block 2:</a:t>
            </a:r>
            <a:r>
              <a:rPr lang="sv-SE" sz="1200"/>
              <a:t>		</a:t>
            </a:r>
            <a:r>
              <a:rPr lang="sv-SE" sz="1200" b="1"/>
              <a:t>Block 3:		Block 4:</a:t>
            </a:r>
            <a:endParaRPr lang="sv-SE" sz="1200"/>
          </a:p>
          <a:p>
            <a:r>
              <a:rPr lang="sv-SE" sz="1200" err="1"/>
              <a:t>Benböj</a:t>
            </a:r>
            <a:r>
              <a:rPr lang="sv-SE" sz="1200"/>
              <a:t> med hopp    	Utfallssteg		</a:t>
            </a:r>
            <a:r>
              <a:rPr lang="sv-SE" sz="1200" err="1"/>
              <a:t>Sidhopp</a:t>
            </a:r>
            <a:r>
              <a:rPr lang="sv-SE" sz="1200"/>
              <a:t> touch på fot	Skridskohopp</a:t>
            </a:r>
          </a:p>
          <a:p>
            <a:r>
              <a:rPr lang="en-US" sz="1200" err="1"/>
              <a:t>Skidhopp</a:t>
            </a:r>
            <a:r>
              <a:rPr lang="en-US" sz="1200"/>
              <a:t>		</a:t>
            </a:r>
            <a:r>
              <a:rPr lang="en-US" sz="1200" err="1"/>
              <a:t>Höga</a:t>
            </a:r>
            <a:r>
              <a:rPr lang="en-US" sz="1200"/>
              <a:t> </a:t>
            </a:r>
            <a:r>
              <a:rPr lang="en-US" sz="1200" err="1"/>
              <a:t>knän</a:t>
            </a:r>
            <a:r>
              <a:rPr lang="en-US" sz="1200"/>
              <a:t>		Mountain climbers 	Burpees</a:t>
            </a:r>
            <a:endParaRPr lang="sv-SE" sz="1200"/>
          </a:p>
          <a:p>
            <a:r>
              <a:rPr lang="sv-SE" sz="1200"/>
              <a:t>1 minut vila		1 minut vila		1 minut vila		Slut</a:t>
            </a:r>
          </a:p>
          <a:p>
            <a:r>
              <a:rPr lang="sv-SE" sz="1200" b="1"/>
              <a:t> </a:t>
            </a:r>
            <a:endParaRPr lang="sv-SE" sz="1200"/>
          </a:p>
          <a:p>
            <a:r>
              <a:rPr lang="sv-SE" sz="1200" b="1"/>
              <a:t>Pass 2: 40 minuter</a:t>
            </a:r>
            <a:endParaRPr lang="sv-SE" sz="1200"/>
          </a:p>
          <a:p>
            <a:r>
              <a:rPr lang="sv-SE" sz="1200" b="1"/>
              <a:t>Löparbana med kondition och styrka </a:t>
            </a:r>
            <a:endParaRPr lang="sv-SE" sz="1200"/>
          </a:p>
          <a:p>
            <a:r>
              <a:rPr lang="sv-SE" sz="1200"/>
              <a:t>Spring 200m. Gör 10 utfallssteg. Spring 200m. Gör 10 </a:t>
            </a:r>
            <a:r>
              <a:rPr lang="sv-SE" sz="1200" err="1"/>
              <a:t>benböj</a:t>
            </a:r>
            <a:r>
              <a:rPr lang="sv-SE" sz="1200"/>
              <a:t>. Repetera i </a:t>
            </a:r>
            <a:r>
              <a:rPr lang="sv-SE" sz="1200" b="1"/>
              <a:t>12 minuter</a:t>
            </a:r>
            <a:r>
              <a:rPr lang="sv-SE" sz="1200"/>
              <a:t>. Räkna dina varv.</a:t>
            </a:r>
          </a:p>
          <a:p>
            <a:r>
              <a:rPr lang="sv-SE" sz="1200" b="1"/>
              <a:t>Death by push-</a:t>
            </a:r>
            <a:r>
              <a:rPr lang="sv-SE" sz="1200" b="1" err="1"/>
              <a:t>up</a:t>
            </a:r>
            <a:r>
              <a:rPr lang="sv-SE" sz="1200" b="1"/>
              <a:t> </a:t>
            </a:r>
            <a:r>
              <a:rPr lang="sv-SE" sz="1200"/>
              <a:t>(armhävningar)</a:t>
            </a:r>
          </a:p>
          <a:p>
            <a:r>
              <a:rPr lang="sv-SE" sz="1200"/>
              <a:t>Varje minut ökar du antalet med en repetition. </a:t>
            </a:r>
          </a:p>
          <a:p>
            <a:r>
              <a:rPr lang="sv-SE" sz="1200"/>
              <a:t>Minut 1=4 armhävningar, Minut 2=5 armhävningar, Minut 3=6 armhävningar osv i </a:t>
            </a:r>
            <a:r>
              <a:rPr lang="sv-SE" sz="1200" b="1"/>
              <a:t>15 minuter</a:t>
            </a:r>
            <a:endParaRPr lang="sv-SE" sz="1200"/>
          </a:p>
          <a:p>
            <a:r>
              <a:rPr lang="sv-SE" sz="1200" b="1"/>
              <a:t> </a:t>
            </a:r>
            <a:endParaRPr lang="sv-SE" sz="1200"/>
          </a:p>
          <a:p>
            <a:r>
              <a:rPr lang="sv-SE" sz="1200" b="1"/>
              <a:t>Pass 3: 35 minuter</a:t>
            </a:r>
            <a:endParaRPr lang="sv-SE" sz="1200"/>
          </a:p>
          <a:p>
            <a:r>
              <a:rPr lang="sv-SE" sz="1200" b="1" err="1"/>
              <a:t>Fartlek</a:t>
            </a:r>
            <a:r>
              <a:rPr lang="sv-SE" sz="1200" b="1"/>
              <a:t> i växel 1, 2, 3</a:t>
            </a:r>
            <a:endParaRPr lang="sv-SE" sz="1200"/>
          </a:p>
          <a:p>
            <a:r>
              <a:rPr lang="sv-SE" sz="1200"/>
              <a:t>30 sekunder </a:t>
            </a:r>
            <a:r>
              <a:rPr lang="sv-SE" sz="1200" err="1"/>
              <a:t>jogg</a:t>
            </a:r>
            <a:r>
              <a:rPr lang="sv-SE" sz="1200"/>
              <a:t>, 20 sekunder spring, 10 sekunder spurt. Repetera i </a:t>
            </a:r>
            <a:r>
              <a:rPr lang="sv-SE" sz="1200" b="1"/>
              <a:t>12 minuter</a:t>
            </a:r>
            <a:endParaRPr lang="sv-SE" sz="1200"/>
          </a:p>
          <a:p>
            <a:r>
              <a:rPr lang="sv-SE" sz="1200" b="1"/>
              <a:t>Super legs: </a:t>
            </a:r>
            <a:r>
              <a:rPr lang="sv-SE" sz="1200"/>
              <a:t>5 rundor på tid. Skriv ner din tid och försök att förbättra den.</a:t>
            </a:r>
          </a:p>
          <a:p>
            <a:r>
              <a:rPr lang="sv-SE" sz="1200"/>
              <a:t>20 </a:t>
            </a:r>
            <a:r>
              <a:rPr lang="sv-SE" sz="1200" err="1"/>
              <a:t>benböj</a:t>
            </a:r>
            <a:r>
              <a:rPr lang="sv-SE" sz="1200"/>
              <a:t>, 20 utfallssteg (vartannat ben), 20 hoppande utfallssteg (vartannat ben),10 </a:t>
            </a:r>
            <a:r>
              <a:rPr lang="sv-SE" sz="1200" err="1"/>
              <a:t>benböj</a:t>
            </a:r>
            <a:r>
              <a:rPr lang="sv-SE" sz="1200"/>
              <a:t> med hopp. </a:t>
            </a:r>
          </a:p>
          <a:p>
            <a:r>
              <a:rPr lang="sv-SE" sz="1200"/>
              <a:t> </a:t>
            </a:r>
          </a:p>
          <a:p>
            <a:r>
              <a:rPr lang="sv-SE" sz="1200" b="1"/>
              <a:t>Pass 4: 35 minuter</a:t>
            </a:r>
            <a:endParaRPr lang="sv-SE" sz="1200"/>
          </a:p>
          <a:p>
            <a:r>
              <a:rPr lang="sv-SE" sz="1200" b="1"/>
              <a:t>Spänst:</a:t>
            </a:r>
            <a:r>
              <a:rPr lang="sv-SE" sz="1200"/>
              <a:t> Hoppa upp på bänk motsvarande, knähöjd eller högre: Jämfota hoppa upp; 8*2. Börja stående på bänk hoppa ner och hoppa upp, kort tid på marken; 8*2</a:t>
            </a:r>
          </a:p>
          <a:p>
            <a:r>
              <a:rPr lang="sv-SE" sz="1200" b="1"/>
              <a:t>Fight </a:t>
            </a:r>
            <a:r>
              <a:rPr lang="sv-SE" sz="1200" b="1" err="1"/>
              <a:t>Gone</a:t>
            </a:r>
            <a:r>
              <a:rPr lang="sv-SE" sz="1200" b="1"/>
              <a:t> Bad:</a:t>
            </a:r>
            <a:endParaRPr lang="sv-SE" sz="1200"/>
          </a:p>
          <a:p>
            <a:r>
              <a:rPr lang="sv-SE" sz="1200"/>
              <a:t>Eftersträva att få så många repetitioner per övning, på alla fem varv.</a:t>
            </a:r>
          </a:p>
          <a:p>
            <a:r>
              <a:rPr lang="sv-SE" sz="1200"/>
              <a:t>Klockan räknar upp </a:t>
            </a:r>
            <a:r>
              <a:rPr lang="sv-SE" sz="1200" b="1"/>
              <a:t>30 minuter</a:t>
            </a:r>
            <a:r>
              <a:rPr lang="sv-SE" sz="1200"/>
              <a:t> och stannar inte, byt övning efter 60 sekunder.</a:t>
            </a:r>
          </a:p>
          <a:p>
            <a:r>
              <a:rPr lang="sv-SE" sz="1200"/>
              <a:t>Övning 1: </a:t>
            </a:r>
            <a:r>
              <a:rPr lang="sv-SE" sz="1200" err="1"/>
              <a:t>Sit-ups</a:t>
            </a:r>
            <a:r>
              <a:rPr lang="sv-SE" sz="1200"/>
              <a:t>, Övning 2: </a:t>
            </a:r>
            <a:r>
              <a:rPr lang="sv-SE" sz="1200" err="1"/>
              <a:t>Jumping</a:t>
            </a:r>
            <a:r>
              <a:rPr lang="sv-SE" sz="1200"/>
              <a:t> </a:t>
            </a:r>
            <a:r>
              <a:rPr lang="sv-SE" sz="1200" err="1"/>
              <a:t>Lunges</a:t>
            </a:r>
            <a:r>
              <a:rPr lang="sv-SE" sz="1200"/>
              <a:t>, Övning 3: </a:t>
            </a:r>
            <a:r>
              <a:rPr lang="sv-SE" sz="1200" err="1"/>
              <a:t>Shuttle</a:t>
            </a:r>
            <a:r>
              <a:rPr lang="sv-SE" sz="1200"/>
              <a:t> </a:t>
            </a:r>
            <a:r>
              <a:rPr lang="sv-SE" sz="1200" err="1"/>
              <a:t>run</a:t>
            </a:r>
            <a:r>
              <a:rPr lang="sv-SE" sz="1200"/>
              <a:t> 8m, Övning 4: Air </a:t>
            </a:r>
            <a:r>
              <a:rPr lang="sv-SE" sz="1200" err="1"/>
              <a:t>sqauts</a:t>
            </a:r>
            <a:r>
              <a:rPr lang="sv-SE" sz="1200"/>
              <a:t>, Övning 5: </a:t>
            </a:r>
            <a:r>
              <a:rPr lang="sv-SE" sz="1200" err="1"/>
              <a:t>Burpees</a:t>
            </a:r>
            <a:r>
              <a:rPr lang="sv-SE" sz="1200"/>
              <a:t>, Övning 6: vila</a:t>
            </a:r>
          </a:p>
          <a:p>
            <a:endParaRPr lang="sv-SE"/>
          </a:p>
        </p:txBody>
      </p:sp>
      <p:pic>
        <p:nvPicPr>
          <p:cNvPr id="2" name="Picture 1" descr="A yellow and blue logo&#10;&#10;AI-generated content may be incorrect.">
            <a:extLst>
              <a:ext uri="{FF2B5EF4-FFF2-40B4-BE49-F238E27FC236}">
                <a16:creationId xmlns:a16="http://schemas.microsoft.com/office/drawing/2014/main" id="{7A785A9F-60CB-36E7-3CFC-9D4DE5FF2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3" name="Rectangle 2">
            <a:extLst>
              <a:ext uri="{FF2B5EF4-FFF2-40B4-BE49-F238E27FC236}">
                <a16:creationId xmlns:a16="http://schemas.microsoft.com/office/drawing/2014/main" id="{8B2E1315-B557-FD21-0047-8D1C39761D0A}"/>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778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B1DDD6-9550-2ED8-8F2C-D30755019D07}"/>
              </a:ext>
            </a:extLst>
          </p:cNvPr>
          <p:cNvSpPr>
            <a:spLocks noGrp="1"/>
          </p:cNvSpPr>
          <p:nvPr>
            <p:ph type="title"/>
          </p:nvPr>
        </p:nvSpPr>
        <p:spPr/>
        <p:txBody>
          <a:bodyPr/>
          <a:lstStyle/>
          <a:p>
            <a:pPr algn="ctr"/>
            <a:r>
              <a:rPr lang="sv-SE"/>
              <a:t>HWPO</a:t>
            </a:r>
          </a:p>
        </p:txBody>
      </p:sp>
      <p:sp>
        <p:nvSpPr>
          <p:cNvPr id="4" name="textruta 3">
            <a:extLst>
              <a:ext uri="{FF2B5EF4-FFF2-40B4-BE49-F238E27FC236}">
                <a16:creationId xmlns:a16="http://schemas.microsoft.com/office/drawing/2014/main" id="{9D767A92-457D-D5FD-DD6D-A91EAB550820}"/>
              </a:ext>
            </a:extLst>
          </p:cNvPr>
          <p:cNvSpPr txBox="1"/>
          <p:nvPr/>
        </p:nvSpPr>
        <p:spPr>
          <a:xfrm>
            <a:off x="3156666" y="2967335"/>
            <a:ext cx="7307249" cy="923330"/>
          </a:xfrm>
          <a:prstGeom prst="rect">
            <a:avLst/>
          </a:prstGeom>
          <a:noFill/>
        </p:spPr>
        <p:txBody>
          <a:bodyPr wrap="square" rtlCol="0">
            <a:spAutoFit/>
          </a:bodyPr>
          <a:lstStyle/>
          <a:p>
            <a:r>
              <a:rPr lang="sv-SE" sz="5400"/>
              <a:t>Hard </a:t>
            </a:r>
            <a:r>
              <a:rPr lang="sv-SE" sz="5400" err="1"/>
              <a:t>Work</a:t>
            </a:r>
            <a:r>
              <a:rPr lang="sv-SE" sz="5400"/>
              <a:t> </a:t>
            </a:r>
            <a:r>
              <a:rPr lang="sv-SE" sz="5400" err="1"/>
              <a:t>Pays</a:t>
            </a:r>
            <a:r>
              <a:rPr lang="sv-SE" sz="5400"/>
              <a:t> Off</a:t>
            </a:r>
          </a:p>
        </p:txBody>
      </p:sp>
      <p:pic>
        <p:nvPicPr>
          <p:cNvPr id="3" name="Picture 2" descr="A yellow and blue logo&#10;&#10;AI-generated content may be incorrect.">
            <a:extLst>
              <a:ext uri="{FF2B5EF4-FFF2-40B4-BE49-F238E27FC236}">
                <a16:creationId xmlns:a16="http://schemas.microsoft.com/office/drawing/2014/main" id="{854E79DF-5CD7-4725-36EF-DD4FE574B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5" name="Rectangle 4">
            <a:extLst>
              <a:ext uri="{FF2B5EF4-FFF2-40B4-BE49-F238E27FC236}">
                <a16:creationId xmlns:a16="http://schemas.microsoft.com/office/drawing/2014/main" id="{0BD5F98A-6D40-03C6-319F-51ECF5BAEF4D}"/>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3035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E2C3-54FD-BAFF-B9D5-911CB45B5971}"/>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5400D8DA-18F0-D9A2-81B3-76CEB60E4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66" r="14960" b="1"/>
          <a:stretch/>
        </p:blipFill>
        <p:spPr bwMode="auto">
          <a:xfrm>
            <a:off x="6750141" y="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descr="A yellow and blue logo&#10;&#10;AI-generated content may be incorrect.">
            <a:extLst>
              <a:ext uri="{FF2B5EF4-FFF2-40B4-BE49-F238E27FC236}">
                <a16:creationId xmlns:a16="http://schemas.microsoft.com/office/drawing/2014/main" id="{BF20E61A-552A-4208-AE22-F612ADF20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452" y="250837"/>
            <a:ext cx="1343235" cy="1344075"/>
          </a:xfrm>
          <a:prstGeom prst="rect">
            <a:avLst/>
          </a:prstGeom>
        </p:spPr>
      </p:pic>
      <p:sp>
        <p:nvSpPr>
          <p:cNvPr id="81" name="Rectangle 80">
            <a:extLst>
              <a:ext uri="{FF2B5EF4-FFF2-40B4-BE49-F238E27FC236}">
                <a16:creationId xmlns:a16="http://schemas.microsoft.com/office/drawing/2014/main" id="{D6CA1045-B5D4-225E-745E-DF9D9D6B38C7}"/>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ctangle: Rounded Corners 81">
            <a:extLst>
              <a:ext uri="{FF2B5EF4-FFF2-40B4-BE49-F238E27FC236}">
                <a16:creationId xmlns:a16="http://schemas.microsoft.com/office/drawing/2014/main" id="{D0F6A589-0C15-7D5E-73C4-48ED66538171}"/>
              </a:ext>
            </a:extLst>
          </p:cNvPr>
          <p:cNvSpPr/>
          <p:nvPr/>
        </p:nvSpPr>
        <p:spPr>
          <a:xfrm>
            <a:off x="486065" y="451019"/>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SKARA</a:t>
            </a:r>
          </a:p>
        </p:txBody>
      </p:sp>
      <p:pic>
        <p:nvPicPr>
          <p:cNvPr id="5" name="Picture 4">
            <a:extLst>
              <a:ext uri="{FF2B5EF4-FFF2-40B4-BE49-F238E27FC236}">
                <a16:creationId xmlns:a16="http://schemas.microsoft.com/office/drawing/2014/main" id="{71E318E5-500D-B3CB-DEAF-3F374058320F}"/>
              </a:ext>
            </a:extLst>
          </p:cNvPr>
          <p:cNvPicPr>
            <a:picLocks noChangeAspect="1"/>
          </p:cNvPicPr>
          <p:nvPr/>
        </p:nvPicPr>
        <p:blipFill>
          <a:blip r:embed="rId4"/>
          <a:stretch>
            <a:fillRect/>
          </a:stretch>
        </p:blipFill>
        <p:spPr>
          <a:xfrm>
            <a:off x="388342" y="1719763"/>
            <a:ext cx="5913572" cy="4249632"/>
          </a:xfrm>
          <a:prstGeom prst="rect">
            <a:avLst/>
          </a:prstGeom>
        </p:spPr>
      </p:pic>
      <p:sp>
        <p:nvSpPr>
          <p:cNvPr id="6" name="TextBox 5">
            <a:extLst>
              <a:ext uri="{FF2B5EF4-FFF2-40B4-BE49-F238E27FC236}">
                <a16:creationId xmlns:a16="http://schemas.microsoft.com/office/drawing/2014/main" id="{096E9ACF-DCDB-EB76-1EF9-AD0408AE8936}"/>
              </a:ext>
            </a:extLst>
          </p:cNvPr>
          <p:cNvSpPr txBox="1"/>
          <p:nvPr/>
        </p:nvSpPr>
        <p:spPr>
          <a:xfrm>
            <a:off x="1658778" y="507376"/>
            <a:ext cx="2702909" cy="415498"/>
          </a:xfrm>
          <a:prstGeom prst="rect">
            <a:avLst/>
          </a:prstGeom>
          <a:noFill/>
        </p:spPr>
        <p:txBody>
          <a:bodyPr wrap="square" rtlCol="0">
            <a:spAutoFit/>
          </a:bodyPr>
          <a:lstStyle/>
          <a:p>
            <a:pPr algn="ctr"/>
            <a:r>
              <a:rPr lang="sv-SE" sz="1050" u="sng"/>
              <a:t>15-17 AUG</a:t>
            </a:r>
          </a:p>
          <a:p>
            <a:pPr algn="ctr"/>
            <a:r>
              <a:rPr lang="sv-SE" sz="1050" u="sng"/>
              <a:t>VILANS IDROTTSOMRÅDE</a:t>
            </a:r>
            <a:endParaRPr lang="sv-SE" sz="1050"/>
          </a:p>
        </p:txBody>
      </p:sp>
      <p:grpSp>
        <p:nvGrpSpPr>
          <p:cNvPr id="4" name="Group 3">
            <a:extLst>
              <a:ext uri="{FF2B5EF4-FFF2-40B4-BE49-F238E27FC236}">
                <a16:creationId xmlns:a16="http://schemas.microsoft.com/office/drawing/2014/main" id="{C40C5129-8342-D86B-5229-8E554E12C755}"/>
              </a:ext>
            </a:extLst>
          </p:cNvPr>
          <p:cNvGrpSpPr/>
          <p:nvPr/>
        </p:nvGrpSpPr>
        <p:grpSpPr>
          <a:xfrm>
            <a:off x="4459606" y="3402873"/>
            <a:ext cx="1697363" cy="263434"/>
            <a:chOff x="4209785" y="3373452"/>
            <a:chExt cx="2519155" cy="246221"/>
          </a:xfrm>
        </p:grpSpPr>
        <p:sp>
          <p:nvSpPr>
            <p:cNvPr id="2" name="Rectangle: Rounded Corners 1">
              <a:extLst>
                <a:ext uri="{FF2B5EF4-FFF2-40B4-BE49-F238E27FC236}">
                  <a16:creationId xmlns:a16="http://schemas.microsoft.com/office/drawing/2014/main" id="{29722E82-5CDD-1FA8-192F-63830714CFD0}"/>
                </a:ext>
              </a:extLst>
            </p:cNvPr>
            <p:cNvSpPr/>
            <p:nvPr/>
          </p:nvSpPr>
          <p:spPr>
            <a:xfrm>
              <a:off x="4209785" y="3408389"/>
              <a:ext cx="2020389" cy="17634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2C2FA403-9BB9-9EBA-3D4B-35F15E598D75}"/>
                </a:ext>
              </a:extLst>
            </p:cNvPr>
            <p:cNvSpPr txBox="1"/>
            <p:nvPr/>
          </p:nvSpPr>
          <p:spPr>
            <a:xfrm>
              <a:off x="4548112" y="3373452"/>
              <a:ext cx="2180828" cy="246221"/>
            </a:xfrm>
            <a:prstGeom prst="rect">
              <a:avLst/>
            </a:prstGeom>
            <a:noFill/>
            <a:ln>
              <a:noFill/>
            </a:ln>
          </p:spPr>
          <p:txBody>
            <a:bodyPr wrap="square" rtlCol="0">
              <a:spAutoFit/>
            </a:bodyPr>
            <a:lstStyle/>
            <a:p>
              <a:r>
                <a:rPr lang="sv-SE" sz="1000">
                  <a:solidFill>
                    <a:schemeClr val="bg1"/>
                  </a:solidFill>
                </a:rPr>
                <a:t>Fys 13-14</a:t>
              </a:r>
            </a:p>
          </p:txBody>
        </p:sp>
      </p:grpSp>
    </p:spTree>
    <p:extLst>
      <p:ext uri="{BB962C8B-B14F-4D97-AF65-F5344CB8AC3E}">
        <p14:creationId xmlns:p14="http://schemas.microsoft.com/office/powerpoint/2010/main" val="364380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A5A68-BCCA-394D-F123-FEECBF39C980}"/>
            </a:ext>
          </a:extLst>
        </p:cNvPr>
        <p:cNvGrpSpPr/>
        <p:nvPr/>
      </p:nvGrpSpPr>
      <p:grpSpPr>
        <a:xfrm>
          <a:off x="0" y="0"/>
          <a:ext cx="0" cy="0"/>
          <a:chOff x="0" y="0"/>
          <a:chExt cx="0" cy="0"/>
        </a:xfrm>
      </p:grpSpPr>
      <p:pic>
        <p:nvPicPr>
          <p:cNvPr id="80" name="Picture 79" descr="A yellow and blue logo&#10;&#10;AI-generated content may be incorrect.">
            <a:extLst>
              <a:ext uri="{FF2B5EF4-FFF2-40B4-BE49-F238E27FC236}">
                <a16:creationId xmlns:a16="http://schemas.microsoft.com/office/drawing/2014/main" id="{ED7A8435-A291-939C-50C7-5DCD8158F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7369" y="451019"/>
            <a:ext cx="1343235" cy="1344075"/>
          </a:xfrm>
          <a:prstGeom prst="rect">
            <a:avLst/>
          </a:prstGeom>
        </p:spPr>
      </p:pic>
      <p:sp>
        <p:nvSpPr>
          <p:cNvPr id="81" name="Rectangle 80">
            <a:extLst>
              <a:ext uri="{FF2B5EF4-FFF2-40B4-BE49-F238E27FC236}">
                <a16:creationId xmlns:a16="http://schemas.microsoft.com/office/drawing/2014/main" id="{28B2F21C-B3A8-9EE5-7E81-7194438005B2}"/>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ctangle: Rounded Corners 81">
            <a:extLst>
              <a:ext uri="{FF2B5EF4-FFF2-40B4-BE49-F238E27FC236}">
                <a16:creationId xmlns:a16="http://schemas.microsoft.com/office/drawing/2014/main" id="{0428A201-7DB2-1533-D9BC-74E9C9F2E019}"/>
              </a:ext>
            </a:extLst>
          </p:cNvPr>
          <p:cNvSpPr/>
          <p:nvPr/>
        </p:nvSpPr>
        <p:spPr>
          <a:xfrm>
            <a:off x="486065" y="451019"/>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TRUPP</a:t>
            </a:r>
          </a:p>
        </p:txBody>
      </p:sp>
      <p:pic>
        <p:nvPicPr>
          <p:cNvPr id="9" name="Picture 8">
            <a:extLst>
              <a:ext uri="{FF2B5EF4-FFF2-40B4-BE49-F238E27FC236}">
                <a16:creationId xmlns:a16="http://schemas.microsoft.com/office/drawing/2014/main" id="{B7079C63-EDF7-A59A-DB46-4CF6A3A69CBF}"/>
              </a:ext>
            </a:extLst>
          </p:cNvPr>
          <p:cNvPicPr>
            <a:picLocks noChangeAspect="1"/>
          </p:cNvPicPr>
          <p:nvPr/>
        </p:nvPicPr>
        <p:blipFill>
          <a:blip r:embed="rId3"/>
          <a:stretch>
            <a:fillRect/>
          </a:stretch>
        </p:blipFill>
        <p:spPr>
          <a:xfrm>
            <a:off x="2314747" y="250837"/>
            <a:ext cx="1981111" cy="1798770"/>
          </a:xfrm>
          <a:prstGeom prst="rect">
            <a:avLst/>
          </a:prstGeom>
        </p:spPr>
      </p:pic>
      <p:pic>
        <p:nvPicPr>
          <p:cNvPr id="11" name="Picture 10">
            <a:extLst>
              <a:ext uri="{FF2B5EF4-FFF2-40B4-BE49-F238E27FC236}">
                <a16:creationId xmlns:a16="http://schemas.microsoft.com/office/drawing/2014/main" id="{FFB94BCD-BFAB-6CF4-FBF5-5073ECD981A1}"/>
              </a:ext>
            </a:extLst>
          </p:cNvPr>
          <p:cNvPicPr>
            <a:picLocks noChangeAspect="1"/>
          </p:cNvPicPr>
          <p:nvPr/>
        </p:nvPicPr>
        <p:blipFill>
          <a:blip r:embed="rId4"/>
          <a:stretch>
            <a:fillRect/>
          </a:stretch>
        </p:blipFill>
        <p:spPr>
          <a:xfrm>
            <a:off x="4295858" y="116434"/>
            <a:ext cx="3194540" cy="2338226"/>
          </a:xfrm>
          <a:prstGeom prst="rect">
            <a:avLst/>
          </a:prstGeom>
        </p:spPr>
      </p:pic>
      <p:sp>
        <p:nvSpPr>
          <p:cNvPr id="12" name="Rectangle 11">
            <a:extLst>
              <a:ext uri="{FF2B5EF4-FFF2-40B4-BE49-F238E27FC236}">
                <a16:creationId xmlns:a16="http://schemas.microsoft.com/office/drawing/2014/main" id="{5003C75B-90CB-53A0-3D8B-AB9B20EA0CF9}"/>
              </a:ext>
            </a:extLst>
          </p:cNvPr>
          <p:cNvSpPr/>
          <p:nvPr/>
        </p:nvSpPr>
        <p:spPr>
          <a:xfrm>
            <a:off x="1904700" y="3429000"/>
            <a:ext cx="1371600" cy="3383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U15</a:t>
            </a:r>
          </a:p>
        </p:txBody>
      </p:sp>
      <p:sp>
        <p:nvSpPr>
          <p:cNvPr id="15" name="Rectangle 14">
            <a:extLst>
              <a:ext uri="{FF2B5EF4-FFF2-40B4-BE49-F238E27FC236}">
                <a16:creationId xmlns:a16="http://schemas.microsoft.com/office/drawing/2014/main" id="{EBE881C6-96FE-865E-7E7A-705C49FC5272}"/>
              </a:ext>
            </a:extLst>
          </p:cNvPr>
          <p:cNvSpPr/>
          <p:nvPr/>
        </p:nvSpPr>
        <p:spPr>
          <a:xfrm>
            <a:off x="4797281" y="3429000"/>
            <a:ext cx="1371600" cy="3383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U16</a:t>
            </a:r>
          </a:p>
        </p:txBody>
      </p:sp>
      <p:sp>
        <p:nvSpPr>
          <p:cNvPr id="16" name="Rectangle 15">
            <a:extLst>
              <a:ext uri="{FF2B5EF4-FFF2-40B4-BE49-F238E27FC236}">
                <a16:creationId xmlns:a16="http://schemas.microsoft.com/office/drawing/2014/main" id="{910E4E3E-24C9-7270-740E-86CCF5185535}"/>
              </a:ext>
            </a:extLst>
          </p:cNvPr>
          <p:cNvSpPr/>
          <p:nvPr/>
        </p:nvSpPr>
        <p:spPr>
          <a:xfrm>
            <a:off x="486065" y="3936493"/>
            <a:ext cx="5682816"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Målvakter</a:t>
            </a:r>
          </a:p>
        </p:txBody>
      </p:sp>
      <p:sp>
        <p:nvSpPr>
          <p:cNvPr id="26" name="Rectangle 25">
            <a:extLst>
              <a:ext uri="{FF2B5EF4-FFF2-40B4-BE49-F238E27FC236}">
                <a16:creationId xmlns:a16="http://schemas.microsoft.com/office/drawing/2014/main" id="{7AED27D9-1E80-C8B0-35DB-6C99E5AACD0F}"/>
              </a:ext>
            </a:extLst>
          </p:cNvPr>
          <p:cNvSpPr/>
          <p:nvPr/>
        </p:nvSpPr>
        <p:spPr>
          <a:xfrm>
            <a:off x="486065" y="4397674"/>
            <a:ext cx="5682816"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Utespelare</a:t>
            </a:r>
          </a:p>
        </p:txBody>
      </p:sp>
      <p:sp>
        <p:nvSpPr>
          <p:cNvPr id="28" name="Rectangle 27">
            <a:extLst>
              <a:ext uri="{FF2B5EF4-FFF2-40B4-BE49-F238E27FC236}">
                <a16:creationId xmlns:a16="http://schemas.microsoft.com/office/drawing/2014/main" id="{F9480F80-7EF2-68CD-13CA-3BC3994E185C}"/>
              </a:ext>
            </a:extLst>
          </p:cNvPr>
          <p:cNvSpPr/>
          <p:nvPr/>
        </p:nvSpPr>
        <p:spPr>
          <a:xfrm>
            <a:off x="486065" y="4823218"/>
            <a:ext cx="5682816"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Ledare</a:t>
            </a:r>
          </a:p>
        </p:txBody>
      </p:sp>
      <p:sp>
        <p:nvSpPr>
          <p:cNvPr id="31" name="TextBox 30">
            <a:extLst>
              <a:ext uri="{FF2B5EF4-FFF2-40B4-BE49-F238E27FC236}">
                <a16:creationId xmlns:a16="http://schemas.microsoft.com/office/drawing/2014/main" id="{0B07F838-260E-32B3-E275-99F6B86349F3}"/>
              </a:ext>
            </a:extLst>
          </p:cNvPr>
          <p:cNvSpPr txBox="1"/>
          <p:nvPr/>
        </p:nvSpPr>
        <p:spPr>
          <a:xfrm>
            <a:off x="2673213" y="3949097"/>
            <a:ext cx="523757" cy="369332"/>
          </a:xfrm>
          <a:prstGeom prst="rect">
            <a:avLst/>
          </a:prstGeom>
          <a:noFill/>
        </p:spPr>
        <p:txBody>
          <a:bodyPr wrap="square" rtlCol="0">
            <a:spAutoFit/>
          </a:bodyPr>
          <a:lstStyle/>
          <a:p>
            <a:r>
              <a:rPr lang="sv-SE"/>
              <a:t>3</a:t>
            </a:r>
          </a:p>
        </p:txBody>
      </p:sp>
      <p:sp>
        <p:nvSpPr>
          <p:cNvPr id="32" name="TextBox 31">
            <a:extLst>
              <a:ext uri="{FF2B5EF4-FFF2-40B4-BE49-F238E27FC236}">
                <a16:creationId xmlns:a16="http://schemas.microsoft.com/office/drawing/2014/main" id="{FDEA7C7F-A815-B4AE-D961-6FCEBD37B71E}"/>
              </a:ext>
            </a:extLst>
          </p:cNvPr>
          <p:cNvSpPr txBox="1"/>
          <p:nvPr/>
        </p:nvSpPr>
        <p:spPr>
          <a:xfrm>
            <a:off x="5375264" y="3920991"/>
            <a:ext cx="523757" cy="369332"/>
          </a:xfrm>
          <a:prstGeom prst="rect">
            <a:avLst/>
          </a:prstGeom>
          <a:noFill/>
        </p:spPr>
        <p:txBody>
          <a:bodyPr wrap="square" rtlCol="0">
            <a:spAutoFit/>
          </a:bodyPr>
          <a:lstStyle/>
          <a:p>
            <a:r>
              <a:rPr lang="sv-SE"/>
              <a:t>1</a:t>
            </a:r>
          </a:p>
        </p:txBody>
      </p:sp>
      <p:sp>
        <p:nvSpPr>
          <p:cNvPr id="35" name="TextBox 34">
            <a:extLst>
              <a:ext uri="{FF2B5EF4-FFF2-40B4-BE49-F238E27FC236}">
                <a16:creationId xmlns:a16="http://schemas.microsoft.com/office/drawing/2014/main" id="{1D2F6DCA-E748-6264-6ED7-24330FD940D3}"/>
              </a:ext>
            </a:extLst>
          </p:cNvPr>
          <p:cNvSpPr txBox="1"/>
          <p:nvPr/>
        </p:nvSpPr>
        <p:spPr>
          <a:xfrm>
            <a:off x="2570350" y="4380461"/>
            <a:ext cx="523757" cy="369332"/>
          </a:xfrm>
          <a:prstGeom prst="rect">
            <a:avLst/>
          </a:prstGeom>
          <a:noFill/>
        </p:spPr>
        <p:txBody>
          <a:bodyPr wrap="square" rtlCol="0">
            <a:spAutoFit/>
          </a:bodyPr>
          <a:lstStyle/>
          <a:p>
            <a:r>
              <a:rPr lang="sv-SE"/>
              <a:t>19</a:t>
            </a:r>
          </a:p>
        </p:txBody>
      </p:sp>
      <p:sp>
        <p:nvSpPr>
          <p:cNvPr id="36" name="TextBox 35">
            <a:extLst>
              <a:ext uri="{FF2B5EF4-FFF2-40B4-BE49-F238E27FC236}">
                <a16:creationId xmlns:a16="http://schemas.microsoft.com/office/drawing/2014/main" id="{77E2020F-8FAC-A53D-948B-8D882E726245}"/>
              </a:ext>
            </a:extLst>
          </p:cNvPr>
          <p:cNvSpPr txBox="1"/>
          <p:nvPr/>
        </p:nvSpPr>
        <p:spPr>
          <a:xfrm>
            <a:off x="5290459" y="4377539"/>
            <a:ext cx="523757" cy="369332"/>
          </a:xfrm>
          <a:prstGeom prst="rect">
            <a:avLst/>
          </a:prstGeom>
          <a:noFill/>
        </p:spPr>
        <p:txBody>
          <a:bodyPr wrap="square" rtlCol="0">
            <a:spAutoFit/>
          </a:bodyPr>
          <a:lstStyle/>
          <a:p>
            <a:r>
              <a:rPr lang="sv-SE"/>
              <a:t>13</a:t>
            </a:r>
          </a:p>
        </p:txBody>
      </p:sp>
      <p:sp>
        <p:nvSpPr>
          <p:cNvPr id="37" name="TextBox 36">
            <a:extLst>
              <a:ext uri="{FF2B5EF4-FFF2-40B4-BE49-F238E27FC236}">
                <a16:creationId xmlns:a16="http://schemas.microsoft.com/office/drawing/2014/main" id="{54D745E8-32A7-E776-EC01-4D89123CF3D5}"/>
              </a:ext>
            </a:extLst>
          </p:cNvPr>
          <p:cNvSpPr txBox="1"/>
          <p:nvPr/>
        </p:nvSpPr>
        <p:spPr>
          <a:xfrm>
            <a:off x="2673213" y="4792214"/>
            <a:ext cx="523757" cy="369332"/>
          </a:xfrm>
          <a:prstGeom prst="rect">
            <a:avLst/>
          </a:prstGeom>
          <a:noFill/>
        </p:spPr>
        <p:txBody>
          <a:bodyPr wrap="square" rtlCol="0">
            <a:spAutoFit/>
          </a:bodyPr>
          <a:lstStyle/>
          <a:p>
            <a:r>
              <a:rPr lang="sv-SE"/>
              <a:t>8</a:t>
            </a:r>
          </a:p>
        </p:txBody>
      </p:sp>
      <p:sp>
        <p:nvSpPr>
          <p:cNvPr id="38" name="TextBox 37">
            <a:extLst>
              <a:ext uri="{FF2B5EF4-FFF2-40B4-BE49-F238E27FC236}">
                <a16:creationId xmlns:a16="http://schemas.microsoft.com/office/drawing/2014/main" id="{30D6F3B6-1AFF-9F53-C4BB-BE7D32029BCC}"/>
              </a:ext>
            </a:extLst>
          </p:cNvPr>
          <p:cNvSpPr txBox="1"/>
          <p:nvPr/>
        </p:nvSpPr>
        <p:spPr>
          <a:xfrm>
            <a:off x="5453694" y="4807716"/>
            <a:ext cx="523757" cy="369332"/>
          </a:xfrm>
          <a:prstGeom prst="rect">
            <a:avLst/>
          </a:prstGeom>
          <a:noFill/>
        </p:spPr>
        <p:txBody>
          <a:bodyPr wrap="square" rtlCol="0">
            <a:spAutoFit/>
          </a:bodyPr>
          <a:lstStyle/>
          <a:p>
            <a:r>
              <a:rPr lang="sv-SE"/>
              <a:t>4</a:t>
            </a:r>
          </a:p>
        </p:txBody>
      </p:sp>
    </p:spTree>
    <p:extLst>
      <p:ext uri="{BB962C8B-B14F-4D97-AF65-F5344CB8AC3E}">
        <p14:creationId xmlns:p14="http://schemas.microsoft.com/office/powerpoint/2010/main" val="143787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A4965-5E64-BCBA-A9B3-C2FA2E1F901B}"/>
            </a:ext>
          </a:extLst>
        </p:cNvPr>
        <p:cNvGrpSpPr/>
        <p:nvPr/>
      </p:nvGrpSpPr>
      <p:grpSpPr>
        <a:xfrm>
          <a:off x="0" y="0"/>
          <a:ext cx="0" cy="0"/>
          <a:chOff x="0" y="0"/>
          <a:chExt cx="0" cy="0"/>
        </a:xfrm>
      </p:grpSpPr>
      <p:pic>
        <p:nvPicPr>
          <p:cNvPr id="80" name="Picture 79" descr="A yellow and blue logo&#10;&#10;AI-generated content may be incorrect.">
            <a:extLst>
              <a:ext uri="{FF2B5EF4-FFF2-40B4-BE49-F238E27FC236}">
                <a16:creationId xmlns:a16="http://schemas.microsoft.com/office/drawing/2014/main" id="{04AA9DF4-48C2-004B-B682-031D8766C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569" y="202624"/>
            <a:ext cx="1312916" cy="1313737"/>
          </a:xfrm>
          <a:prstGeom prst="rect">
            <a:avLst/>
          </a:prstGeom>
        </p:spPr>
      </p:pic>
      <p:sp>
        <p:nvSpPr>
          <p:cNvPr id="81" name="Rectangle 80">
            <a:extLst>
              <a:ext uri="{FF2B5EF4-FFF2-40B4-BE49-F238E27FC236}">
                <a16:creationId xmlns:a16="http://schemas.microsoft.com/office/drawing/2014/main" id="{13FCAEF7-B9F6-7A8F-39CA-67660C4AB74F}"/>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Rounded Corners 3">
            <a:extLst>
              <a:ext uri="{FF2B5EF4-FFF2-40B4-BE49-F238E27FC236}">
                <a16:creationId xmlns:a16="http://schemas.microsoft.com/office/drawing/2014/main" id="{53A3BC32-3251-1D72-122E-EB3595EB9743}"/>
              </a:ext>
            </a:extLst>
          </p:cNvPr>
          <p:cNvSpPr/>
          <p:nvPr/>
        </p:nvSpPr>
        <p:spPr>
          <a:xfrm>
            <a:off x="243115" y="297517"/>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TRUPP</a:t>
            </a:r>
          </a:p>
        </p:txBody>
      </p:sp>
      <p:sp>
        <p:nvSpPr>
          <p:cNvPr id="3" name="Rectangle 2">
            <a:extLst>
              <a:ext uri="{FF2B5EF4-FFF2-40B4-BE49-F238E27FC236}">
                <a16:creationId xmlns:a16="http://schemas.microsoft.com/office/drawing/2014/main" id="{D5BA77AE-6BED-B5B3-E383-770306BEB099}"/>
              </a:ext>
            </a:extLst>
          </p:cNvPr>
          <p:cNvSpPr/>
          <p:nvPr/>
        </p:nvSpPr>
        <p:spPr>
          <a:xfrm>
            <a:off x="413184" y="3982411"/>
            <a:ext cx="4879252" cy="338328"/>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Domaradministratörer/ansv.</a:t>
            </a:r>
          </a:p>
        </p:txBody>
      </p:sp>
      <p:sp>
        <p:nvSpPr>
          <p:cNvPr id="5" name="Rectangle 4">
            <a:extLst>
              <a:ext uri="{FF2B5EF4-FFF2-40B4-BE49-F238E27FC236}">
                <a16:creationId xmlns:a16="http://schemas.microsoft.com/office/drawing/2014/main" id="{CCDDC6A1-B4FE-51BC-D130-1CE1458F4999}"/>
              </a:ext>
            </a:extLst>
          </p:cNvPr>
          <p:cNvSpPr/>
          <p:nvPr/>
        </p:nvSpPr>
        <p:spPr>
          <a:xfrm>
            <a:off x="413184" y="2385709"/>
            <a:ext cx="4879252" cy="338328"/>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Föreningskassör</a:t>
            </a:r>
          </a:p>
        </p:txBody>
      </p:sp>
      <p:sp>
        <p:nvSpPr>
          <p:cNvPr id="6" name="Rectangle 5">
            <a:extLst>
              <a:ext uri="{FF2B5EF4-FFF2-40B4-BE49-F238E27FC236}">
                <a16:creationId xmlns:a16="http://schemas.microsoft.com/office/drawing/2014/main" id="{E9BFD6F2-DF2F-0FE2-4FD5-59A7FEE6C6AE}"/>
              </a:ext>
            </a:extLst>
          </p:cNvPr>
          <p:cNvSpPr/>
          <p:nvPr/>
        </p:nvSpPr>
        <p:spPr>
          <a:xfrm>
            <a:off x="413184" y="2906547"/>
            <a:ext cx="4879252" cy="338328"/>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Ledamot</a:t>
            </a:r>
          </a:p>
        </p:txBody>
      </p:sp>
      <p:sp>
        <p:nvSpPr>
          <p:cNvPr id="7" name="TextBox 6">
            <a:extLst>
              <a:ext uri="{FF2B5EF4-FFF2-40B4-BE49-F238E27FC236}">
                <a16:creationId xmlns:a16="http://schemas.microsoft.com/office/drawing/2014/main" id="{8D485D81-636D-E2B7-631C-82CD21B8ED3D}"/>
              </a:ext>
            </a:extLst>
          </p:cNvPr>
          <p:cNvSpPr txBox="1"/>
          <p:nvPr/>
        </p:nvSpPr>
        <p:spPr>
          <a:xfrm>
            <a:off x="2050472" y="1629885"/>
            <a:ext cx="2974110" cy="369332"/>
          </a:xfrm>
          <a:prstGeom prst="rect">
            <a:avLst/>
          </a:prstGeom>
          <a:noFill/>
        </p:spPr>
        <p:txBody>
          <a:bodyPr wrap="square" rtlCol="0">
            <a:spAutoFit/>
          </a:bodyPr>
          <a:lstStyle/>
          <a:p>
            <a:r>
              <a:rPr lang="sv-SE" b="1"/>
              <a:t>Förening</a:t>
            </a:r>
          </a:p>
        </p:txBody>
      </p:sp>
      <p:sp>
        <p:nvSpPr>
          <p:cNvPr id="8" name="Rectangle 7">
            <a:extLst>
              <a:ext uri="{FF2B5EF4-FFF2-40B4-BE49-F238E27FC236}">
                <a16:creationId xmlns:a16="http://schemas.microsoft.com/office/drawing/2014/main" id="{92BA1056-5EC4-2ADF-BD24-9F93DA66E7D8}"/>
              </a:ext>
            </a:extLst>
          </p:cNvPr>
          <p:cNvSpPr/>
          <p:nvPr/>
        </p:nvSpPr>
        <p:spPr>
          <a:xfrm>
            <a:off x="5756420" y="3406632"/>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Cafe</a:t>
            </a:r>
          </a:p>
        </p:txBody>
      </p:sp>
      <p:sp>
        <p:nvSpPr>
          <p:cNvPr id="9" name="Rectangle 8">
            <a:extLst>
              <a:ext uri="{FF2B5EF4-FFF2-40B4-BE49-F238E27FC236}">
                <a16:creationId xmlns:a16="http://schemas.microsoft.com/office/drawing/2014/main" id="{25C7C998-DE32-FE23-07B3-22A88EDB90E8}"/>
              </a:ext>
            </a:extLst>
          </p:cNvPr>
          <p:cNvSpPr/>
          <p:nvPr/>
        </p:nvSpPr>
        <p:spPr>
          <a:xfrm>
            <a:off x="5756420" y="2376565"/>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Kassör</a:t>
            </a:r>
          </a:p>
        </p:txBody>
      </p:sp>
      <p:sp>
        <p:nvSpPr>
          <p:cNvPr id="10" name="Rectangle 9">
            <a:extLst>
              <a:ext uri="{FF2B5EF4-FFF2-40B4-BE49-F238E27FC236}">
                <a16:creationId xmlns:a16="http://schemas.microsoft.com/office/drawing/2014/main" id="{02DA33B7-437B-B53D-2423-38C6E06618DF}"/>
              </a:ext>
            </a:extLst>
          </p:cNvPr>
          <p:cNvSpPr/>
          <p:nvPr/>
        </p:nvSpPr>
        <p:spPr>
          <a:xfrm>
            <a:off x="5756420" y="2919028"/>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Arrangemang ( Planering arr matcher )</a:t>
            </a:r>
          </a:p>
        </p:txBody>
      </p:sp>
      <p:sp>
        <p:nvSpPr>
          <p:cNvPr id="12" name="Rectangle 11">
            <a:extLst>
              <a:ext uri="{FF2B5EF4-FFF2-40B4-BE49-F238E27FC236}">
                <a16:creationId xmlns:a16="http://schemas.microsoft.com/office/drawing/2014/main" id="{429783F5-1E28-B7D6-D0A4-0DA35A7A918F}"/>
              </a:ext>
            </a:extLst>
          </p:cNvPr>
          <p:cNvSpPr/>
          <p:nvPr/>
        </p:nvSpPr>
        <p:spPr>
          <a:xfrm>
            <a:off x="413184" y="4474036"/>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Sponsor</a:t>
            </a:r>
          </a:p>
        </p:txBody>
      </p:sp>
      <p:sp>
        <p:nvSpPr>
          <p:cNvPr id="16" name="TextBox 15">
            <a:extLst>
              <a:ext uri="{FF2B5EF4-FFF2-40B4-BE49-F238E27FC236}">
                <a16:creationId xmlns:a16="http://schemas.microsoft.com/office/drawing/2014/main" id="{5F29CC8F-7728-A2C9-C7B4-E9A6F719203D}"/>
              </a:ext>
            </a:extLst>
          </p:cNvPr>
          <p:cNvSpPr txBox="1"/>
          <p:nvPr/>
        </p:nvSpPr>
        <p:spPr>
          <a:xfrm>
            <a:off x="7509459" y="1606422"/>
            <a:ext cx="2974110" cy="369332"/>
          </a:xfrm>
          <a:prstGeom prst="rect">
            <a:avLst/>
          </a:prstGeom>
          <a:noFill/>
        </p:spPr>
        <p:txBody>
          <a:bodyPr wrap="square" rtlCol="0">
            <a:spAutoFit/>
          </a:bodyPr>
          <a:lstStyle/>
          <a:p>
            <a:r>
              <a:rPr lang="sv-SE" b="1"/>
              <a:t>Laget</a:t>
            </a:r>
          </a:p>
        </p:txBody>
      </p:sp>
      <p:sp>
        <p:nvSpPr>
          <p:cNvPr id="18" name="Rectangle 17">
            <a:extLst>
              <a:ext uri="{FF2B5EF4-FFF2-40B4-BE49-F238E27FC236}">
                <a16:creationId xmlns:a16="http://schemas.microsoft.com/office/drawing/2014/main" id="{5A960116-EA40-D7EF-7FCD-102E6D0FF4AC}"/>
              </a:ext>
            </a:extLst>
          </p:cNvPr>
          <p:cNvSpPr/>
          <p:nvPr/>
        </p:nvSpPr>
        <p:spPr>
          <a:xfrm>
            <a:off x="5756420" y="3956773"/>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Lagaktiviteter</a:t>
            </a:r>
          </a:p>
        </p:txBody>
      </p:sp>
      <p:sp>
        <p:nvSpPr>
          <p:cNvPr id="19" name="TextBox 18">
            <a:extLst>
              <a:ext uri="{FF2B5EF4-FFF2-40B4-BE49-F238E27FC236}">
                <a16:creationId xmlns:a16="http://schemas.microsoft.com/office/drawing/2014/main" id="{604B0146-B41C-8842-BE6F-E17606AC9A08}"/>
              </a:ext>
            </a:extLst>
          </p:cNvPr>
          <p:cNvSpPr txBox="1"/>
          <p:nvPr/>
        </p:nvSpPr>
        <p:spPr>
          <a:xfrm>
            <a:off x="3528291" y="498764"/>
            <a:ext cx="3352800" cy="369332"/>
          </a:xfrm>
          <a:prstGeom prst="rect">
            <a:avLst/>
          </a:prstGeom>
          <a:noFill/>
        </p:spPr>
        <p:txBody>
          <a:bodyPr wrap="square" rtlCol="0">
            <a:spAutoFit/>
          </a:bodyPr>
          <a:lstStyle/>
          <a:p>
            <a:r>
              <a:rPr lang="sv-SE" b="1"/>
              <a:t>BEHOV AV RESURSER</a:t>
            </a:r>
          </a:p>
        </p:txBody>
      </p:sp>
      <p:sp>
        <p:nvSpPr>
          <p:cNvPr id="20" name="Rectangle 19">
            <a:extLst>
              <a:ext uri="{FF2B5EF4-FFF2-40B4-BE49-F238E27FC236}">
                <a16:creationId xmlns:a16="http://schemas.microsoft.com/office/drawing/2014/main" id="{4005F945-A99D-BAC5-4DA8-340E97966FC0}"/>
              </a:ext>
            </a:extLst>
          </p:cNvPr>
          <p:cNvSpPr/>
          <p:nvPr/>
        </p:nvSpPr>
        <p:spPr>
          <a:xfrm>
            <a:off x="5756420" y="4475519"/>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Isledare</a:t>
            </a:r>
          </a:p>
        </p:txBody>
      </p:sp>
      <p:sp>
        <p:nvSpPr>
          <p:cNvPr id="2" name="Rectangle 1">
            <a:extLst>
              <a:ext uri="{FF2B5EF4-FFF2-40B4-BE49-F238E27FC236}">
                <a16:creationId xmlns:a16="http://schemas.microsoft.com/office/drawing/2014/main" id="{A59D5642-8B9E-55B3-E42A-D68BC175AC1B}"/>
              </a:ext>
            </a:extLst>
          </p:cNvPr>
          <p:cNvSpPr/>
          <p:nvPr/>
        </p:nvSpPr>
        <p:spPr>
          <a:xfrm>
            <a:off x="5756420" y="5029946"/>
            <a:ext cx="4879252" cy="338328"/>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Sociala medier</a:t>
            </a:r>
          </a:p>
        </p:txBody>
      </p:sp>
    </p:spTree>
    <p:extLst>
      <p:ext uri="{BB962C8B-B14F-4D97-AF65-F5344CB8AC3E}">
        <p14:creationId xmlns:p14="http://schemas.microsoft.com/office/powerpoint/2010/main" val="208989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AA0D-34E3-CEDC-070A-948AA724C89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E2DE14-9462-127C-F8E5-D5AC4AD73C42}"/>
              </a:ext>
            </a:extLst>
          </p:cNvPr>
          <p:cNvSpPr>
            <a:spLocks noGrp="1"/>
          </p:cNvSpPr>
          <p:nvPr>
            <p:ph type="title"/>
          </p:nvPr>
        </p:nvSpPr>
        <p:spPr>
          <a:xfrm>
            <a:off x="838200" y="1207051"/>
            <a:ext cx="10515600" cy="1325563"/>
          </a:xfrm>
        </p:spPr>
        <p:txBody>
          <a:bodyPr/>
          <a:lstStyle/>
          <a:p>
            <a:r>
              <a:rPr lang="sv-SE"/>
              <a:t>Regler omklädningsrum A-grupp 2025/2026</a:t>
            </a:r>
          </a:p>
        </p:txBody>
      </p:sp>
      <p:sp>
        <p:nvSpPr>
          <p:cNvPr id="3" name="Platshållare för innehåll 2">
            <a:extLst>
              <a:ext uri="{FF2B5EF4-FFF2-40B4-BE49-F238E27FC236}">
                <a16:creationId xmlns:a16="http://schemas.microsoft.com/office/drawing/2014/main" id="{8271AE25-5533-3945-BD4E-68441078D603}"/>
              </a:ext>
            </a:extLst>
          </p:cNvPr>
          <p:cNvSpPr>
            <a:spLocks noGrp="1"/>
          </p:cNvSpPr>
          <p:nvPr>
            <p:ph idx="1"/>
          </p:nvPr>
        </p:nvSpPr>
        <p:spPr>
          <a:xfrm>
            <a:off x="838200" y="2623583"/>
            <a:ext cx="11053935" cy="5088491"/>
          </a:xfrm>
        </p:spPr>
        <p:txBody>
          <a:bodyPr>
            <a:normAutofit/>
          </a:bodyPr>
          <a:lstStyle/>
          <a:p>
            <a:pPr marL="0" indent="0">
              <a:buNone/>
            </a:pPr>
            <a:r>
              <a:rPr lang="sv-SE"/>
              <a:t>Mobilfri zon </a:t>
            </a:r>
          </a:p>
          <a:p>
            <a:pPr marL="0" indent="0">
              <a:buNone/>
            </a:pPr>
            <a:r>
              <a:rPr lang="sv-SE"/>
              <a:t>Musikfritt på träningar – på match kommer 10 min ”taggmusik” tillåtas</a:t>
            </a:r>
          </a:p>
          <a:p>
            <a:pPr marL="0" indent="0">
              <a:buNone/>
            </a:pPr>
            <a:r>
              <a:rPr lang="sv-SE"/>
              <a:t>Vi använder ett vårdat språk när vi pratar med varandra</a:t>
            </a:r>
          </a:p>
          <a:p>
            <a:pPr marL="0" indent="0">
              <a:buNone/>
            </a:pPr>
            <a:r>
              <a:rPr lang="sv-SE"/>
              <a:t>Vi får gärna skoja med varandra, men vi använder inte fysiska skoj i omklädningsrummet (typ brottning, slag </a:t>
            </a:r>
            <a:r>
              <a:rPr lang="sv-SE" err="1"/>
              <a:t>etc</a:t>
            </a:r>
            <a:r>
              <a:rPr lang="sv-SE"/>
              <a:t>)</a:t>
            </a:r>
          </a:p>
        </p:txBody>
      </p:sp>
      <p:pic>
        <p:nvPicPr>
          <p:cNvPr id="4" name="Platshållare för innehåll 4" descr="En bild som visar text, logotyp, Varumärke, emblem&#10;&#10;Automatiskt genererad beskrivning">
            <a:extLst>
              <a:ext uri="{FF2B5EF4-FFF2-40B4-BE49-F238E27FC236}">
                <a16:creationId xmlns:a16="http://schemas.microsoft.com/office/drawing/2014/main" id="{2BAA3886-DD63-172B-3948-B98B303B1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a:prstGeom prst="rect">
            <a:avLst/>
          </a:prstGeom>
        </p:spPr>
      </p:pic>
      <p:sp>
        <p:nvSpPr>
          <p:cNvPr id="6" name="Rectangle 5">
            <a:extLst>
              <a:ext uri="{FF2B5EF4-FFF2-40B4-BE49-F238E27FC236}">
                <a16:creationId xmlns:a16="http://schemas.microsoft.com/office/drawing/2014/main" id="{FA2B8AB5-7F75-7B87-52B7-91EEA1773B98}"/>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Rounded Corners 6">
            <a:extLst>
              <a:ext uri="{FF2B5EF4-FFF2-40B4-BE49-F238E27FC236}">
                <a16:creationId xmlns:a16="http://schemas.microsoft.com/office/drawing/2014/main" id="{F94B5A52-DF33-7EB8-3077-A9AA74B87C69}"/>
              </a:ext>
            </a:extLst>
          </p:cNvPr>
          <p:cNvSpPr/>
          <p:nvPr/>
        </p:nvSpPr>
        <p:spPr>
          <a:xfrm>
            <a:off x="323849" y="370681"/>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REGLER</a:t>
            </a:r>
          </a:p>
        </p:txBody>
      </p:sp>
    </p:spTree>
    <p:extLst>
      <p:ext uri="{BB962C8B-B14F-4D97-AF65-F5344CB8AC3E}">
        <p14:creationId xmlns:p14="http://schemas.microsoft.com/office/powerpoint/2010/main" val="63520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617C18B-B009-7639-D98D-84C974DDD729}"/>
              </a:ext>
            </a:extLst>
          </p:cNvPr>
          <p:cNvSpPr txBox="1"/>
          <p:nvPr/>
        </p:nvSpPr>
        <p:spPr>
          <a:xfrm>
            <a:off x="2063128" y="461028"/>
            <a:ext cx="9106857" cy="6186309"/>
          </a:xfrm>
          <a:prstGeom prst="rect">
            <a:avLst/>
          </a:prstGeom>
          <a:noFill/>
        </p:spPr>
        <p:txBody>
          <a:bodyPr wrap="square" lIns="91440" tIns="45720" rIns="91440" bIns="45720" rtlCol="0" anchor="t">
            <a:spAutoFit/>
          </a:bodyPr>
          <a:lstStyle/>
          <a:p>
            <a:r>
              <a:rPr lang="sv-SE" b="1"/>
              <a:t>Bedömningspunkter för laguttagning HHC A1-1 säsong 2025/2026</a:t>
            </a:r>
          </a:p>
          <a:p>
            <a:endParaRPr lang="sv-SE" b="1"/>
          </a:p>
          <a:p>
            <a:pPr marL="285750" indent="-285750">
              <a:buFont typeface="Arial" panose="020B0604020202020204" pitchFamily="34" charset="0"/>
              <a:buChar char="•"/>
            </a:pPr>
            <a:r>
              <a:rPr lang="sv-SE"/>
              <a:t>Sportslig grund (Bästa möjliga manskap), om inte särskilda omständigheter föreligger</a:t>
            </a:r>
          </a:p>
          <a:p>
            <a:pPr marL="285750" indent="-285750">
              <a:buFont typeface="Arial" panose="020B0604020202020204" pitchFamily="34" charset="0"/>
              <a:buChar char="•"/>
            </a:pPr>
            <a:r>
              <a:rPr lang="sv-SE"/>
              <a:t>Var man befinner sig i utvecklingstrappan</a:t>
            </a:r>
          </a:p>
          <a:p>
            <a:pPr marL="285750" indent="-285750">
              <a:buFont typeface="Arial" panose="020B0604020202020204" pitchFamily="34" charset="0"/>
              <a:buChar char="•"/>
            </a:pPr>
            <a:r>
              <a:rPr lang="sv-SE"/>
              <a:t>Uppförande och uppträdande på och vid sidan av planen</a:t>
            </a:r>
          </a:p>
          <a:p>
            <a:pPr marL="285750" indent="-285750">
              <a:buFont typeface="Arial" panose="020B0604020202020204" pitchFamily="34" charset="0"/>
              <a:buChar char="•"/>
            </a:pPr>
            <a:r>
              <a:rPr lang="sv-SE"/>
              <a:t>Storlek (Att man är stor och ev. stark gör dock inte att man automatiskt spelar A1-1)</a:t>
            </a:r>
          </a:p>
          <a:p>
            <a:pPr marL="285750" indent="-285750">
              <a:buFont typeface="Arial" panose="020B0604020202020204" pitchFamily="34" charset="0"/>
              <a:buChar char="•"/>
            </a:pPr>
            <a:r>
              <a:rPr lang="sv-SE"/>
              <a:t>Skaderisk</a:t>
            </a:r>
          </a:p>
          <a:p>
            <a:pPr marL="285750" indent="-285750">
              <a:buFont typeface="Arial" panose="020B0604020202020204" pitchFamily="34" charset="0"/>
              <a:buChar char="•"/>
            </a:pPr>
            <a:r>
              <a:rPr lang="sv-SE"/>
              <a:t>Var man utvecklas bäst </a:t>
            </a:r>
            <a:r>
              <a:rPr lang="sv-SE" u="sng"/>
              <a:t>just nu</a:t>
            </a:r>
          </a:p>
          <a:p>
            <a:pPr marL="285750" indent="-285750">
              <a:buFont typeface="Arial" panose="020B0604020202020204" pitchFamily="34" charset="0"/>
              <a:buChar char="•"/>
            </a:pPr>
            <a:endParaRPr lang="sv-SE" u="sng"/>
          </a:p>
          <a:p>
            <a:r>
              <a:rPr lang="sv-SE" b="1"/>
              <a:t>Matchning A1-1</a:t>
            </a:r>
          </a:p>
          <a:p>
            <a:pPr marL="285750" indent="-285750">
              <a:buFont typeface="Arial" panose="020B0604020202020204" pitchFamily="34" charset="0"/>
              <a:buChar char="•"/>
            </a:pPr>
            <a:r>
              <a:rPr lang="sv-SE"/>
              <a:t>A1-1 ställer upp med 15 utespelare och 2 målvakter (17 spelare)</a:t>
            </a:r>
          </a:p>
          <a:p>
            <a:pPr marL="285750" indent="-285750">
              <a:buFont typeface="Arial" panose="020B0604020202020204" pitchFamily="34" charset="0"/>
              <a:buChar char="•"/>
            </a:pPr>
            <a:r>
              <a:rPr lang="sv-SE"/>
              <a:t>Femmor. Fasta utgångspositioner.</a:t>
            </a:r>
          </a:p>
          <a:p>
            <a:pPr marL="285750" indent="-285750">
              <a:buFont typeface="Arial" panose="020B0604020202020204" pitchFamily="34" charset="0"/>
              <a:buChar char="•"/>
            </a:pPr>
            <a:r>
              <a:rPr lang="sv-SE"/>
              <a:t>En tydlig förstafemma, sportsligt jämna andra och tredje</a:t>
            </a:r>
          </a:p>
          <a:p>
            <a:pPr marL="285750" indent="-285750">
              <a:buFont typeface="Arial" panose="020B0604020202020204" pitchFamily="34" charset="0"/>
              <a:buChar char="•"/>
            </a:pPr>
            <a:r>
              <a:rPr lang="sv-SE"/>
              <a:t>1:a, 2:a, 3:e fördelar speltid lika över matchen, undantaget PP och BP.</a:t>
            </a:r>
          </a:p>
          <a:p>
            <a:pPr marL="285750" indent="-285750">
              <a:buFont typeface="Arial" panose="020B0604020202020204" pitchFamily="34" charset="0"/>
              <a:buChar char="•"/>
            </a:pPr>
            <a:r>
              <a:rPr lang="sv-SE"/>
              <a:t>Matchning i PP och BP, samt matchens 2 sista minuter.</a:t>
            </a:r>
          </a:p>
          <a:p>
            <a:pPr marL="285750" indent="-285750">
              <a:buFont typeface="Arial" panose="020B0604020202020204" pitchFamily="34" charset="0"/>
              <a:buChar char="•"/>
            </a:pPr>
            <a:r>
              <a:rPr lang="sv-SE"/>
              <a:t>2st PP och BP-formationer utses vid varje match.</a:t>
            </a:r>
          </a:p>
          <a:p>
            <a:pPr marL="285750" indent="-285750">
              <a:buFont typeface="Arial" panose="020B0604020202020204" pitchFamily="34" charset="0"/>
              <a:buChar char="•"/>
            </a:pPr>
            <a:endParaRPr lang="sv-SE"/>
          </a:p>
          <a:p>
            <a:r>
              <a:rPr lang="sv-SE" b="1"/>
              <a:t>Matchning A1-2</a:t>
            </a:r>
          </a:p>
          <a:p>
            <a:pPr marL="285750" indent="-285750">
              <a:buFont typeface="Arial" panose="020B0604020202020204" pitchFamily="34" charset="0"/>
              <a:buChar char="•"/>
            </a:pPr>
            <a:r>
              <a:rPr lang="sv-SE"/>
              <a:t>A1-2 ställer upp med 15 utespelare och 2 målvakter (17 spelare)</a:t>
            </a:r>
          </a:p>
          <a:p>
            <a:pPr marL="285750" indent="-285750">
              <a:buFont typeface="Arial" panose="020B0604020202020204" pitchFamily="34" charset="0"/>
              <a:buChar char="•"/>
            </a:pPr>
            <a:r>
              <a:rPr lang="sv-SE"/>
              <a:t>Inga femmor. Byten i treor. Inga fasta utgångspositioner (1,2,3,4,5)</a:t>
            </a:r>
          </a:p>
          <a:p>
            <a:pPr marL="285750" indent="-285750">
              <a:buFont typeface="Arial" panose="020B0604020202020204" pitchFamily="34" charset="0"/>
              <a:buChar char="•"/>
            </a:pPr>
            <a:r>
              <a:rPr lang="sv-SE"/>
              <a:t>Ingen matchning. Rullande byten.</a:t>
            </a:r>
          </a:p>
          <a:p>
            <a:endParaRPr lang="sv-SE"/>
          </a:p>
        </p:txBody>
      </p:sp>
      <p:pic>
        <p:nvPicPr>
          <p:cNvPr id="2" name="Platshållare för innehåll 4" descr="En bild som visar text, logotyp, Varumärke, emblem&#10;&#10;Automatiskt genererad beskrivning">
            <a:extLst>
              <a:ext uri="{FF2B5EF4-FFF2-40B4-BE49-F238E27FC236}">
                <a16:creationId xmlns:a16="http://schemas.microsoft.com/office/drawing/2014/main" id="{ECC72D29-A57E-026F-34AF-21EEC3D0F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a:prstGeom prst="rect">
            <a:avLst/>
          </a:prstGeom>
        </p:spPr>
      </p:pic>
      <p:sp>
        <p:nvSpPr>
          <p:cNvPr id="3" name="textruta 2">
            <a:extLst>
              <a:ext uri="{FF2B5EF4-FFF2-40B4-BE49-F238E27FC236}">
                <a16:creationId xmlns:a16="http://schemas.microsoft.com/office/drawing/2014/main" id="{7EAF613F-99D6-ACA7-8BC9-E100116C1ADE}"/>
              </a:ext>
            </a:extLst>
          </p:cNvPr>
          <p:cNvSpPr txBox="1"/>
          <p:nvPr/>
        </p:nvSpPr>
        <p:spPr>
          <a:xfrm>
            <a:off x="6616557" y="6508679"/>
            <a:ext cx="5979559" cy="492443"/>
          </a:xfrm>
          <a:prstGeom prst="rect">
            <a:avLst/>
          </a:prstGeom>
          <a:noFill/>
        </p:spPr>
        <p:txBody>
          <a:bodyPr wrap="square" rtlCol="0">
            <a:spAutoFit/>
          </a:bodyPr>
          <a:lstStyle/>
          <a:p>
            <a:r>
              <a:rPr lang="sv-SE"/>
              <a:t>Tillfälle 1 2025-04-15 18:00-21:30 Konferensen Ishallen</a:t>
            </a:r>
          </a:p>
          <a:p>
            <a:endParaRPr lang="sv-SE" sz="800"/>
          </a:p>
        </p:txBody>
      </p:sp>
      <p:sp>
        <p:nvSpPr>
          <p:cNvPr id="7" name="Rectangle 6">
            <a:extLst>
              <a:ext uri="{FF2B5EF4-FFF2-40B4-BE49-F238E27FC236}">
                <a16:creationId xmlns:a16="http://schemas.microsoft.com/office/drawing/2014/main" id="{67A63E56-5241-AA1F-2E0C-C076C9552ABE}"/>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Rounded Corners 7">
            <a:extLst>
              <a:ext uri="{FF2B5EF4-FFF2-40B4-BE49-F238E27FC236}">
                <a16:creationId xmlns:a16="http://schemas.microsoft.com/office/drawing/2014/main" id="{DD482493-9EB0-7481-B548-EFBE6B8A5184}"/>
              </a:ext>
            </a:extLst>
          </p:cNvPr>
          <p:cNvSpPr/>
          <p:nvPr/>
        </p:nvSpPr>
        <p:spPr>
          <a:xfrm>
            <a:off x="323849" y="370681"/>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REGLER</a:t>
            </a:r>
          </a:p>
        </p:txBody>
      </p:sp>
    </p:spTree>
    <p:extLst>
      <p:ext uri="{BB962C8B-B14F-4D97-AF65-F5344CB8AC3E}">
        <p14:creationId xmlns:p14="http://schemas.microsoft.com/office/powerpoint/2010/main" val="147302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llout: Line with Border and Accent Bar 14">
            <a:extLst>
              <a:ext uri="{FF2B5EF4-FFF2-40B4-BE49-F238E27FC236}">
                <a16:creationId xmlns:a16="http://schemas.microsoft.com/office/drawing/2014/main" id="{92714F94-F8C4-94F1-BFC9-9006C1705FD2}"/>
              </a:ext>
            </a:extLst>
          </p:cNvPr>
          <p:cNvSpPr/>
          <p:nvPr/>
        </p:nvSpPr>
        <p:spPr>
          <a:xfrm rot="16200000">
            <a:off x="5361626" y="700345"/>
            <a:ext cx="377101" cy="472850"/>
          </a:xfrm>
          <a:prstGeom prst="accentBorderCallout1">
            <a:avLst>
              <a:gd name="adj1" fmla="val 62575"/>
              <a:gd name="adj2" fmla="val -11335"/>
              <a:gd name="adj3" fmla="val 64114"/>
              <a:gd name="adj4" fmla="val -26434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 name="Rectangle 160">
            <a:extLst>
              <a:ext uri="{FF2B5EF4-FFF2-40B4-BE49-F238E27FC236}">
                <a16:creationId xmlns:a16="http://schemas.microsoft.com/office/drawing/2014/main" id="{67F4D9B4-8E09-ECB3-89B0-3E2A4EF6D400}"/>
              </a:ext>
            </a:extLst>
          </p:cNvPr>
          <p:cNvSpPr/>
          <p:nvPr/>
        </p:nvSpPr>
        <p:spPr>
          <a:xfrm>
            <a:off x="0" y="6469298"/>
            <a:ext cx="12192000" cy="38870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7" name="Rectangle: Rounded Corners 146">
            <a:extLst>
              <a:ext uri="{FF2B5EF4-FFF2-40B4-BE49-F238E27FC236}">
                <a16:creationId xmlns:a16="http://schemas.microsoft.com/office/drawing/2014/main" id="{2E02A5DB-D7B4-379F-0779-D9EE2686EB09}"/>
              </a:ext>
            </a:extLst>
          </p:cNvPr>
          <p:cNvSpPr/>
          <p:nvPr/>
        </p:nvSpPr>
        <p:spPr>
          <a:xfrm>
            <a:off x="11415614" y="2366640"/>
            <a:ext cx="720000" cy="4122286"/>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6" name="Rectangle: Rounded Corners 145">
            <a:extLst>
              <a:ext uri="{FF2B5EF4-FFF2-40B4-BE49-F238E27FC236}">
                <a16:creationId xmlns:a16="http://schemas.microsoft.com/office/drawing/2014/main" id="{AA377ABF-5AA2-7058-2DCF-F2B79A972844}"/>
              </a:ext>
            </a:extLst>
          </p:cNvPr>
          <p:cNvSpPr/>
          <p:nvPr/>
        </p:nvSpPr>
        <p:spPr>
          <a:xfrm>
            <a:off x="10662276" y="2375119"/>
            <a:ext cx="720000" cy="4113806"/>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5" name="Rectangle: Rounded Corners 144">
            <a:extLst>
              <a:ext uri="{FF2B5EF4-FFF2-40B4-BE49-F238E27FC236}">
                <a16:creationId xmlns:a16="http://schemas.microsoft.com/office/drawing/2014/main" id="{F46F53AD-DF4D-97C5-E815-E20D75471FF0}"/>
              </a:ext>
            </a:extLst>
          </p:cNvPr>
          <p:cNvSpPr/>
          <p:nvPr/>
        </p:nvSpPr>
        <p:spPr>
          <a:xfrm>
            <a:off x="9910821" y="2377852"/>
            <a:ext cx="720000" cy="4113805"/>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4" name="Rectangle: Rounded Corners 143">
            <a:extLst>
              <a:ext uri="{FF2B5EF4-FFF2-40B4-BE49-F238E27FC236}">
                <a16:creationId xmlns:a16="http://schemas.microsoft.com/office/drawing/2014/main" id="{9E289596-FD49-3A10-6C6D-25FAB526A8E3}"/>
              </a:ext>
            </a:extLst>
          </p:cNvPr>
          <p:cNvSpPr/>
          <p:nvPr/>
        </p:nvSpPr>
        <p:spPr>
          <a:xfrm>
            <a:off x="9166637" y="2365883"/>
            <a:ext cx="720000" cy="4113805"/>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3" name="Rectangle: Rounded Corners 142">
            <a:extLst>
              <a:ext uri="{FF2B5EF4-FFF2-40B4-BE49-F238E27FC236}">
                <a16:creationId xmlns:a16="http://schemas.microsoft.com/office/drawing/2014/main" id="{9B92029E-074A-2743-8896-A57E4F0A1090}"/>
              </a:ext>
            </a:extLst>
          </p:cNvPr>
          <p:cNvSpPr/>
          <p:nvPr/>
        </p:nvSpPr>
        <p:spPr>
          <a:xfrm>
            <a:off x="8413970" y="2366639"/>
            <a:ext cx="720000" cy="4113805"/>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8" name="Rectangle: Rounded Corners 137">
            <a:extLst>
              <a:ext uri="{FF2B5EF4-FFF2-40B4-BE49-F238E27FC236}">
                <a16:creationId xmlns:a16="http://schemas.microsoft.com/office/drawing/2014/main" id="{1D151CF2-8F8D-3C3E-5E84-470C235E8E33}"/>
              </a:ext>
            </a:extLst>
          </p:cNvPr>
          <p:cNvSpPr/>
          <p:nvPr/>
        </p:nvSpPr>
        <p:spPr>
          <a:xfrm>
            <a:off x="2372917" y="2375120"/>
            <a:ext cx="720000" cy="4094178"/>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2" name="Rectangle: Rounded Corners 141">
            <a:extLst>
              <a:ext uri="{FF2B5EF4-FFF2-40B4-BE49-F238E27FC236}">
                <a16:creationId xmlns:a16="http://schemas.microsoft.com/office/drawing/2014/main" id="{332F2925-D934-A641-5296-1B1675CBB14B}"/>
              </a:ext>
            </a:extLst>
          </p:cNvPr>
          <p:cNvSpPr/>
          <p:nvPr/>
        </p:nvSpPr>
        <p:spPr>
          <a:xfrm>
            <a:off x="7668534" y="2377852"/>
            <a:ext cx="720000" cy="4104569"/>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1" name="Rectangle: Rounded Corners 140">
            <a:extLst>
              <a:ext uri="{FF2B5EF4-FFF2-40B4-BE49-F238E27FC236}">
                <a16:creationId xmlns:a16="http://schemas.microsoft.com/office/drawing/2014/main" id="{A6F8BDAE-311F-D22C-F41A-5165736A9F94}"/>
              </a:ext>
            </a:extLst>
          </p:cNvPr>
          <p:cNvSpPr/>
          <p:nvPr/>
        </p:nvSpPr>
        <p:spPr>
          <a:xfrm>
            <a:off x="6898447" y="2379766"/>
            <a:ext cx="720000" cy="4104569"/>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40" name="Rectangle: Rounded Corners 139">
            <a:extLst>
              <a:ext uri="{FF2B5EF4-FFF2-40B4-BE49-F238E27FC236}">
                <a16:creationId xmlns:a16="http://schemas.microsoft.com/office/drawing/2014/main" id="{6F70D8AD-68F8-FCE8-45DE-D128BE524B19}"/>
              </a:ext>
            </a:extLst>
          </p:cNvPr>
          <p:cNvSpPr/>
          <p:nvPr/>
        </p:nvSpPr>
        <p:spPr>
          <a:xfrm>
            <a:off x="6136509" y="2375877"/>
            <a:ext cx="720000" cy="4104568"/>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9" name="Rectangle: Rounded Corners 138">
            <a:extLst>
              <a:ext uri="{FF2B5EF4-FFF2-40B4-BE49-F238E27FC236}">
                <a16:creationId xmlns:a16="http://schemas.microsoft.com/office/drawing/2014/main" id="{43706C38-6D28-E208-FC90-3F2DF7E9D794}"/>
              </a:ext>
            </a:extLst>
          </p:cNvPr>
          <p:cNvSpPr/>
          <p:nvPr/>
        </p:nvSpPr>
        <p:spPr>
          <a:xfrm>
            <a:off x="5384951" y="2377854"/>
            <a:ext cx="720000" cy="409698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7" name="Rectangle: Rounded Corners 136">
            <a:extLst>
              <a:ext uri="{FF2B5EF4-FFF2-40B4-BE49-F238E27FC236}">
                <a16:creationId xmlns:a16="http://schemas.microsoft.com/office/drawing/2014/main" id="{A8FC9DC8-470E-F5F1-7815-453C4B7BD43B}"/>
              </a:ext>
            </a:extLst>
          </p:cNvPr>
          <p:cNvSpPr/>
          <p:nvPr/>
        </p:nvSpPr>
        <p:spPr>
          <a:xfrm>
            <a:off x="3124830" y="2381335"/>
            <a:ext cx="720000" cy="4093498"/>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6" name="Rectangle: Rounded Corners 135">
            <a:extLst>
              <a:ext uri="{FF2B5EF4-FFF2-40B4-BE49-F238E27FC236}">
                <a16:creationId xmlns:a16="http://schemas.microsoft.com/office/drawing/2014/main" id="{56E21582-6A2E-B327-48FA-B9BAEE194295}"/>
              </a:ext>
            </a:extLst>
          </p:cNvPr>
          <p:cNvSpPr/>
          <p:nvPr/>
        </p:nvSpPr>
        <p:spPr>
          <a:xfrm>
            <a:off x="4650320" y="2392480"/>
            <a:ext cx="720000" cy="4087964"/>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5" name="Rectangle: Rounded Corners 134">
            <a:extLst>
              <a:ext uri="{FF2B5EF4-FFF2-40B4-BE49-F238E27FC236}">
                <a16:creationId xmlns:a16="http://schemas.microsoft.com/office/drawing/2014/main" id="{FC09A27F-2507-B593-55E0-657D7E3FF197}"/>
              </a:ext>
            </a:extLst>
          </p:cNvPr>
          <p:cNvSpPr/>
          <p:nvPr/>
        </p:nvSpPr>
        <p:spPr>
          <a:xfrm>
            <a:off x="3887490" y="2381335"/>
            <a:ext cx="720000" cy="4087964"/>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4" name="Rectangle: Rounded Corners 3">
            <a:extLst>
              <a:ext uri="{FF2B5EF4-FFF2-40B4-BE49-F238E27FC236}">
                <a16:creationId xmlns:a16="http://schemas.microsoft.com/office/drawing/2014/main" id="{7C991DF1-5C5E-B0A8-254F-5BF7F17762EE}"/>
              </a:ext>
            </a:extLst>
          </p:cNvPr>
          <p:cNvSpPr/>
          <p:nvPr/>
        </p:nvSpPr>
        <p:spPr>
          <a:xfrm>
            <a:off x="2390459" y="211557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5" name="Rectangle: Rounded Corners 4">
            <a:extLst>
              <a:ext uri="{FF2B5EF4-FFF2-40B4-BE49-F238E27FC236}">
                <a16:creationId xmlns:a16="http://schemas.microsoft.com/office/drawing/2014/main" id="{2E25C49C-FBC5-467D-3ED4-66452324847B}"/>
              </a:ext>
            </a:extLst>
          </p:cNvPr>
          <p:cNvSpPr/>
          <p:nvPr/>
        </p:nvSpPr>
        <p:spPr>
          <a:xfrm>
            <a:off x="3148215" y="211261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JUNI</a:t>
            </a:r>
          </a:p>
        </p:txBody>
      </p:sp>
      <p:sp>
        <p:nvSpPr>
          <p:cNvPr id="6" name="Rectangle: Rounded Corners 5">
            <a:extLst>
              <a:ext uri="{FF2B5EF4-FFF2-40B4-BE49-F238E27FC236}">
                <a16:creationId xmlns:a16="http://schemas.microsoft.com/office/drawing/2014/main" id="{ABAEF41F-ADF8-DF0A-4599-80A583092650}"/>
              </a:ext>
            </a:extLst>
          </p:cNvPr>
          <p:cNvSpPr/>
          <p:nvPr/>
        </p:nvSpPr>
        <p:spPr>
          <a:xfrm>
            <a:off x="3896459" y="211862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JULI</a:t>
            </a:r>
          </a:p>
        </p:txBody>
      </p:sp>
      <p:sp>
        <p:nvSpPr>
          <p:cNvPr id="7" name="Rectangle: Rounded Corners 6">
            <a:extLst>
              <a:ext uri="{FF2B5EF4-FFF2-40B4-BE49-F238E27FC236}">
                <a16:creationId xmlns:a16="http://schemas.microsoft.com/office/drawing/2014/main" id="{A525DAE6-0767-FC5C-0335-13E3426FC26E}"/>
              </a:ext>
            </a:extLst>
          </p:cNvPr>
          <p:cNvSpPr/>
          <p:nvPr/>
        </p:nvSpPr>
        <p:spPr>
          <a:xfrm>
            <a:off x="4644979" y="211557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AUG</a:t>
            </a:r>
          </a:p>
        </p:txBody>
      </p:sp>
      <p:sp>
        <p:nvSpPr>
          <p:cNvPr id="8" name="Rectangle: Rounded Corners 7">
            <a:extLst>
              <a:ext uri="{FF2B5EF4-FFF2-40B4-BE49-F238E27FC236}">
                <a16:creationId xmlns:a16="http://schemas.microsoft.com/office/drawing/2014/main" id="{3C1CFE26-8353-850A-FF15-8B5495F52701}"/>
              </a:ext>
            </a:extLst>
          </p:cNvPr>
          <p:cNvSpPr/>
          <p:nvPr/>
        </p:nvSpPr>
        <p:spPr>
          <a:xfrm>
            <a:off x="5393591" y="211557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SEPT</a:t>
            </a:r>
          </a:p>
        </p:txBody>
      </p:sp>
      <p:sp>
        <p:nvSpPr>
          <p:cNvPr id="9" name="Rectangle: Rounded Corners 8">
            <a:extLst>
              <a:ext uri="{FF2B5EF4-FFF2-40B4-BE49-F238E27FC236}">
                <a16:creationId xmlns:a16="http://schemas.microsoft.com/office/drawing/2014/main" id="{64FBE070-7B67-C1C4-2E5F-9B21E001C941}"/>
              </a:ext>
            </a:extLst>
          </p:cNvPr>
          <p:cNvSpPr/>
          <p:nvPr/>
        </p:nvSpPr>
        <p:spPr>
          <a:xfrm>
            <a:off x="6142106" y="211557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OKT</a:t>
            </a:r>
          </a:p>
        </p:txBody>
      </p:sp>
      <p:sp>
        <p:nvSpPr>
          <p:cNvPr id="10" name="Rectangle: Rounded Corners 9">
            <a:extLst>
              <a:ext uri="{FF2B5EF4-FFF2-40B4-BE49-F238E27FC236}">
                <a16:creationId xmlns:a16="http://schemas.microsoft.com/office/drawing/2014/main" id="{54F2DC62-E87A-FC6B-917E-406AF6960DBA}"/>
              </a:ext>
            </a:extLst>
          </p:cNvPr>
          <p:cNvSpPr/>
          <p:nvPr/>
        </p:nvSpPr>
        <p:spPr>
          <a:xfrm>
            <a:off x="6890626" y="211557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NOV</a:t>
            </a:r>
          </a:p>
        </p:txBody>
      </p:sp>
      <p:sp>
        <p:nvSpPr>
          <p:cNvPr id="11" name="Rectangle: Rounded Corners 10">
            <a:extLst>
              <a:ext uri="{FF2B5EF4-FFF2-40B4-BE49-F238E27FC236}">
                <a16:creationId xmlns:a16="http://schemas.microsoft.com/office/drawing/2014/main" id="{3B591921-2F81-E11A-DF63-61E8FEC00A4C}"/>
              </a:ext>
            </a:extLst>
          </p:cNvPr>
          <p:cNvSpPr/>
          <p:nvPr/>
        </p:nvSpPr>
        <p:spPr>
          <a:xfrm>
            <a:off x="7636096" y="211557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DEC</a:t>
            </a:r>
          </a:p>
        </p:txBody>
      </p:sp>
      <p:sp>
        <p:nvSpPr>
          <p:cNvPr id="12" name="Rectangle: Rounded Corners 11">
            <a:extLst>
              <a:ext uri="{FF2B5EF4-FFF2-40B4-BE49-F238E27FC236}">
                <a16:creationId xmlns:a16="http://schemas.microsoft.com/office/drawing/2014/main" id="{77447065-9C71-411C-8834-675B8E7FC864}"/>
              </a:ext>
            </a:extLst>
          </p:cNvPr>
          <p:cNvSpPr/>
          <p:nvPr/>
        </p:nvSpPr>
        <p:spPr>
          <a:xfrm>
            <a:off x="9876893" y="210338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MARS</a:t>
            </a:r>
          </a:p>
        </p:txBody>
      </p:sp>
      <p:sp>
        <p:nvSpPr>
          <p:cNvPr id="13" name="Rectangle: Rounded Corners 12">
            <a:extLst>
              <a:ext uri="{FF2B5EF4-FFF2-40B4-BE49-F238E27FC236}">
                <a16:creationId xmlns:a16="http://schemas.microsoft.com/office/drawing/2014/main" id="{E83F2B3E-98C7-A23C-3120-C43F84C4FC81}"/>
              </a:ext>
            </a:extLst>
          </p:cNvPr>
          <p:cNvSpPr/>
          <p:nvPr/>
        </p:nvSpPr>
        <p:spPr>
          <a:xfrm>
            <a:off x="8381475" y="210338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JAN</a:t>
            </a:r>
          </a:p>
        </p:txBody>
      </p:sp>
      <p:sp>
        <p:nvSpPr>
          <p:cNvPr id="14" name="Rectangle: Rounded Corners 13">
            <a:extLst>
              <a:ext uri="{FF2B5EF4-FFF2-40B4-BE49-F238E27FC236}">
                <a16:creationId xmlns:a16="http://schemas.microsoft.com/office/drawing/2014/main" id="{EF087E73-12FC-B4A5-A3D6-77267F3E4737}"/>
              </a:ext>
            </a:extLst>
          </p:cNvPr>
          <p:cNvSpPr/>
          <p:nvPr/>
        </p:nvSpPr>
        <p:spPr>
          <a:xfrm>
            <a:off x="9133040" y="210338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FEB</a:t>
            </a:r>
          </a:p>
        </p:txBody>
      </p:sp>
      <p:sp>
        <p:nvSpPr>
          <p:cNvPr id="16" name="Rectangle: Rounded Corners 15">
            <a:extLst>
              <a:ext uri="{FF2B5EF4-FFF2-40B4-BE49-F238E27FC236}">
                <a16:creationId xmlns:a16="http://schemas.microsoft.com/office/drawing/2014/main" id="{BDFC64B0-9EF0-2FC0-4CC1-66F9380F2DEC}"/>
              </a:ext>
            </a:extLst>
          </p:cNvPr>
          <p:cNvSpPr/>
          <p:nvPr/>
        </p:nvSpPr>
        <p:spPr>
          <a:xfrm>
            <a:off x="10638656" y="210338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APRIL</a:t>
            </a:r>
          </a:p>
        </p:txBody>
      </p:sp>
      <p:sp>
        <p:nvSpPr>
          <p:cNvPr id="17" name="Rectangle: Rounded Corners 16">
            <a:extLst>
              <a:ext uri="{FF2B5EF4-FFF2-40B4-BE49-F238E27FC236}">
                <a16:creationId xmlns:a16="http://schemas.microsoft.com/office/drawing/2014/main" id="{47381FEA-AC68-E73B-6FB9-9E41922C29C8}"/>
              </a:ext>
            </a:extLst>
          </p:cNvPr>
          <p:cNvSpPr/>
          <p:nvPr/>
        </p:nvSpPr>
        <p:spPr>
          <a:xfrm>
            <a:off x="11384607" y="210338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18" name="Rectangle: Rounded Corners 17">
            <a:extLst>
              <a:ext uri="{FF2B5EF4-FFF2-40B4-BE49-F238E27FC236}">
                <a16:creationId xmlns:a16="http://schemas.microsoft.com/office/drawing/2014/main" id="{777206C5-14D1-7EC1-80E6-E0B68A7D551E}"/>
              </a:ext>
            </a:extLst>
          </p:cNvPr>
          <p:cNvSpPr/>
          <p:nvPr/>
        </p:nvSpPr>
        <p:spPr>
          <a:xfrm>
            <a:off x="1010666" y="4691465"/>
            <a:ext cx="1330037"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GENKI</a:t>
            </a:r>
          </a:p>
        </p:txBody>
      </p:sp>
      <p:sp>
        <p:nvSpPr>
          <p:cNvPr id="19" name="Rectangle: Rounded Corners 18">
            <a:extLst>
              <a:ext uri="{FF2B5EF4-FFF2-40B4-BE49-F238E27FC236}">
                <a16:creationId xmlns:a16="http://schemas.microsoft.com/office/drawing/2014/main" id="{2B4DF991-D686-A2E0-72AB-80402C8EB644}"/>
              </a:ext>
            </a:extLst>
          </p:cNvPr>
          <p:cNvSpPr/>
          <p:nvPr/>
        </p:nvSpPr>
        <p:spPr>
          <a:xfrm>
            <a:off x="3135980" y="4691465"/>
            <a:ext cx="1153596"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0" name="Rectangle: Rounded Corners 19">
            <a:extLst>
              <a:ext uri="{FF2B5EF4-FFF2-40B4-BE49-F238E27FC236}">
                <a16:creationId xmlns:a16="http://schemas.microsoft.com/office/drawing/2014/main" id="{C0F65B7B-3A91-2E01-BFDF-83B1D8DA8047}"/>
              </a:ext>
            </a:extLst>
          </p:cNvPr>
          <p:cNvSpPr/>
          <p:nvPr/>
        </p:nvSpPr>
        <p:spPr>
          <a:xfrm>
            <a:off x="996548" y="4916577"/>
            <a:ext cx="1330037"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FYS – OFF ICE</a:t>
            </a:r>
          </a:p>
        </p:txBody>
      </p:sp>
      <p:sp>
        <p:nvSpPr>
          <p:cNvPr id="21" name="Rectangle: Rounded Corners 20">
            <a:extLst>
              <a:ext uri="{FF2B5EF4-FFF2-40B4-BE49-F238E27FC236}">
                <a16:creationId xmlns:a16="http://schemas.microsoft.com/office/drawing/2014/main" id="{222F9BF7-6F52-6E78-7D0A-4E91A62703B4}"/>
              </a:ext>
            </a:extLst>
          </p:cNvPr>
          <p:cNvSpPr/>
          <p:nvPr/>
        </p:nvSpPr>
        <p:spPr>
          <a:xfrm>
            <a:off x="3121861" y="4916577"/>
            <a:ext cx="2151123"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2" name="Rectangle: Rounded Corners 21">
            <a:extLst>
              <a:ext uri="{FF2B5EF4-FFF2-40B4-BE49-F238E27FC236}">
                <a16:creationId xmlns:a16="http://schemas.microsoft.com/office/drawing/2014/main" id="{64BBEE93-46A2-7EBB-A958-AF816776CE1D}"/>
              </a:ext>
            </a:extLst>
          </p:cNvPr>
          <p:cNvSpPr/>
          <p:nvPr/>
        </p:nvSpPr>
        <p:spPr>
          <a:xfrm>
            <a:off x="11359742" y="4697153"/>
            <a:ext cx="720000"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3" name="Rectangle: Rounded Corners 22">
            <a:extLst>
              <a:ext uri="{FF2B5EF4-FFF2-40B4-BE49-F238E27FC236}">
                <a16:creationId xmlns:a16="http://schemas.microsoft.com/office/drawing/2014/main" id="{BD3B2821-8A14-5C23-D472-00FE828528F1}"/>
              </a:ext>
            </a:extLst>
          </p:cNvPr>
          <p:cNvSpPr/>
          <p:nvPr/>
        </p:nvSpPr>
        <p:spPr>
          <a:xfrm>
            <a:off x="999208" y="4463142"/>
            <a:ext cx="1330037"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EFTERSÄSONG</a:t>
            </a:r>
          </a:p>
        </p:txBody>
      </p:sp>
      <p:sp>
        <p:nvSpPr>
          <p:cNvPr id="24" name="Rectangle: Rounded Corners 23">
            <a:extLst>
              <a:ext uri="{FF2B5EF4-FFF2-40B4-BE49-F238E27FC236}">
                <a16:creationId xmlns:a16="http://schemas.microsoft.com/office/drawing/2014/main" id="{BF5935A0-A98B-05AE-5997-9F20204A9E98}"/>
              </a:ext>
            </a:extLst>
          </p:cNvPr>
          <p:cNvSpPr/>
          <p:nvPr/>
        </p:nvSpPr>
        <p:spPr>
          <a:xfrm>
            <a:off x="2401861" y="4463142"/>
            <a:ext cx="720000"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5" name="Rectangle: Rounded Corners 24">
            <a:extLst>
              <a:ext uri="{FF2B5EF4-FFF2-40B4-BE49-F238E27FC236}">
                <a16:creationId xmlns:a16="http://schemas.microsoft.com/office/drawing/2014/main" id="{714D2E58-8BE8-6328-BE4B-FDF27FFA3438}"/>
              </a:ext>
            </a:extLst>
          </p:cNvPr>
          <p:cNvSpPr/>
          <p:nvPr/>
        </p:nvSpPr>
        <p:spPr>
          <a:xfrm>
            <a:off x="10626766" y="4970876"/>
            <a:ext cx="1465951"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6" name="Rectangle: Rounded Corners 25">
            <a:extLst>
              <a:ext uri="{FF2B5EF4-FFF2-40B4-BE49-F238E27FC236}">
                <a16:creationId xmlns:a16="http://schemas.microsoft.com/office/drawing/2014/main" id="{7401E4F5-36AE-D9BF-5BB3-FF582F204DCC}"/>
              </a:ext>
            </a:extLst>
          </p:cNvPr>
          <p:cNvSpPr/>
          <p:nvPr/>
        </p:nvSpPr>
        <p:spPr>
          <a:xfrm>
            <a:off x="981854" y="5129978"/>
            <a:ext cx="1330037" cy="144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ISTID</a:t>
            </a:r>
          </a:p>
        </p:txBody>
      </p:sp>
      <p:sp>
        <p:nvSpPr>
          <p:cNvPr id="27" name="Rectangle: Rounded Corners 26">
            <a:extLst>
              <a:ext uri="{FF2B5EF4-FFF2-40B4-BE49-F238E27FC236}">
                <a16:creationId xmlns:a16="http://schemas.microsoft.com/office/drawing/2014/main" id="{4DB1BBB0-1D9A-7E74-5E84-28F8DFAE2F84}"/>
              </a:ext>
            </a:extLst>
          </p:cNvPr>
          <p:cNvSpPr/>
          <p:nvPr/>
        </p:nvSpPr>
        <p:spPr>
          <a:xfrm>
            <a:off x="5314119" y="5144108"/>
            <a:ext cx="6775738" cy="144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9" name="Rectangle: Rounded Corners 28">
            <a:extLst>
              <a:ext uri="{FF2B5EF4-FFF2-40B4-BE49-F238E27FC236}">
                <a16:creationId xmlns:a16="http://schemas.microsoft.com/office/drawing/2014/main" id="{DFBDFE6C-E528-6D58-4924-A80DA390847D}"/>
              </a:ext>
            </a:extLst>
          </p:cNvPr>
          <p:cNvSpPr/>
          <p:nvPr/>
        </p:nvSpPr>
        <p:spPr>
          <a:xfrm>
            <a:off x="995972" y="5344538"/>
            <a:ext cx="1330037" cy="144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SERIESPEL A:1+ A:2</a:t>
            </a:r>
          </a:p>
        </p:txBody>
      </p:sp>
      <p:sp>
        <p:nvSpPr>
          <p:cNvPr id="30" name="Rectangle: Rounded Corners 29">
            <a:extLst>
              <a:ext uri="{FF2B5EF4-FFF2-40B4-BE49-F238E27FC236}">
                <a16:creationId xmlns:a16="http://schemas.microsoft.com/office/drawing/2014/main" id="{AB22B212-42FC-2D03-2B9B-DEE092B806F6}"/>
              </a:ext>
            </a:extLst>
          </p:cNvPr>
          <p:cNvSpPr/>
          <p:nvPr/>
        </p:nvSpPr>
        <p:spPr>
          <a:xfrm>
            <a:off x="6112959" y="5349432"/>
            <a:ext cx="3763302" cy="144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5" name="Rectangle: Rounded Corners 34">
            <a:extLst>
              <a:ext uri="{FF2B5EF4-FFF2-40B4-BE49-F238E27FC236}">
                <a16:creationId xmlns:a16="http://schemas.microsoft.com/office/drawing/2014/main" id="{828DBF1A-E473-DEF1-7DCD-84CE83333B51}"/>
              </a:ext>
            </a:extLst>
          </p:cNvPr>
          <p:cNvSpPr/>
          <p:nvPr/>
        </p:nvSpPr>
        <p:spPr>
          <a:xfrm>
            <a:off x="984514" y="5777674"/>
            <a:ext cx="1330037" cy="14400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MORGONHOCKEY</a:t>
            </a:r>
          </a:p>
        </p:txBody>
      </p:sp>
      <p:sp>
        <p:nvSpPr>
          <p:cNvPr id="36" name="Rectangle: Rounded Corners 35">
            <a:extLst>
              <a:ext uri="{FF2B5EF4-FFF2-40B4-BE49-F238E27FC236}">
                <a16:creationId xmlns:a16="http://schemas.microsoft.com/office/drawing/2014/main" id="{C2F549F4-AAEB-1E8C-BDE2-14C45B94E3FD}"/>
              </a:ext>
            </a:extLst>
          </p:cNvPr>
          <p:cNvSpPr/>
          <p:nvPr/>
        </p:nvSpPr>
        <p:spPr>
          <a:xfrm>
            <a:off x="5381501" y="5790892"/>
            <a:ext cx="5203302" cy="14400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7" name="Rectangle: Rounded Corners 36">
            <a:extLst>
              <a:ext uri="{FF2B5EF4-FFF2-40B4-BE49-F238E27FC236}">
                <a16:creationId xmlns:a16="http://schemas.microsoft.com/office/drawing/2014/main" id="{811B2DDA-1DE3-E8A7-C362-FE6F6EEE1873}"/>
              </a:ext>
            </a:extLst>
          </p:cNvPr>
          <p:cNvSpPr/>
          <p:nvPr/>
        </p:nvSpPr>
        <p:spPr>
          <a:xfrm>
            <a:off x="974840" y="6114663"/>
            <a:ext cx="1330037" cy="1440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CAFESÄSONG</a:t>
            </a:r>
          </a:p>
        </p:txBody>
      </p:sp>
      <p:sp>
        <p:nvSpPr>
          <p:cNvPr id="38" name="Rectangle: Rounded Corners 37">
            <a:extLst>
              <a:ext uri="{FF2B5EF4-FFF2-40B4-BE49-F238E27FC236}">
                <a16:creationId xmlns:a16="http://schemas.microsoft.com/office/drawing/2014/main" id="{97180511-F81D-1B48-C4E0-D5F8BDD73E12}"/>
              </a:ext>
            </a:extLst>
          </p:cNvPr>
          <p:cNvSpPr/>
          <p:nvPr/>
        </p:nvSpPr>
        <p:spPr>
          <a:xfrm>
            <a:off x="5371827" y="6127881"/>
            <a:ext cx="5203302" cy="1440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9" name="Rectangle: Rounded Corners 38">
            <a:extLst>
              <a:ext uri="{FF2B5EF4-FFF2-40B4-BE49-F238E27FC236}">
                <a16:creationId xmlns:a16="http://schemas.microsoft.com/office/drawing/2014/main" id="{27E3EAC4-E4A8-0C3A-D865-221158AAE095}"/>
              </a:ext>
            </a:extLst>
          </p:cNvPr>
          <p:cNvSpPr/>
          <p:nvPr/>
        </p:nvSpPr>
        <p:spPr>
          <a:xfrm>
            <a:off x="995972" y="5557595"/>
            <a:ext cx="1330037" cy="144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t>TRÄNINGSMATCHER</a:t>
            </a:r>
          </a:p>
        </p:txBody>
      </p:sp>
      <p:sp>
        <p:nvSpPr>
          <p:cNvPr id="40" name="Rectangle: Rounded Corners 39">
            <a:extLst>
              <a:ext uri="{FF2B5EF4-FFF2-40B4-BE49-F238E27FC236}">
                <a16:creationId xmlns:a16="http://schemas.microsoft.com/office/drawing/2014/main" id="{39F029ED-038C-37EC-4C92-0F2A3EFF4C28}"/>
              </a:ext>
            </a:extLst>
          </p:cNvPr>
          <p:cNvSpPr/>
          <p:nvPr/>
        </p:nvSpPr>
        <p:spPr>
          <a:xfrm>
            <a:off x="5392959" y="5570813"/>
            <a:ext cx="748515" cy="130782"/>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46" name="Rectangle: Rounded Corners 45">
            <a:extLst>
              <a:ext uri="{FF2B5EF4-FFF2-40B4-BE49-F238E27FC236}">
                <a16:creationId xmlns:a16="http://schemas.microsoft.com/office/drawing/2014/main" id="{01D5D6E4-14D8-AB8E-E737-8C4FD1812FE4}"/>
              </a:ext>
            </a:extLst>
          </p:cNvPr>
          <p:cNvSpPr/>
          <p:nvPr/>
        </p:nvSpPr>
        <p:spPr>
          <a:xfrm>
            <a:off x="10115315" y="5597922"/>
            <a:ext cx="1535829" cy="144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58" name="Callout: Line with Border and Accent Bar 57">
            <a:extLst>
              <a:ext uri="{FF2B5EF4-FFF2-40B4-BE49-F238E27FC236}">
                <a16:creationId xmlns:a16="http://schemas.microsoft.com/office/drawing/2014/main" id="{F3668A52-5AE8-3931-29F4-AB5F21B0418B}"/>
              </a:ext>
            </a:extLst>
          </p:cNvPr>
          <p:cNvSpPr/>
          <p:nvPr/>
        </p:nvSpPr>
        <p:spPr>
          <a:xfrm rot="16200000">
            <a:off x="2467730" y="2445932"/>
            <a:ext cx="487660" cy="666872"/>
          </a:xfrm>
          <a:prstGeom prst="accentBorderCallout1">
            <a:avLst>
              <a:gd name="adj1" fmla="val 47836"/>
              <a:gd name="adj2" fmla="val 106571"/>
              <a:gd name="adj3" fmla="val 47403"/>
              <a:gd name="adj4" fmla="val 141878"/>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TextBox 58">
            <a:extLst>
              <a:ext uri="{FF2B5EF4-FFF2-40B4-BE49-F238E27FC236}">
                <a16:creationId xmlns:a16="http://schemas.microsoft.com/office/drawing/2014/main" id="{A584E5F7-4664-DE7F-8D65-FBFB13141BC8}"/>
              </a:ext>
            </a:extLst>
          </p:cNvPr>
          <p:cNvSpPr txBox="1"/>
          <p:nvPr/>
        </p:nvSpPr>
        <p:spPr>
          <a:xfrm>
            <a:off x="2342370" y="2547621"/>
            <a:ext cx="711200" cy="402016"/>
          </a:xfrm>
          <a:prstGeom prst="rect">
            <a:avLst/>
          </a:prstGeom>
          <a:noFill/>
        </p:spPr>
        <p:txBody>
          <a:bodyPr wrap="square" rtlCol="0">
            <a:spAutoFit/>
          </a:bodyPr>
          <a:lstStyle/>
          <a:p>
            <a:pPr algn="ctr"/>
            <a:r>
              <a:rPr lang="sv-SE" sz="800"/>
              <a:t>J18</a:t>
            </a:r>
          </a:p>
          <a:p>
            <a:pPr algn="ctr"/>
            <a:r>
              <a:rPr lang="sv-SE" sz="800"/>
              <a:t>UPPSTARTSMÖTE</a:t>
            </a:r>
          </a:p>
        </p:txBody>
      </p:sp>
      <p:sp>
        <p:nvSpPr>
          <p:cNvPr id="62" name="Callout: Line with Border and Accent Bar 61">
            <a:extLst>
              <a:ext uri="{FF2B5EF4-FFF2-40B4-BE49-F238E27FC236}">
                <a16:creationId xmlns:a16="http://schemas.microsoft.com/office/drawing/2014/main" id="{89BEC168-AF47-66CD-8073-BA667054CE84}"/>
              </a:ext>
            </a:extLst>
          </p:cNvPr>
          <p:cNvSpPr/>
          <p:nvPr/>
        </p:nvSpPr>
        <p:spPr>
          <a:xfrm rot="16200000">
            <a:off x="3327100" y="2449405"/>
            <a:ext cx="418877" cy="666872"/>
          </a:xfrm>
          <a:prstGeom prst="accentBorderCallout1">
            <a:avLst>
              <a:gd name="adj1" fmla="val 47836"/>
              <a:gd name="adj2" fmla="val 106571"/>
              <a:gd name="adj3" fmla="val 47403"/>
              <a:gd name="adj4" fmla="val 15349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TextBox 62">
            <a:extLst>
              <a:ext uri="{FF2B5EF4-FFF2-40B4-BE49-F238E27FC236}">
                <a16:creationId xmlns:a16="http://schemas.microsoft.com/office/drawing/2014/main" id="{6DFDC89A-6167-EBEA-4E09-5BEDDD33B096}"/>
              </a:ext>
            </a:extLst>
          </p:cNvPr>
          <p:cNvSpPr txBox="1"/>
          <p:nvPr/>
        </p:nvSpPr>
        <p:spPr>
          <a:xfrm>
            <a:off x="3157497" y="2621184"/>
            <a:ext cx="711200" cy="253229"/>
          </a:xfrm>
          <a:prstGeom prst="rect">
            <a:avLst/>
          </a:prstGeom>
          <a:noFill/>
        </p:spPr>
        <p:txBody>
          <a:bodyPr wrap="square" rtlCol="0">
            <a:spAutoFit/>
          </a:bodyPr>
          <a:lstStyle/>
          <a:p>
            <a:pPr algn="ctr"/>
            <a:r>
              <a:rPr lang="sv-SE" sz="800"/>
              <a:t>FÖRÄLDRAMÖTE</a:t>
            </a:r>
          </a:p>
        </p:txBody>
      </p:sp>
      <p:sp>
        <p:nvSpPr>
          <p:cNvPr id="65" name="Callout: Line with Border and Accent Bar 64">
            <a:extLst>
              <a:ext uri="{FF2B5EF4-FFF2-40B4-BE49-F238E27FC236}">
                <a16:creationId xmlns:a16="http://schemas.microsoft.com/office/drawing/2014/main" id="{999F9958-1CAF-BEBB-827C-8F0563DCB0CE}"/>
              </a:ext>
            </a:extLst>
          </p:cNvPr>
          <p:cNvSpPr/>
          <p:nvPr/>
        </p:nvSpPr>
        <p:spPr>
          <a:xfrm rot="16200000">
            <a:off x="3715301" y="857861"/>
            <a:ext cx="288641" cy="1437117"/>
          </a:xfrm>
          <a:prstGeom prst="accentBorderCallout1">
            <a:avLst>
              <a:gd name="adj1" fmla="val 68877"/>
              <a:gd name="adj2" fmla="val -115802"/>
              <a:gd name="adj3" fmla="val 68616"/>
              <a:gd name="adj4" fmla="val -219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TextBox 73">
            <a:extLst>
              <a:ext uri="{FF2B5EF4-FFF2-40B4-BE49-F238E27FC236}">
                <a16:creationId xmlns:a16="http://schemas.microsoft.com/office/drawing/2014/main" id="{46B2AC6E-3675-65B4-5010-E59C5F50DBF8}"/>
              </a:ext>
            </a:extLst>
          </p:cNvPr>
          <p:cNvSpPr txBox="1"/>
          <p:nvPr/>
        </p:nvSpPr>
        <p:spPr>
          <a:xfrm>
            <a:off x="3080592" y="1468697"/>
            <a:ext cx="1692307" cy="215444"/>
          </a:xfrm>
          <a:prstGeom prst="rect">
            <a:avLst/>
          </a:prstGeom>
          <a:noFill/>
        </p:spPr>
        <p:txBody>
          <a:bodyPr wrap="square" rtlCol="0">
            <a:spAutoFit/>
          </a:bodyPr>
          <a:lstStyle/>
          <a:p>
            <a:pPr algn="ctr"/>
            <a:r>
              <a:rPr lang="sv-SE" sz="800" u="sng"/>
              <a:t>FYSTRÄNING</a:t>
            </a:r>
            <a:endParaRPr lang="sv-SE" sz="800"/>
          </a:p>
        </p:txBody>
      </p:sp>
      <p:sp>
        <p:nvSpPr>
          <p:cNvPr id="76" name="Callout: Line with Border and Accent Bar 75">
            <a:extLst>
              <a:ext uri="{FF2B5EF4-FFF2-40B4-BE49-F238E27FC236}">
                <a16:creationId xmlns:a16="http://schemas.microsoft.com/office/drawing/2014/main" id="{DE4F535D-802F-713D-6678-01AA0C298999}"/>
              </a:ext>
            </a:extLst>
          </p:cNvPr>
          <p:cNvSpPr/>
          <p:nvPr/>
        </p:nvSpPr>
        <p:spPr>
          <a:xfrm rot="16200000">
            <a:off x="5445458" y="2408625"/>
            <a:ext cx="451162" cy="625308"/>
          </a:xfrm>
          <a:prstGeom prst="accentBorderCallout1">
            <a:avLst>
              <a:gd name="adj1" fmla="val 47836"/>
              <a:gd name="adj2" fmla="val 106571"/>
              <a:gd name="adj3" fmla="val 47403"/>
              <a:gd name="adj4" fmla="val 13711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TextBox 76">
            <a:extLst>
              <a:ext uri="{FF2B5EF4-FFF2-40B4-BE49-F238E27FC236}">
                <a16:creationId xmlns:a16="http://schemas.microsoft.com/office/drawing/2014/main" id="{C1E8B882-5C7F-4DC1-3DD9-848EB736D1FD}"/>
              </a:ext>
            </a:extLst>
          </p:cNvPr>
          <p:cNvSpPr txBox="1"/>
          <p:nvPr/>
        </p:nvSpPr>
        <p:spPr>
          <a:xfrm>
            <a:off x="5289136" y="2516784"/>
            <a:ext cx="694557" cy="338554"/>
          </a:xfrm>
          <a:prstGeom prst="rect">
            <a:avLst/>
          </a:prstGeom>
          <a:noFill/>
        </p:spPr>
        <p:txBody>
          <a:bodyPr wrap="square" rtlCol="0">
            <a:spAutoFit/>
          </a:bodyPr>
          <a:lstStyle/>
          <a:p>
            <a:pPr algn="ctr"/>
            <a:r>
              <a:rPr lang="sv-SE" sz="800"/>
              <a:t>FÖRÄLDRAMÖTE</a:t>
            </a:r>
          </a:p>
        </p:txBody>
      </p:sp>
      <p:grpSp>
        <p:nvGrpSpPr>
          <p:cNvPr id="78" name="Group 77">
            <a:extLst>
              <a:ext uri="{FF2B5EF4-FFF2-40B4-BE49-F238E27FC236}">
                <a16:creationId xmlns:a16="http://schemas.microsoft.com/office/drawing/2014/main" id="{01ADFFB6-C18F-7F8F-FE33-536D883D0F6C}"/>
              </a:ext>
            </a:extLst>
          </p:cNvPr>
          <p:cNvGrpSpPr/>
          <p:nvPr/>
        </p:nvGrpSpPr>
        <p:grpSpPr>
          <a:xfrm>
            <a:off x="6089041" y="2429004"/>
            <a:ext cx="804841" cy="418875"/>
            <a:chOff x="1634976" y="2514030"/>
            <a:chExt cx="804841" cy="560017"/>
          </a:xfrm>
        </p:grpSpPr>
        <p:sp>
          <p:nvSpPr>
            <p:cNvPr id="79" name="Callout: Line with Border and Accent Bar 78">
              <a:extLst>
                <a:ext uri="{FF2B5EF4-FFF2-40B4-BE49-F238E27FC236}">
                  <a16:creationId xmlns:a16="http://schemas.microsoft.com/office/drawing/2014/main" id="{11483937-4BEE-BCEC-0EE3-89E96C16BFAF}"/>
                </a:ext>
              </a:extLst>
            </p:cNvPr>
            <p:cNvSpPr/>
            <p:nvPr/>
          </p:nvSpPr>
          <p:spPr>
            <a:xfrm rot="16200000">
              <a:off x="1732732" y="2460603"/>
              <a:ext cx="560017" cy="666872"/>
            </a:xfrm>
            <a:prstGeom prst="accentBorderCallout1">
              <a:avLst>
                <a:gd name="adj1" fmla="val 47836"/>
                <a:gd name="adj2" fmla="val 106571"/>
                <a:gd name="adj3" fmla="val 47403"/>
                <a:gd name="adj4" fmla="val 1248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TextBox 79">
              <a:extLst>
                <a:ext uri="{FF2B5EF4-FFF2-40B4-BE49-F238E27FC236}">
                  <a16:creationId xmlns:a16="http://schemas.microsoft.com/office/drawing/2014/main" id="{A851BF4F-DE1D-6DC9-D0EA-4741D0918DDE}"/>
                </a:ext>
              </a:extLst>
            </p:cNvPr>
            <p:cNvSpPr txBox="1"/>
            <p:nvPr/>
          </p:nvSpPr>
          <p:spPr>
            <a:xfrm>
              <a:off x="1634976" y="2540203"/>
              <a:ext cx="804841" cy="338554"/>
            </a:xfrm>
            <a:prstGeom prst="rect">
              <a:avLst/>
            </a:prstGeom>
            <a:noFill/>
          </p:spPr>
          <p:txBody>
            <a:bodyPr wrap="square" rtlCol="0">
              <a:spAutoFit/>
            </a:bodyPr>
            <a:lstStyle/>
            <a:p>
              <a:pPr algn="ctr"/>
              <a:r>
                <a:rPr lang="sv-SE" sz="800"/>
                <a:t>TSM</a:t>
              </a:r>
            </a:p>
            <a:p>
              <a:pPr algn="ctr"/>
              <a:r>
                <a:rPr lang="sv-SE" sz="800"/>
                <a:t>UTBILDNING</a:t>
              </a:r>
            </a:p>
          </p:txBody>
        </p:sp>
      </p:grpSp>
      <p:sp>
        <p:nvSpPr>
          <p:cNvPr id="82" name="Callout: Line with Border and Accent Bar 81">
            <a:extLst>
              <a:ext uri="{FF2B5EF4-FFF2-40B4-BE49-F238E27FC236}">
                <a16:creationId xmlns:a16="http://schemas.microsoft.com/office/drawing/2014/main" id="{434D294F-D5A6-77EA-CC0D-55720BAE2A23}"/>
              </a:ext>
            </a:extLst>
          </p:cNvPr>
          <p:cNvSpPr/>
          <p:nvPr/>
        </p:nvSpPr>
        <p:spPr>
          <a:xfrm rot="16200000">
            <a:off x="5820699" y="3072657"/>
            <a:ext cx="338555" cy="666872"/>
          </a:xfrm>
          <a:prstGeom prst="accentBorderCallout1">
            <a:avLst>
              <a:gd name="adj1" fmla="val 56146"/>
              <a:gd name="adj2" fmla="val 107141"/>
              <a:gd name="adj3" fmla="val 55713"/>
              <a:gd name="adj4" fmla="val 364315"/>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TextBox 82">
            <a:extLst>
              <a:ext uri="{FF2B5EF4-FFF2-40B4-BE49-F238E27FC236}">
                <a16:creationId xmlns:a16="http://schemas.microsoft.com/office/drawing/2014/main" id="{5C9365DD-8FC0-72C1-88D2-FED7D5F3603F}"/>
              </a:ext>
            </a:extLst>
          </p:cNvPr>
          <p:cNvSpPr txBox="1"/>
          <p:nvPr/>
        </p:nvSpPr>
        <p:spPr>
          <a:xfrm>
            <a:off x="5618349" y="3266632"/>
            <a:ext cx="804841" cy="338554"/>
          </a:xfrm>
          <a:prstGeom prst="rect">
            <a:avLst/>
          </a:prstGeom>
          <a:noFill/>
        </p:spPr>
        <p:txBody>
          <a:bodyPr wrap="square" rtlCol="0">
            <a:spAutoFit/>
          </a:bodyPr>
          <a:lstStyle/>
          <a:p>
            <a:pPr algn="ctr"/>
            <a:r>
              <a:rPr lang="sv-SE" sz="800"/>
              <a:t>DOMARE</a:t>
            </a:r>
          </a:p>
          <a:p>
            <a:pPr algn="ctr"/>
            <a:r>
              <a:rPr lang="sv-SE" sz="800"/>
              <a:t>UTB</a:t>
            </a:r>
          </a:p>
        </p:txBody>
      </p:sp>
      <p:sp>
        <p:nvSpPr>
          <p:cNvPr id="84" name="Callout: Line with Border and Accent Bar 83">
            <a:extLst>
              <a:ext uri="{FF2B5EF4-FFF2-40B4-BE49-F238E27FC236}">
                <a16:creationId xmlns:a16="http://schemas.microsoft.com/office/drawing/2014/main" id="{8997701A-4664-5063-1D9A-B3517CEB2AF4}"/>
              </a:ext>
            </a:extLst>
          </p:cNvPr>
          <p:cNvSpPr/>
          <p:nvPr/>
        </p:nvSpPr>
        <p:spPr>
          <a:xfrm rot="16200000">
            <a:off x="4724971" y="1283621"/>
            <a:ext cx="560017" cy="472850"/>
          </a:xfrm>
          <a:prstGeom prst="accentBorderCallout1">
            <a:avLst>
              <a:gd name="adj1" fmla="val 87968"/>
              <a:gd name="adj2" fmla="val -8882"/>
              <a:gd name="adj3" fmla="val 89488"/>
              <a:gd name="adj4" fmla="val -56593"/>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TextBox 84">
            <a:extLst>
              <a:ext uri="{FF2B5EF4-FFF2-40B4-BE49-F238E27FC236}">
                <a16:creationId xmlns:a16="http://schemas.microsoft.com/office/drawing/2014/main" id="{1E47081C-CB5A-73FA-94C5-99848B091713}"/>
              </a:ext>
            </a:extLst>
          </p:cNvPr>
          <p:cNvSpPr txBox="1"/>
          <p:nvPr/>
        </p:nvSpPr>
        <p:spPr>
          <a:xfrm>
            <a:off x="4578178" y="1238182"/>
            <a:ext cx="804841" cy="215444"/>
          </a:xfrm>
          <a:prstGeom prst="rect">
            <a:avLst/>
          </a:prstGeom>
          <a:noFill/>
        </p:spPr>
        <p:txBody>
          <a:bodyPr wrap="square" rtlCol="0">
            <a:spAutoFit/>
          </a:bodyPr>
          <a:lstStyle/>
          <a:p>
            <a:pPr algn="ctr"/>
            <a:r>
              <a:rPr lang="sv-SE" sz="800"/>
              <a:t>SKARA</a:t>
            </a:r>
          </a:p>
        </p:txBody>
      </p:sp>
      <p:sp>
        <p:nvSpPr>
          <p:cNvPr id="86" name="Callout: Line with Border and Accent Bar 85">
            <a:extLst>
              <a:ext uri="{FF2B5EF4-FFF2-40B4-BE49-F238E27FC236}">
                <a16:creationId xmlns:a16="http://schemas.microsoft.com/office/drawing/2014/main" id="{C9ED6523-65C0-7DCB-04D8-F3A5193408E2}"/>
              </a:ext>
            </a:extLst>
          </p:cNvPr>
          <p:cNvSpPr/>
          <p:nvPr/>
        </p:nvSpPr>
        <p:spPr>
          <a:xfrm rot="16200000">
            <a:off x="5270167" y="1288307"/>
            <a:ext cx="560017" cy="472850"/>
          </a:xfrm>
          <a:prstGeom prst="accentBorderCallout1">
            <a:avLst>
              <a:gd name="adj1" fmla="val 33275"/>
              <a:gd name="adj2" fmla="val -8883"/>
              <a:gd name="adj3" fmla="val 34795"/>
              <a:gd name="adj4" fmla="val -5659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a:p>
        </p:txBody>
      </p:sp>
      <p:sp>
        <p:nvSpPr>
          <p:cNvPr id="87" name="TextBox 86">
            <a:extLst>
              <a:ext uri="{FF2B5EF4-FFF2-40B4-BE49-F238E27FC236}">
                <a16:creationId xmlns:a16="http://schemas.microsoft.com/office/drawing/2014/main" id="{1F939129-4E29-FA16-9C0D-168927F97CFB}"/>
              </a:ext>
            </a:extLst>
          </p:cNvPr>
          <p:cNvSpPr txBox="1"/>
          <p:nvPr/>
        </p:nvSpPr>
        <p:spPr>
          <a:xfrm>
            <a:off x="5099652" y="1243653"/>
            <a:ext cx="804841" cy="338554"/>
          </a:xfrm>
          <a:prstGeom prst="rect">
            <a:avLst/>
          </a:prstGeom>
          <a:noFill/>
        </p:spPr>
        <p:txBody>
          <a:bodyPr wrap="square" rtlCol="0">
            <a:spAutoFit/>
          </a:bodyPr>
          <a:lstStyle/>
          <a:p>
            <a:pPr algn="ctr"/>
            <a:r>
              <a:rPr lang="sv-SE" sz="800"/>
              <a:t>CUP</a:t>
            </a:r>
          </a:p>
          <a:p>
            <a:pPr algn="ctr"/>
            <a:r>
              <a:rPr lang="sv-SE" sz="800"/>
              <a:t>A1/A2</a:t>
            </a:r>
          </a:p>
        </p:txBody>
      </p:sp>
      <p:sp>
        <p:nvSpPr>
          <p:cNvPr id="88" name="Callout: Line with Border and Accent Bar 87">
            <a:extLst>
              <a:ext uri="{FF2B5EF4-FFF2-40B4-BE49-F238E27FC236}">
                <a16:creationId xmlns:a16="http://schemas.microsoft.com/office/drawing/2014/main" id="{F9043125-44DB-F2AF-984D-AC347A2764D4}"/>
              </a:ext>
            </a:extLst>
          </p:cNvPr>
          <p:cNvSpPr/>
          <p:nvPr/>
        </p:nvSpPr>
        <p:spPr>
          <a:xfrm rot="16200000">
            <a:off x="6379607" y="1280355"/>
            <a:ext cx="560017" cy="472850"/>
          </a:xfrm>
          <a:prstGeom prst="accentBorderCallout1">
            <a:avLst>
              <a:gd name="adj1" fmla="val 74295"/>
              <a:gd name="adj2" fmla="val -8884"/>
              <a:gd name="adj3" fmla="val 75815"/>
              <a:gd name="adj4" fmla="val -5329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TextBox 88">
            <a:extLst>
              <a:ext uri="{FF2B5EF4-FFF2-40B4-BE49-F238E27FC236}">
                <a16:creationId xmlns:a16="http://schemas.microsoft.com/office/drawing/2014/main" id="{301C4546-4CBF-EDBA-B244-09DF8DD93400}"/>
              </a:ext>
            </a:extLst>
          </p:cNvPr>
          <p:cNvSpPr txBox="1"/>
          <p:nvPr/>
        </p:nvSpPr>
        <p:spPr>
          <a:xfrm>
            <a:off x="6257194" y="1238182"/>
            <a:ext cx="804841" cy="461665"/>
          </a:xfrm>
          <a:prstGeom prst="rect">
            <a:avLst/>
          </a:prstGeom>
          <a:noFill/>
        </p:spPr>
        <p:txBody>
          <a:bodyPr wrap="square" rtlCol="0">
            <a:spAutoFit/>
          </a:bodyPr>
          <a:lstStyle/>
          <a:p>
            <a:pPr algn="ctr"/>
            <a:r>
              <a:rPr lang="sv-SE" sz="800"/>
              <a:t>CUP</a:t>
            </a:r>
          </a:p>
          <a:p>
            <a:pPr algn="ctr"/>
            <a:r>
              <a:rPr lang="sv-SE" sz="800"/>
              <a:t>GIF</a:t>
            </a:r>
          </a:p>
          <a:p>
            <a:pPr algn="ctr"/>
            <a:r>
              <a:rPr lang="sv-SE" sz="800"/>
              <a:t>U15</a:t>
            </a:r>
          </a:p>
        </p:txBody>
      </p:sp>
      <p:sp>
        <p:nvSpPr>
          <p:cNvPr id="90" name="Callout: Line with Border and Accent Bar 89">
            <a:extLst>
              <a:ext uri="{FF2B5EF4-FFF2-40B4-BE49-F238E27FC236}">
                <a16:creationId xmlns:a16="http://schemas.microsoft.com/office/drawing/2014/main" id="{05543189-827E-DD5D-0F6A-ED1E958F4D88}"/>
              </a:ext>
            </a:extLst>
          </p:cNvPr>
          <p:cNvSpPr/>
          <p:nvPr/>
        </p:nvSpPr>
        <p:spPr>
          <a:xfrm rot="16200000">
            <a:off x="7089021" y="2520635"/>
            <a:ext cx="418877" cy="472850"/>
          </a:xfrm>
          <a:prstGeom prst="accentBorderCallout1">
            <a:avLst>
              <a:gd name="adj1" fmla="val 87968"/>
              <a:gd name="adj2" fmla="val 108216"/>
              <a:gd name="adj3" fmla="val 87535"/>
              <a:gd name="adj4" fmla="val 154015"/>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TextBox 90">
            <a:extLst>
              <a:ext uri="{FF2B5EF4-FFF2-40B4-BE49-F238E27FC236}">
                <a16:creationId xmlns:a16="http://schemas.microsoft.com/office/drawing/2014/main" id="{53B84B5C-5FB0-6C9F-14C5-8688D4F3B832}"/>
              </a:ext>
            </a:extLst>
          </p:cNvPr>
          <p:cNvSpPr txBox="1"/>
          <p:nvPr/>
        </p:nvSpPr>
        <p:spPr>
          <a:xfrm>
            <a:off x="6883565" y="2553741"/>
            <a:ext cx="804841" cy="338554"/>
          </a:xfrm>
          <a:prstGeom prst="rect">
            <a:avLst/>
          </a:prstGeom>
          <a:noFill/>
        </p:spPr>
        <p:txBody>
          <a:bodyPr wrap="square" rtlCol="0">
            <a:spAutoFit/>
          </a:bodyPr>
          <a:lstStyle/>
          <a:p>
            <a:pPr algn="ctr"/>
            <a:r>
              <a:rPr lang="sv-SE" sz="800"/>
              <a:t>GP</a:t>
            </a:r>
          </a:p>
          <a:p>
            <a:pPr algn="ctr"/>
            <a:r>
              <a:rPr lang="sv-SE" sz="800"/>
              <a:t>DOMARE</a:t>
            </a:r>
          </a:p>
        </p:txBody>
      </p:sp>
      <p:sp>
        <p:nvSpPr>
          <p:cNvPr id="92" name="Callout: Line with Border and Accent Bar 91">
            <a:extLst>
              <a:ext uri="{FF2B5EF4-FFF2-40B4-BE49-F238E27FC236}">
                <a16:creationId xmlns:a16="http://schemas.microsoft.com/office/drawing/2014/main" id="{0AC70C16-2F70-804B-13F1-44919D23AFA2}"/>
              </a:ext>
            </a:extLst>
          </p:cNvPr>
          <p:cNvSpPr/>
          <p:nvPr/>
        </p:nvSpPr>
        <p:spPr>
          <a:xfrm rot="16200000">
            <a:off x="8362492" y="2525825"/>
            <a:ext cx="460060" cy="472850"/>
          </a:xfrm>
          <a:prstGeom prst="accentBorderCallout1">
            <a:avLst>
              <a:gd name="adj1" fmla="val 27415"/>
              <a:gd name="adj2" fmla="val 108216"/>
              <a:gd name="adj3" fmla="val 26981"/>
              <a:gd name="adj4" fmla="val 13967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TextBox 92">
            <a:extLst>
              <a:ext uri="{FF2B5EF4-FFF2-40B4-BE49-F238E27FC236}">
                <a16:creationId xmlns:a16="http://schemas.microsoft.com/office/drawing/2014/main" id="{620CD571-E9A2-875A-573B-68C25CB32EA2}"/>
              </a:ext>
            </a:extLst>
          </p:cNvPr>
          <p:cNvSpPr txBox="1"/>
          <p:nvPr/>
        </p:nvSpPr>
        <p:spPr>
          <a:xfrm>
            <a:off x="8190100" y="2574470"/>
            <a:ext cx="804841" cy="338554"/>
          </a:xfrm>
          <a:prstGeom prst="rect">
            <a:avLst/>
          </a:prstGeom>
          <a:noFill/>
        </p:spPr>
        <p:txBody>
          <a:bodyPr wrap="square" rtlCol="0">
            <a:spAutoFit/>
          </a:bodyPr>
          <a:lstStyle/>
          <a:p>
            <a:pPr algn="ctr"/>
            <a:r>
              <a:rPr lang="sv-SE" sz="800"/>
              <a:t>J18 </a:t>
            </a:r>
          </a:p>
          <a:p>
            <a:pPr algn="ctr"/>
            <a:r>
              <a:rPr lang="sv-SE" sz="800"/>
              <a:t>AVST.</a:t>
            </a:r>
          </a:p>
        </p:txBody>
      </p:sp>
      <p:sp>
        <p:nvSpPr>
          <p:cNvPr id="94" name="Callout: Line with Border and Accent Bar 93">
            <a:extLst>
              <a:ext uri="{FF2B5EF4-FFF2-40B4-BE49-F238E27FC236}">
                <a16:creationId xmlns:a16="http://schemas.microsoft.com/office/drawing/2014/main" id="{B58E439A-F22D-523A-A8CE-0A3D8F4AABB2}"/>
              </a:ext>
            </a:extLst>
          </p:cNvPr>
          <p:cNvSpPr/>
          <p:nvPr/>
        </p:nvSpPr>
        <p:spPr>
          <a:xfrm rot="16200000">
            <a:off x="7766717" y="1278854"/>
            <a:ext cx="560017" cy="472850"/>
          </a:xfrm>
          <a:prstGeom prst="accentBorderCallout1">
            <a:avLst>
              <a:gd name="adj1" fmla="val 74295"/>
              <a:gd name="adj2" fmla="val -8884"/>
              <a:gd name="adj3" fmla="val 75815"/>
              <a:gd name="adj4" fmla="val -5329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Callout: Line with Border and Accent Bar 94">
            <a:extLst>
              <a:ext uri="{FF2B5EF4-FFF2-40B4-BE49-F238E27FC236}">
                <a16:creationId xmlns:a16="http://schemas.microsoft.com/office/drawing/2014/main" id="{E5819C13-390C-88BD-0CA3-D62B7F5BCAC4}"/>
              </a:ext>
            </a:extLst>
          </p:cNvPr>
          <p:cNvSpPr/>
          <p:nvPr/>
        </p:nvSpPr>
        <p:spPr>
          <a:xfrm rot="16200000">
            <a:off x="10125175" y="1245506"/>
            <a:ext cx="560017" cy="472850"/>
          </a:xfrm>
          <a:prstGeom prst="accentBorderCallout1">
            <a:avLst>
              <a:gd name="adj1" fmla="val 74295"/>
              <a:gd name="adj2" fmla="val -8884"/>
              <a:gd name="adj3" fmla="val 73862"/>
              <a:gd name="adj4" fmla="val -5329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TextBox 95">
            <a:extLst>
              <a:ext uri="{FF2B5EF4-FFF2-40B4-BE49-F238E27FC236}">
                <a16:creationId xmlns:a16="http://schemas.microsoft.com/office/drawing/2014/main" id="{0856A473-1331-ACC3-77FC-C98D90611106}"/>
              </a:ext>
            </a:extLst>
          </p:cNvPr>
          <p:cNvSpPr txBox="1"/>
          <p:nvPr/>
        </p:nvSpPr>
        <p:spPr>
          <a:xfrm>
            <a:off x="7631882" y="1248659"/>
            <a:ext cx="804841" cy="338554"/>
          </a:xfrm>
          <a:prstGeom prst="rect">
            <a:avLst/>
          </a:prstGeom>
          <a:noFill/>
        </p:spPr>
        <p:txBody>
          <a:bodyPr wrap="square" rtlCol="0">
            <a:spAutoFit/>
          </a:bodyPr>
          <a:lstStyle/>
          <a:p>
            <a:pPr algn="ctr"/>
            <a:r>
              <a:rPr lang="sv-SE" sz="800"/>
              <a:t>CUP</a:t>
            </a:r>
          </a:p>
          <a:p>
            <a:pPr algn="ctr"/>
            <a:r>
              <a:rPr lang="sv-SE" sz="800"/>
              <a:t>A1/A2</a:t>
            </a:r>
          </a:p>
        </p:txBody>
      </p:sp>
      <p:sp>
        <p:nvSpPr>
          <p:cNvPr id="97" name="TextBox 96">
            <a:extLst>
              <a:ext uri="{FF2B5EF4-FFF2-40B4-BE49-F238E27FC236}">
                <a16:creationId xmlns:a16="http://schemas.microsoft.com/office/drawing/2014/main" id="{59E9D603-823C-E028-463D-7DAEC397A939}"/>
              </a:ext>
            </a:extLst>
          </p:cNvPr>
          <p:cNvSpPr txBox="1"/>
          <p:nvPr/>
        </p:nvSpPr>
        <p:spPr>
          <a:xfrm>
            <a:off x="10001919" y="1201922"/>
            <a:ext cx="804841" cy="338554"/>
          </a:xfrm>
          <a:prstGeom prst="rect">
            <a:avLst/>
          </a:prstGeom>
          <a:noFill/>
        </p:spPr>
        <p:txBody>
          <a:bodyPr wrap="square" rtlCol="0">
            <a:spAutoFit/>
          </a:bodyPr>
          <a:lstStyle/>
          <a:p>
            <a:pPr algn="ctr"/>
            <a:r>
              <a:rPr lang="sv-SE" sz="800"/>
              <a:t>CUP</a:t>
            </a:r>
          </a:p>
          <a:p>
            <a:pPr algn="ctr"/>
            <a:r>
              <a:rPr lang="sv-SE" sz="800"/>
              <a:t>A1/A2</a:t>
            </a:r>
          </a:p>
        </p:txBody>
      </p:sp>
      <p:sp>
        <p:nvSpPr>
          <p:cNvPr id="98" name="Callout: Line with Border and Accent Bar 97">
            <a:extLst>
              <a:ext uri="{FF2B5EF4-FFF2-40B4-BE49-F238E27FC236}">
                <a16:creationId xmlns:a16="http://schemas.microsoft.com/office/drawing/2014/main" id="{564830C7-D259-8924-76A1-A83D8D88E18A}"/>
              </a:ext>
            </a:extLst>
          </p:cNvPr>
          <p:cNvSpPr/>
          <p:nvPr/>
        </p:nvSpPr>
        <p:spPr>
          <a:xfrm rot="16200000">
            <a:off x="5823946" y="1284547"/>
            <a:ext cx="560017" cy="472850"/>
          </a:xfrm>
          <a:prstGeom prst="accentBorderCallout1">
            <a:avLst>
              <a:gd name="adj1" fmla="val 25462"/>
              <a:gd name="adj2" fmla="val -8885"/>
              <a:gd name="adj3" fmla="val 25028"/>
              <a:gd name="adj4" fmla="val -59893"/>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TextBox 98">
            <a:extLst>
              <a:ext uri="{FF2B5EF4-FFF2-40B4-BE49-F238E27FC236}">
                <a16:creationId xmlns:a16="http://schemas.microsoft.com/office/drawing/2014/main" id="{AE54F3F8-9B54-18B4-52B7-E8E0DC581A1F}"/>
              </a:ext>
            </a:extLst>
          </p:cNvPr>
          <p:cNvSpPr txBox="1"/>
          <p:nvPr/>
        </p:nvSpPr>
        <p:spPr>
          <a:xfrm>
            <a:off x="5689111" y="1254352"/>
            <a:ext cx="804841" cy="215444"/>
          </a:xfrm>
          <a:prstGeom prst="rect">
            <a:avLst/>
          </a:prstGeom>
          <a:noFill/>
        </p:spPr>
        <p:txBody>
          <a:bodyPr wrap="square" rtlCol="0">
            <a:spAutoFit/>
          </a:bodyPr>
          <a:lstStyle/>
          <a:p>
            <a:pPr algn="ctr"/>
            <a:r>
              <a:rPr lang="sv-SE" sz="800"/>
              <a:t>TEAMB.</a:t>
            </a:r>
          </a:p>
        </p:txBody>
      </p:sp>
      <p:sp>
        <p:nvSpPr>
          <p:cNvPr id="100" name="Callout: Line with Border and Accent Bar 99">
            <a:extLst>
              <a:ext uri="{FF2B5EF4-FFF2-40B4-BE49-F238E27FC236}">
                <a16:creationId xmlns:a16="http://schemas.microsoft.com/office/drawing/2014/main" id="{B82AF874-724E-D65F-8951-5DC106666144}"/>
              </a:ext>
            </a:extLst>
          </p:cNvPr>
          <p:cNvSpPr/>
          <p:nvPr/>
        </p:nvSpPr>
        <p:spPr>
          <a:xfrm rot="16200000">
            <a:off x="7231242" y="1278854"/>
            <a:ext cx="560017" cy="472850"/>
          </a:xfrm>
          <a:prstGeom prst="accentBorderCallout1">
            <a:avLst>
              <a:gd name="adj1" fmla="val 25462"/>
              <a:gd name="adj2" fmla="val -8885"/>
              <a:gd name="adj3" fmla="val 25028"/>
              <a:gd name="adj4" fmla="val -54945"/>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TextBox 100">
            <a:extLst>
              <a:ext uri="{FF2B5EF4-FFF2-40B4-BE49-F238E27FC236}">
                <a16:creationId xmlns:a16="http://schemas.microsoft.com/office/drawing/2014/main" id="{6BE39022-0A5B-A52C-DCED-4A34676D23AF}"/>
              </a:ext>
            </a:extLst>
          </p:cNvPr>
          <p:cNvSpPr txBox="1"/>
          <p:nvPr/>
        </p:nvSpPr>
        <p:spPr>
          <a:xfrm>
            <a:off x="7116215" y="1240037"/>
            <a:ext cx="804841" cy="215444"/>
          </a:xfrm>
          <a:prstGeom prst="rect">
            <a:avLst/>
          </a:prstGeom>
          <a:noFill/>
        </p:spPr>
        <p:txBody>
          <a:bodyPr wrap="square" rtlCol="0">
            <a:spAutoFit/>
          </a:bodyPr>
          <a:lstStyle/>
          <a:p>
            <a:pPr algn="ctr"/>
            <a:r>
              <a:rPr lang="sv-SE" sz="800"/>
              <a:t>TEAMB.</a:t>
            </a:r>
          </a:p>
        </p:txBody>
      </p:sp>
      <p:sp>
        <p:nvSpPr>
          <p:cNvPr id="102" name="Callout: Line with Border and Accent Bar 101">
            <a:extLst>
              <a:ext uri="{FF2B5EF4-FFF2-40B4-BE49-F238E27FC236}">
                <a16:creationId xmlns:a16="http://schemas.microsoft.com/office/drawing/2014/main" id="{63A7459F-1661-9C9C-C822-EEB7CCBC472D}"/>
              </a:ext>
            </a:extLst>
          </p:cNvPr>
          <p:cNvSpPr/>
          <p:nvPr/>
        </p:nvSpPr>
        <p:spPr>
          <a:xfrm rot="16200000">
            <a:off x="9032864" y="1252700"/>
            <a:ext cx="560017" cy="472850"/>
          </a:xfrm>
          <a:prstGeom prst="accentBorderCallout1">
            <a:avLst>
              <a:gd name="adj1" fmla="val 25462"/>
              <a:gd name="adj2" fmla="val -8885"/>
              <a:gd name="adj3" fmla="val 25028"/>
              <a:gd name="adj4" fmla="val -46698"/>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 name="TextBox 102">
            <a:extLst>
              <a:ext uri="{FF2B5EF4-FFF2-40B4-BE49-F238E27FC236}">
                <a16:creationId xmlns:a16="http://schemas.microsoft.com/office/drawing/2014/main" id="{3C4B881E-1A5B-0C4A-49E3-4A6DEDB77062}"/>
              </a:ext>
            </a:extLst>
          </p:cNvPr>
          <p:cNvSpPr txBox="1"/>
          <p:nvPr/>
        </p:nvSpPr>
        <p:spPr>
          <a:xfrm>
            <a:off x="8893706" y="1216656"/>
            <a:ext cx="804841" cy="215444"/>
          </a:xfrm>
          <a:prstGeom prst="rect">
            <a:avLst/>
          </a:prstGeom>
          <a:noFill/>
        </p:spPr>
        <p:txBody>
          <a:bodyPr wrap="square" rtlCol="0">
            <a:spAutoFit/>
          </a:bodyPr>
          <a:lstStyle/>
          <a:p>
            <a:pPr algn="ctr"/>
            <a:r>
              <a:rPr lang="sv-SE" sz="800"/>
              <a:t>TEAMB.</a:t>
            </a:r>
          </a:p>
        </p:txBody>
      </p:sp>
      <p:sp>
        <p:nvSpPr>
          <p:cNvPr id="104" name="Callout: Line with Border and Accent Bar 103">
            <a:extLst>
              <a:ext uri="{FF2B5EF4-FFF2-40B4-BE49-F238E27FC236}">
                <a16:creationId xmlns:a16="http://schemas.microsoft.com/office/drawing/2014/main" id="{B7E9BF90-C0C1-5FA3-2CA6-0FFE42CA74AE}"/>
              </a:ext>
            </a:extLst>
          </p:cNvPr>
          <p:cNvSpPr/>
          <p:nvPr/>
        </p:nvSpPr>
        <p:spPr>
          <a:xfrm rot="16200000">
            <a:off x="10694239" y="2345818"/>
            <a:ext cx="638267" cy="1011069"/>
          </a:xfrm>
          <a:prstGeom prst="accentBorderCallout1">
            <a:avLst>
              <a:gd name="adj1" fmla="val 21949"/>
              <a:gd name="adj2" fmla="val 102335"/>
              <a:gd name="adj3" fmla="val 21563"/>
              <a:gd name="adj4" fmla="val 132578"/>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 name="TextBox 104">
            <a:extLst>
              <a:ext uri="{FF2B5EF4-FFF2-40B4-BE49-F238E27FC236}">
                <a16:creationId xmlns:a16="http://schemas.microsoft.com/office/drawing/2014/main" id="{6FCBB6AD-DF5F-E0CB-994E-AB603BE629BB}"/>
              </a:ext>
            </a:extLst>
          </p:cNvPr>
          <p:cNvSpPr txBox="1"/>
          <p:nvPr/>
        </p:nvSpPr>
        <p:spPr>
          <a:xfrm>
            <a:off x="10404340" y="2534247"/>
            <a:ext cx="1184151" cy="584775"/>
          </a:xfrm>
          <a:prstGeom prst="rect">
            <a:avLst/>
          </a:prstGeom>
          <a:noFill/>
        </p:spPr>
        <p:txBody>
          <a:bodyPr wrap="square" rtlCol="0">
            <a:spAutoFit/>
          </a:bodyPr>
          <a:lstStyle/>
          <a:p>
            <a:pPr algn="ctr"/>
            <a:r>
              <a:rPr lang="sv-SE" sz="800"/>
              <a:t>J18</a:t>
            </a:r>
          </a:p>
          <a:p>
            <a:pPr algn="ctr"/>
            <a:r>
              <a:rPr lang="sv-SE" sz="800"/>
              <a:t>UPPSTART</a:t>
            </a:r>
          </a:p>
          <a:p>
            <a:pPr algn="ctr"/>
            <a:r>
              <a:rPr lang="sv-SE" sz="800"/>
              <a:t>TRÄNINGSGRUPP</a:t>
            </a:r>
          </a:p>
          <a:p>
            <a:pPr algn="ctr"/>
            <a:r>
              <a:rPr lang="sv-SE" sz="800"/>
              <a:t>TRÄNINGSMATCHER</a:t>
            </a:r>
          </a:p>
        </p:txBody>
      </p:sp>
      <p:sp>
        <p:nvSpPr>
          <p:cNvPr id="106" name="Callout: Line with Border and Accent Bar 105">
            <a:extLst>
              <a:ext uri="{FF2B5EF4-FFF2-40B4-BE49-F238E27FC236}">
                <a16:creationId xmlns:a16="http://schemas.microsoft.com/office/drawing/2014/main" id="{2710C727-7FBB-2B55-96B9-35BEDD34D3BA}"/>
              </a:ext>
            </a:extLst>
          </p:cNvPr>
          <p:cNvSpPr/>
          <p:nvPr/>
        </p:nvSpPr>
        <p:spPr>
          <a:xfrm rot="16200000">
            <a:off x="10697922" y="3180143"/>
            <a:ext cx="638267" cy="1011069"/>
          </a:xfrm>
          <a:prstGeom prst="accentBorderCallout1">
            <a:avLst>
              <a:gd name="adj1" fmla="val 21949"/>
              <a:gd name="adj2" fmla="val 102335"/>
              <a:gd name="adj3" fmla="val 21563"/>
              <a:gd name="adj4" fmla="val 132578"/>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 name="TextBox 106">
            <a:extLst>
              <a:ext uri="{FF2B5EF4-FFF2-40B4-BE49-F238E27FC236}">
                <a16:creationId xmlns:a16="http://schemas.microsoft.com/office/drawing/2014/main" id="{802E620A-3CDB-B851-F3E3-D299FA294E75}"/>
              </a:ext>
            </a:extLst>
          </p:cNvPr>
          <p:cNvSpPr txBox="1"/>
          <p:nvPr/>
        </p:nvSpPr>
        <p:spPr>
          <a:xfrm>
            <a:off x="10408023" y="3368572"/>
            <a:ext cx="1184151" cy="584775"/>
          </a:xfrm>
          <a:prstGeom prst="rect">
            <a:avLst/>
          </a:prstGeom>
          <a:noFill/>
        </p:spPr>
        <p:txBody>
          <a:bodyPr wrap="square" rtlCol="0">
            <a:spAutoFit/>
          </a:bodyPr>
          <a:lstStyle/>
          <a:p>
            <a:pPr algn="ctr"/>
            <a:r>
              <a:rPr lang="sv-SE" sz="800"/>
              <a:t>A-GRUPP</a:t>
            </a:r>
          </a:p>
          <a:p>
            <a:pPr algn="ctr"/>
            <a:r>
              <a:rPr lang="sv-SE" sz="800"/>
              <a:t>UPPSTART</a:t>
            </a:r>
          </a:p>
          <a:p>
            <a:pPr algn="ctr"/>
            <a:r>
              <a:rPr lang="sv-SE" sz="800"/>
              <a:t>TRÄNINGSGRUPP</a:t>
            </a:r>
          </a:p>
          <a:p>
            <a:pPr algn="ctr"/>
            <a:r>
              <a:rPr lang="sv-SE" sz="800"/>
              <a:t>TRÄNINGSMATCHER</a:t>
            </a:r>
          </a:p>
        </p:txBody>
      </p:sp>
      <p:sp>
        <p:nvSpPr>
          <p:cNvPr id="108" name="Callout: Line with Border and Accent Bar 107">
            <a:extLst>
              <a:ext uri="{FF2B5EF4-FFF2-40B4-BE49-F238E27FC236}">
                <a16:creationId xmlns:a16="http://schemas.microsoft.com/office/drawing/2014/main" id="{27E593B1-3706-D0BA-58E9-EE2954DF62AC}"/>
              </a:ext>
            </a:extLst>
          </p:cNvPr>
          <p:cNvSpPr/>
          <p:nvPr/>
        </p:nvSpPr>
        <p:spPr>
          <a:xfrm rot="16200000">
            <a:off x="8358712" y="3186529"/>
            <a:ext cx="460060" cy="472850"/>
          </a:xfrm>
          <a:prstGeom prst="accentBorderCallout1">
            <a:avLst>
              <a:gd name="adj1" fmla="val 27415"/>
              <a:gd name="adj2" fmla="val 108216"/>
              <a:gd name="adj3" fmla="val 26981"/>
              <a:gd name="adj4" fmla="val 139673"/>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 name="TextBox 108">
            <a:extLst>
              <a:ext uri="{FF2B5EF4-FFF2-40B4-BE49-F238E27FC236}">
                <a16:creationId xmlns:a16="http://schemas.microsoft.com/office/drawing/2014/main" id="{0B892855-F69C-2F8C-D2CC-4C7B3F194713}"/>
              </a:ext>
            </a:extLst>
          </p:cNvPr>
          <p:cNvSpPr txBox="1"/>
          <p:nvPr/>
        </p:nvSpPr>
        <p:spPr>
          <a:xfrm>
            <a:off x="8145786" y="3179747"/>
            <a:ext cx="804841" cy="338554"/>
          </a:xfrm>
          <a:prstGeom prst="rect">
            <a:avLst/>
          </a:prstGeom>
          <a:noFill/>
        </p:spPr>
        <p:txBody>
          <a:bodyPr wrap="square" rtlCol="0">
            <a:spAutoFit/>
          </a:bodyPr>
          <a:lstStyle/>
          <a:p>
            <a:pPr algn="ctr"/>
            <a:r>
              <a:rPr lang="sv-SE" sz="800"/>
              <a:t>A</a:t>
            </a:r>
          </a:p>
          <a:p>
            <a:pPr algn="ctr"/>
            <a:r>
              <a:rPr lang="sv-SE" sz="800"/>
              <a:t>AVST.</a:t>
            </a:r>
          </a:p>
        </p:txBody>
      </p:sp>
      <p:cxnSp>
        <p:nvCxnSpPr>
          <p:cNvPr id="112" name="Straight Connector 111">
            <a:extLst>
              <a:ext uri="{FF2B5EF4-FFF2-40B4-BE49-F238E27FC236}">
                <a16:creationId xmlns:a16="http://schemas.microsoft.com/office/drawing/2014/main" id="{9CF48585-98EE-EC23-9876-60458FED924C}"/>
              </a:ext>
            </a:extLst>
          </p:cNvPr>
          <p:cNvCxnSpPr>
            <a:cxnSpLocks/>
          </p:cNvCxnSpPr>
          <p:nvPr/>
        </p:nvCxnSpPr>
        <p:spPr>
          <a:xfrm flipH="1">
            <a:off x="4256997" y="3361496"/>
            <a:ext cx="1234617" cy="0"/>
          </a:xfrm>
          <a:prstGeom prst="line">
            <a:avLst/>
          </a:prstGeom>
        </p:spPr>
        <p:style>
          <a:lnRef idx="2">
            <a:schemeClr val="accent1"/>
          </a:lnRef>
          <a:fillRef idx="0">
            <a:schemeClr val="accent1"/>
          </a:fillRef>
          <a:effectRef idx="1">
            <a:schemeClr val="accent1"/>
          </a:effectRef>
          <a:fontRef idx="minor">
            <a:schemeClr val="tx1"/>
          </a:fontRef>
        </p:style>
      </p:cxnSp>
      <p:sp>
        <p:nvSpPr>
          <p:cNvPr id="113" name="Callout: Line with Border and Accent Bar 112">
            <a:extLst>
              <a:ext uri="{FF2B5EF4-FFF2-40B4-BE49-F238E27FC236}">
                <a16:creationId xmlns:a16="http://schemas.microsoft.com/office/drawing/2014/main" id="{BE482369-EF50-0377-CFE0-3982F3EB44FD}"/>
              </a:ext>
            </a:extLst>
          </p:cNvPr>
          <p:cNvSpPr/>
          <p:nvPr/>
        </p:nvSpPr>
        <p:spPr>
          <a:xfrm rot="16200000">
            <a:off x="4712522" y="2649908"/>
            <a:ext cx="323568" cy="1234616"/>
          </a:xfrm>
          <a:prstGeom prst="accentBorderCallout1">
            <a:avLst>
              <a:gd name="adj1" fmla="val 78124"/>
              <a:gd name="adj2" fmla="val 104716"/>
              <a:gd name="adj3" fmla="val 77692"/>
              <a:gd name="adj4" fmla="val 33616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TextBox 114">
            <a:extLst>
              <a:ext uri="{FF2B5EF4-FFF2-40B4-BE49-F238E27FC236}">
                <a16:creationId xmlns:a16="http://schemas.microsoft.com/office/drawing/2014/main" id="{87E15FAF-2676-E31E-7C85-7B28B60D99BE}"/>
              </a:ext>
            </a:extLst>
          </p:cNvPr>
          <p:cNvSpPr txBox="1"/>
          <p:nvPr/>
        </p:nvSpPr>
        <p:spPr>
          <a:xfrm>
            <a:off x="4428074" y="3340688"/>
            <a:ext cx="268330" cy="338554"/>
          </a:xfrm>
          <a:prstGeom prst="rect">
            <a:avLst/>
          </a:prstGeom>
          <a:noFill/>
        </p:spPr>
        <p:txBody>
          <a:bodyPr wrap="square" rtlCol="0">
            <a:spAutoFit/>
          </a:bodyPr>
          <a:lstStyle/>
          <a:p>
            <a:pPr algn="ctr"/>
            <a:endParaRPr lang="sv-SE" sz="800" b="1" u="sng"/>
          </a:p>
          <a:p>
            <a:pPr algn="ctr"/>
            <a:endParaRPr lang="sv-SE" sz="800"/>
          </a:p>
        </p:txBody>
      </p:sp>
      <p:sp>
        <p:nvSpPr>
          <p:cNvPr id="121" name="TextBox 120">
            <a:extLst>
              <a:ext uri="{FF2B5EF4-FFF2-40B4-BE49-F238E27FC236}">
                <a16:creationId xmlns:a16="http://schemas.microsoft.com/office/drawing/2014/main" id="{EDC4E3AD-63CD-3BE6-6C86-3F6CEEA357FC}"/>
              </a:ext>
            </a:extLst>
          </p:cNvPr>
          <p:cNvSpPr txBox="1"/>
          <p:nvPr/>
        </p:nvSpPr>
        <p:spPr>
          <a:xfrm>
            <a:off x="4073089" y="3127045"/>
            <a:ext cx="1692307" cy="215444"/>
          </a:xfrm>
          <a:prstGeom prst="rect">
            <a:avLst/>
          </a:prstGeom>
          <a:noFill/>
        </p:spPr>
        <p:txBody>
          <a:bodyPr wrap="square" rtlCol="0">
            <a:spAutoFit/>
          </a:bodyPr>
          <a:lstStyle/>
          <a:p>
            <a:pPr algn="ctr"/>
            <a:r>
              <a:rPr lang="sv-SE" sz="800" u="sng"/>
              <a:t>ISTRÄNING START</a:t>
            </a:r>
            <a:endParaRPr lang="sv-SE" sz="800"/>
          </a:p>
        </p:txBody>
      </p:sp>
      <p:sp>
        <p:nvSpPr>
          <p:cNvPr id="148" name="Callout: Line with Border and Accent Bar 147">
            <a:extLst>
              <a:ext uri="{FF2B5EF4-FFF2-40B4-BE49-F238E27FC236}">
                <a16:creationId xmlns:a16="http://schemas.microsoft.com/office/drawing/2014/main" id="{3AF3FAA3-4B32-75DF-671E-A140C39985F7}"/>
              </a:ext>
            </a:extLst>
          </p:cNvPr>
          <p:cNvSpPr/>
          <p:nvPr/>
        </p:nvSpPr>
        <p:spPr>
          <a:xfrm rot="16200000">
            <a:off x="10438632" y="663864"/>
            <a:ext cx="377101" cy="472850"/>
          </a:xfrm>
          <a:prstGeom prst="accentBorderCallout1">
            <a:avLst>
              <a:gd name="adj1" fmla="val 74295"/>
              <a:gd name="adj2" fmla="val -8884"/>
              <a:gd name="adj3" fmla="val 77768"/>
              <a:gd name="adj4" fmla="val -266768"/>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9" name="TextBox 148">
            <a:extLst>
              <a:ext uri="{FF2B5EF4-FFF2-40B4-BE49-F238E27FC236}">
                <a16:creationId xmlns:a16="http://schemas.microsoft.com/office/drawing/2014/main" id="{6A689D42-CD2D-41CA-00B9-B9D941AA82F6}"/>
              </a:ext>
            </a:extLst>
          </p:cNvPr>
          <p:cNvSpPr txBox="1"/>
          <p:nvPr/>
        </p:nvSpPr>
        <p:spPr>
          <a:xfrm>
            <a:off x="10224761" y="731012"/>
            <a:ext cx="804841" cy="338554"/>
          </a:xfrm>
          <a:prstGeom prst="rect">
            <a:avLst/>
          </a:prstGeom>
          <a:noFill/>
        </p:spPr>
        <p:txBody>
          <a:bodyPr wrap="square" rtlCol="0">
            <a:spAutoFit/>
          </a:bodyPr>
          <a:lstStyle/>
          <a:p>
            <a:pPr algn="ctr"/>
            <a:r>
              <a:rPr lang="sv-SE" sz="800"/>
              <a:t>PÅSK</a:t>
            </a:r>
          </a:p>
          <a:p>
            <a:pPr algn="ctr"/>
            <a:r>
              <a:rPr lang="sv-SE" sz="800"/>
              <a:t>CAMP</a:t>
            </a:r>
          </a:p>
        </p:txBody>
      </p:sp>
      <p:sp>
        <p:nvSpPr>
          <p:cNvPr id="150" name="Callout: Line with Border and Accent Bar 149">
            <a:extLst>
              <a:ext uri="{FF2B5EF4-FFF2-40B4-BE49-F238E27FC236}">
                <a16:creationId xmlns:a16="http://schemas.microsoft.com/office/drawing/2014/main" id="{849B0823-289E-B5E5-AE4E-0090790FF7A8}"/>
              </a:ext>
            </a:extLst>
          </p:cNvPr>
          <p:cNvSpPr/>
          <p:nvPr/>
        </p:nvSpPr>
        <p:spPr>
          <a:xfrm rot="16200000">
            <a:off x="8192925" y="669884"/>
            <a:ext cx="377101" cy="472850"/>
          </a:xfrm>
          <a:prstGeom prst="accentBorderCallout1">
            <a:avLst>
              <a:gd name="adj1" fmla="val 74295"/>
              <a:gd name="adj2" fmla="val -8884"/>
              <a:gd name="adj3" fmla="val 77768"/>
              <a:gd name="adj4" fmla="val -266768"/>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1" name="TextBox 150">
            <a:extLst>
              <a:ext uri="{FF2B5EF4-FFF2-40B4-BE49-F238E27FC236}">
                <a16:creationId xmlns:a16="http://schemas.microsoft.com/office/drawing/2014/main" id="{4AE111F6-7D8A-8279-1057-18E384C60AE5}"/>
              </a:ext>
            </a:extLst>
          </p:cNvPr>
          <p:cNvSpPr txBox="1"/>
          <p:nvPr/>
        </p:nvSpPr>
        <p:spPr>
          <a:xfrm>
            <a:off x="7969529" y="765607"/>
            <a:ext cx="804841" cy="338554"/>
          </a:xfrm>
          <a:prstGeom prst="rect">
            <a:avLst/>
          </a:prstGeom>
          <a:noFill/>
        </p:spPr>
        <p:txBody>
          <a:bodyPr wrap="square" rtlCol="0">
            <a:spAutoFit/>
          </a:bodyPr>
          <a:lstStyle/>
          <a:p>
            <a:pPr algn="ctr"/>
            <a:r>
              <a:rPr lang="sv-SE" sz="800"/>
              <a:t>1D</a:t>
            </a:r>
          </a:p>
          <a:p>
            <a:pPr algn="ctr"/>
            <a:r>
              <a:rPr lang="sv-SE" sz="800"/>
              <a:t>CAMP</a:t>
            </a:r>
          </a:p>
        </p:txBody>
      </p:sp>
      <p:sp>
        <p:nvSpPr>
          <p:cNvPr id="152" name="Callout: Line with Border and Accent Bar 151">
            <a:extLst>
              <a:ext uri="{FF2B5EF4-FFF2-40B4-BE49-F238E27FC236}">
                <a16:creationId xmlns:a16="http://schemas.microsoft.com/office/drawing/2014/main" id="{507768D3-05B9-6751-95B5-DFD2B67DB2D5}"/>
              </a:ext>
            </a:extLst>
          </p:cNvPr>
          <p:cNvSpPr/>
          <p:nvPr/>
        </p:nvSpPr>
        <p:spPr>
          <a:xfrm rot="16200000">
            <a:off x="6647073" y="665778"/>
            <a:ext cx="377101" cy="472850"/>
          </a:xfrm>
          <a:prstGeom prst="accentBorderCallout1">
            <a:avLst>
              <a:gd name="adj1" fmla="val 74295"/>
              <a:gd name="adj2" fmla="val -8884"/>
              <a:gd name="adj3" fmla="val 77768"/>
              <a:gd name="adj4" fmla="val -274116"/>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3" name="TextBox 152">
            <a:extLst>
              <a:ext uri="{FF2B5EF4-FFF2-40B4-BE49-F238E27FC236}">
                <a16:creationId xmlns:a16="http://schemas.microsoft.com/office/drawing/2014/main" id="{A690DD96-D22A-42E7-ADF8-ABD632F3BB9B}"/>
              </a:ext>
            </a:extLst>
          </p:cNvPr>
          <p:cNvSpPr txBox="1"/>
          <p:nvPr/>
        </p:nvSpPr>
        <p:spPr>
          <a:xfrm>
            <a:off x="6433202" y="732926"/>
            <a:ext cx="804841" cy="338554"/>
          </a:xfrm>
          <a:prstGeom prst="rect">
            <a:avLst/>
          </a:prstGeom>
          <a:noFill/>
        </p:spPr>
        <p:txBody>
          <a:bodyPr wrap="square" rtlCol="0">
            <a:spAutoFit/>
          </a:bodyPr>
          <a:lstStyle/>
          <a:p>
            <a:pPr algn="ctr"/>
            <a:r>
              <a:rPr lang="sv-SE" sz="800"/>
              <a:t>HÖST</a:t>
            </a:r>
          </a:p>
          <a:p>
            <a:pPr algn="ctr"/>
            <a:r>
              <a:rPr lang="sv-SE" sz="800"/>
              <a:t>CAMP</a:t>
            </a:r>
          </a:p>
        </p:txBody>
      </p:sp>
      <p:sp>
        <p:nvSpPr>
          <p:cNvPr id="154" name="Callout: Line with Border and Accent Bar 153">
            <a:extLst>
              <a:ext uri="{FF2B5EF4-FFF2-40B4-BE49-F238E27FC236}">
                <a16:creationId xmlns:a16="http://schemas.microsoft.com/office/drawing/2014/main" id="{A4F0F6CC-53B7-1A1E-2E18-512CA46172DA}"/>
              </a:ext>
            </a:extLst>
          </p:cNvPr>
          <p:cNvSpPr/>
          <p:nvPr/>
        </p:nvSpPr>
        <p:spPr>
          <a:xfrm rot="16200000">
            <a:off x="10944960" y="663417"/>
            <a:ext cx="377101" cy="472850"/>
          </a:xfrm>
          <a:prstGeom prst="accentBorderCallout1">
            <a:avLst>
              <a:gd name="adj1" fmla="val 62575"/>
              <a:gd name="adj2" fmla="val -11335"/>
              <a:gd name="adj3" fmla="val 66048"/>
              <a:gd name="adj4" fmla="val -26676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5" name="TextBox 154">
            <a:extLst>
              <a:ext uri="{FF2B5EF4-FFF2-40B4-BE49-F238E27FC236}">
                <a16:creationId xmlns:a16="http://schemas.microsoft.com/office/drawing/2014/main" id="{72F13250-7882-C6E9-D4E1-9A55A0123AC9}"/>
              </a:ext>
            </a:extLst>
          </p:cNvPr>
          <p:cNvSpPr txBox="1"/>
          <p:nvPr/>
        </p:nvSpPr>
        <p:spPr>
          <a:xfrm>
            <a:off x="10731089" y="730565"/>
            <a:ext cx="804841" cy="338554"/>
          </a:xfrm>
          <a:prstGeom prst="rect">
            <a:avLst/>
          </a:prstGeom>
          <a:noFill/>
        </p:spPr>
        <p:txBody>
          <a:bodyPr wrap="square" rtlCol="0">
            <a:spAutoFit/>
          </a:bodyPr>
          <a:lstStyle/>
          <a:p>
            <a:pPr algn="ctr"/>
            <a:r>
              <a:rPr lang="sv-SE" sz="800"/>
              <a:t>HHC</a:t>
            </a:r>
          </a:p>
          <a:p>
            <a:pPr algn="ctr"/>
            <a:r>
              <a:rPr lang="sv-SE" sz="800"/>
              <a:t>DAG</a:t>
            </a:r>
          </a:p>
        </p:txBody>
      </p:sp>
      <p:pic>
        <p:nvPicPr>
          <p:cNvPr id="159" name="Picture 158" descr="A yellow and blue logo&#10;&#10;AI-generated content may be incorrect.">
            <a:extLst>
              <a:ext uri="{FF2B5EF4-FFF2-40B4-BE49-F238E27FC236}">
                <a16:creationId xmlns:a16="http://schemas.microsoft.com/office/drawing/2014/main" id="{84354AF6-86F1-241E-4595-D679CC1C3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43" y="131597"/>
            <a:ext cx="977882" cy="978493"/>
          </a:xfrm>
          <a:prstGeom prst="rect">
            <a:avLst/>
          </a:prstGeom>
        </p:spPr>
      </p:pic>
      <p:sp>
        <p:nvSpPr>
          <p:cNvPr id="162" name="Rectangle: Rounded Corners 161">
            <a:extLst>
              <a:ext uri="{FF2B5EF4-FFF2-40B4-BE49-F238E27FC236}">
                <a16:creationId xmlns:a16="http://schemas.microsoft.com/office/drawing/2014/main" id="{BC0CAB4B-4E2F-7850-9F4F-F95187C7C7F8}"/>
              </a:ext>
            </a:extLst>
          </p:cNvPr>
          <p:cNvSpPr/>
          <p:nvPr/>
        </p:nvSpPr>
        <p:spPr>
          <a:xfrm>
            <a:off x="155281" y="1310308"/>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SÄSONG</a:t>
            </a:r>
          </a:p>
        </p:txBody>
      </p:sp>
      <p:sp>
        <p:nvSpPr>
          <p:cNvPr id="2" name="Callout: Line with Border and Accent Bar 1">
            <a:extLst>
              <a:ext uri="{FF2B5EF4-FFF2-40B4-BE49-F238E27FC236}">
                <a16:creationId xmlns:a16="http://schemas.microsoft.com/office/drawing/2014/main" id="{3E45109C-4614-780D-FB6E-DE352BCA9DEC}"/>
              </a:ext>
            </a:extLst>
          </p:cNvPr>
          <p:cNvSpPr/>
          <p:nvPr/>
        </p:nvSpPr>
        <p:spPr>
          <a:xfrm rot="16200000">
            <a:off x="9931733" y="2408625"/>
            <a:ext cx="451162" cy="625308"/>
          </a:xfrm>
          <a:prstGeom prst="accentBorderCallout1">
            <a:avLst>
              <a:gd name="adj1" fmla="val 47836"/>
              <a:gd name="adj2" fmla="val 106571"/>
              <a:gd name="adj3" fmla="val 47403"/>
              <a:gd name="adj4" fmla="val 13711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846B6C33-E322-EAC3-158B-19E8454AF171}"/>
              </a:ext>
            </a:extLst>
          </p:cNvPr>
          <p:cNvSpPr txBox="1"/>
          <p:nvPr/>
        </p:nvSpPr>
        <p:spPr>
          <a:xfrm>
            <a:off x="9803986" y="2516783"/>
            <a:ext cx="694557" cy="338554"/>
          </a:xfrm>
          <a:prstGeom prst="rect">
            <a:avLst/>
          </a:prstGeom>
          <a:noFill/>
        </p:spPr>
        <p:txBody>
          <a:bodyPr wrap="square" rtlCol="0">
            <a:spAutoFit/>
          </a:bodyPr>
          <a:lstStyle/>
          <a:p>
            <a:pPr algn="ctr"/>
            <a:r>
              <a:rPr lang="sv-SE" sz="800"/>
              <a:t>FÖRÄLDRAMÖTE</a:t>
            </a:r>
          </a:p>
        </p:txBody>
      </p:sp>
      <p:sp>
        <p:nvSpPr>
          <p:cNvPr id="28" name="TextBox 27">
            <a:extLst>
              <a:ext uri="{FF2B5EF4-FFF2-40B4-BE49-F238E27FC236}">
                <a16:creationId xmlns:a16="http://schemas.microsoft.com/office/drawing/2014/main" id="{A481F8F6-E188-697D-AF60-3AD73873EB77}"/>
              </a:ext>
            </a:extLst>
          </p:cNvPr>
          <p:cNvSpPr txBox="1"/>
          <p:nvPr/>
        </p:nvSpPr>
        <p:spPr>
          <a:xfrm>
            <a:off x="5147754" y="829749"/>
            <a:ext cx="804841" cy="215444"/>
          </a:xfrm>
          <a:prstGeom prst="rect">
            <a:avLst/>
          </a:prstGeom>
          <a:noFill/>
        </p:spPr>
        <p:txBody>
          <a:bodyPr wrap="square" rtlCol="0">
            <a:spAutoFit/>
          </a:bodyPr>
          <a:lstStyle/>
          <a:p>
            <a:pPr algn="ctr"/>
            <a:r>
              <a:rPr lang="sv-SE" sz="800"/>
              <a:t>FOTO</a:t>
            </a:r>
          </a:p>
        </p:txBody>
      </p:sp>
      <p:sp>
        <p:nvSpPr>
          <p:cNvPr id="41" name="Callout: Line with Border and Accent Bar 40">
            <a:extLst>
              <a:ext uri="{FF2B5EF4-FFF2-40B4-BE49-F238E27FC236}">
                <a16:creationId xmlns:a16="http://schemas.microsoft.com/office/drawing/2014/main" id="{90A7BB2E-E735-250E-D3FE-30FC5556AEA5}"/>
              </a:ext>
            </a:extLst>
          </p:cNvPr>
          <p:cNvSpPr/>
          <p:nvPr/>
        </p:nvSpPr>
        <p:spPr>
          <a:xfrm rot="16200000">
            <a:off x="2519678" y="680677"/>
            <a:ext cx="288641" cy="968433"/>
          </a:xfrm>
          <a:prstGeom prst="accentBorderCallout1">
            <a:avLst>
              <a:gd name="adj1" fmla="val 36742"/>
              <a:gd name="adj2" fmla="val -231000"/>
              <a:gd name="adj3" fmla="val 35196"/>
              <a:gd name="adj4" fmla="val -539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P</a:t>
            </a:r>
          </a:p>
        </p:txBody>
      </p:sp>
      <p:sp>
        <p:nvSpPr>
          <p:cNvPr id="42" name="TextBox 41">
            <a:extLst>
              <a:ext uri="{FF2B5EF4-FFF2-40B4-BE49-F238E27FC236}">
                <a16:creationId xmlns:a16="http://schemas.microsoft.com/office/drawing/2014/main" id="{1924B1FB-916B-B66C-00CE-BC673837F73F}"/>
              </a:ext>
            </a:extLst>
          </p:cNvPr>
          <p:cNvSpPr txBox="1"/>
          <p:nvPr/>
        </p:nvSpPr>
        <p:spPr>
          <a:xfrm>
            <a:off x="1820790" y="1057173"/>
            <a:ext cx="1692307" cy="215444"/>
          </a:xfrm>
          <a:prstGeom prst="rect">
            <a:avLst/>
          </a:prstGeom>
          <a:noFill/>
        </p:spPr>
        <p:txBody>
          <a:bodyPr wrap="square" rtlCol="0">
            <a:spAutoFit/>
          </a:bodyPr>
          <a:lstStyle/>
          <a:p>
            <a:pPr algn="ctr"/>
            <a:r>
              <a:rPr lang="sv-SE" sz="800" u="sng"/>
              <a:t>SPELARSAMTAL</a:t>
            </a:r>
            <a:endParaRPr lang="sv-SE" sz="800"/>
          </a:p>
        </p:txBody>
      </p:sp>
      <p:sp>
        <p:nvSpPr>
          <p:cNvPr id="31" name="Rectangle: Rounded Corners 30">
            <a:extLst>
              <a:ext uri="{FF2B5EF4-FFF2-40B4-BE49-F238E27FC236}">
                <a16:creationId xmlns:a16="http://schemas.microsoft.com/office/drawing/2014/main" id="{C588EB64-402D-1574-1A52-94CFDB32B147}"/>
              </a:ext>
            </a:extLst>
          </p:cNvPr>
          <p:cNvSpPr/>
          <p:nvPr/>
        </p:nvSpPr>
        <p:spPr>
          <a:xfrm>
            <a:off x="10685381" y="4462876"/>
            <a:ext cx="1465951" cy="14400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Tree>
    <p:extLst>
      <p:ext uri="{BB962C8B-B14F-4D97-AF65-F5344CB8AC3E}">
        <p14:creationId xmlns:p14="http://schemas.microsoft.com/office/powerpoint/2010/main" val="216086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8981-B1F3-148B-4B68-4FB0EA00F59A}"/>
            </a:ext>
          </a:extLst>
        </p:cNvPr>
        <p:cNvGrpSpPr/>
        <p:nvPr/>
      </p:nvGrpSpPr>
      <p:grpSpPr>
        <a:xfrm>
          <a:off x="0" y="0"/>
          <a:ext cx="0" cy="0"/>
          <a:chOff x="0" y="0"/>
          <a:chExt cx="0" cy="0"/>
        </a:xfrm>
      </p:grpSpPr>
      <p:pic>
        <p:nvPicPr>
          <p:cNvPr id="80" name="Picture 79" descr="A yellow and blue logo&#10;&#10;AI-generated content may be incorrect.">
            <a:extLst>
              <a:ext uri="{FF2B5EF4-FFF2-40B4-BE49-F238E27FC236}">
                <a16:creationId xmlns:a16="http://schemas.microsoft.com/office/drawing/2014/main" id="{CB6D37BD-6D96-089C-104B-8F783A911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569" y="202624"/>
            <a:ext cx="1312916" cy="1313737"/>
          </a:xfrm>
          <a:prstGeom prst="rect">
            <a:avLst/>
          </a:prstGeom>
        </p:spPr>
      </p:pic>
      <p:sp>
        <p:nvSpPr>
          <p:cNvPr id="81" name="Rectangle 80">
            <a:extLst>
              <a:ext uri="{FF2B5EF4-FFF2-40B4-BE49-F238E27FC236}">
                <a16:creationId xmlns:a16="http://schemas.microsoft.com/office/drawing/2014/main" id="{A12C18F9-8C5B-5500-5EAF-7BA41C8A47FA}"/>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Rounded Corners 4">
            <a:extLst>
              <a:ext uri="{FF2B5EF4-FFF2-40B4-BE49-F238E27FC236}">
                <a16:creationId xmlns:a16="http://schemas.microsoft.com/office/drawing/2014/main" id="{72A0A8B0-5AD4-EC3F-B4E4-3E5125C3715B}"/>
              </a:ext>
            </a:extLst>
          </p:cNvPr>
          <p:cNvSpPr/>
          <p:nvPr/>
        </p:nvSpPr>
        <p:spPr>
          <a:xfrm>
            <a:off x="285749" y="285750"/>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26/27</a:t>
            </a:r>
          </a:p>
        </p:txBody>
      </p:sp>
      <p:sp>
        <p:nvSpPr>
          <p:cNvPr id="6" name="Rectangle: Rounded Corners 5">
            <a:extLst>
              <a:ext uri="{FF2B5EF4-FFF2-40B4-BE49-F238E27FC236}">
                <a16:creationId xmlns:a16="http://schemas.microsoft.com/office/drawing/2014/main" id="{B86FCA24-8EBB-F3B2-712B-2DF6D9CE3D04}"/>
              </a:ext>
            </a:extLst>
          </p:cNvPr>
          <p:cNvSpPr/>
          <p:nvPr/>
        </p:nvSpPr>
        <p:spPr>
          <a:xfrm>
            <a:off x="617078" y="2254120"/>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7" name="Rectangle: Rounded Corners 6">
            <a:extLst>
              <a:ext uri="{FF2B5EF4-FFF2-40B4-BE49-F238E27FC236}">
                <a16:creationId xmlns:a16="http://schemas.microsoft.com/office/drawing/2014/main" id="{7DDCE0E4-D82E-A593-D6B3-995AF316B140}"/>
              </a:ext>
            </a:extLst>
          </p:cNvPr>
          <p:cNvSpPr/>
          <p:nvPr/>
        </p:nvSpPr>
        <p:spPr>
          <a:xfrm>
            <a:off x="1374834" y="2251164"/>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JUNI</a:t>
            </a:r>
          </a:p>
        </p:txBody>
      </p:sp>
      <p:sp>
        <p:nvSpPr>
          <p:cNvPr id="8" name="Rectangle: Rounded Corners 7">
            <a:extLst>
              <a:ext uri="{FF2B5EF4-FFF2-40B4-BE49-F238E27FC236}">
                <a16:creationId xmlns:a16="http://schemas.microsoft.com/office/drawing/2014/main" id="{FB09388E-9109-B95F-9134-5B848C3C71BE}"/>
              </a:ext>
            </a:extLst>
          </p:cNvPr>
          <p:cNvSpPr/>
          <p:nvPr/>
        </p:nvSpPr>
        <p:spPr>
          <a:xfrm>
            <a:off x="2123078" y="225716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JULI</a:t>
            </a:r>
          </a:p>
        </p:txBody>
      </p:sp>
      <p:sp>
        <p:nvSpPr>
          <p:cNvPr id="9" name="Rectangle: Rounded Corners 8">
            <a:extLst>
              <a:ext uri="{FF2B5EF4-FFF2-40B4-BE49-F238E27FC236}">
                <a16:creationId xmlns:a16="http://schemas.microsoft.com/office/drawing/2014/main" id="{FCFF10D8-5F73-52FB-A63D-C625032DFA3D}"/>
              </a:ext>
            </a:extLst>
          </p:cNvPr>
          <p:cNvSpPr/>
          <p:nvPr/>
        </p:nvSpPr>
        <p:spPr>
          <a:xfrm>
            <a:off x="2871598" y="2254120"/>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AUG</a:t>
            </a:r>
          </a:p>
        </p:txBody>
      </p:sp>
      <p:sp>
        <p:nvSpPr>
          <p:cNvPr id="10" name="Rectangle: Rounded Corners 9">
            <a:extLst>
              <a:ext uri="{FF2B5EF4-FFF2-40B4-BE49-F238E27FC236}">
                <a16:creationId xmlns:a16="http://schemas.microsoft.com/office/drawing/2014/main" id="{A99A083C-D1F7-690B-8893-EBF2BC53B14A}"/>
              </a:ext>
            </a:extLst>
          </p:cNvPr>
          <p:cNvSpPr/>
          <p:nvPr/>
        </p:nvSpPr>
        <p:spPr>
          <a:xfrm>
            <a:off x="3620210" y="2254120"/>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SEPT</a:t>
            </a:r>
          </a:p>
        </p:txBody>
      </p:sp>
      <p:sp>
        <p:nvSpPr>
          <p:cNvPr id="11" name="Rectangle: Rounded Corners 10">
            <a:extLst>
              <a:ext uri="{FF2B5EF4-FFF2-40B4-BE49-F238E27FC236}">
                <a16:creationId xmlns:a16="http://schemas.microsoft.com/office/drawing/2014/main" id="{F54CDEBB-6E1E-E390-4774-45D27938BD56}"/>
              </a:ext>
            </a:extLst>
          </p:cNvPr>
          <p:cNvSpPr/>
          <p:nvPr/>
        </p:nvSpPr>
        <p:spPr>
          <a:xfrm>
            <a:off x="4368725" y="2254120"/>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OKT</a:t>
            </a:r>
          </a:p>
        </p:txBody>
      </p:sp>
      <p:sp>
        <p:nvSpPr>
          <p:cNvPr id="12" name="Rectangle: Rounded Corners 11">
            <a:extLst>
              <a:ext uri="{FF2B5EF4-FFF2-40B4-BE49-F238E27FC236}">
                <a16:creationId xmlns:a16="http://schemas.microsoft.com/office/drawing/2014/main" id="{C3B4652B-9B99-89BD-5F28-BA8F81D04709}"/>
              </a:ext>
            </a:extLst>
          </p:cNvPr>
          <p:cNvSpPr/>
          <p:nvPr/>
        </p:nvSpPr>
        <p:spPr>
          <a:xfrm>
            <a:off x="5117245" y="2254120"/>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NOV</a:t>
            </a:r>
          </a:p>
        </p:txBody>
      </p:sp>
      <p:sp>
        <p:nvSpPr>
          <p:cNvPr id="13" name="Rectangle: Rounded Corners 12">
            <a:extLst>
              <a:ext uri="{FF2B5EF4-FFF2-40B4-BE49-F238E27FC236}">
                <a16:creationId xmlns:a16="http://schemas.microsoft.com/office/drawing/2014/main" id="{109D07FA-5FD9-3E6B-AAF5-FFED2B207FE0}"/>
              </a:ext>
            </a:extLst>
          </p:cNvPr>
          <p:cNvSpPr/>
          <p:nvPr/>
        </p:nvSpPr>
        <p:spPr>
          <a:xfrm>
            <a:off x="5862715" y="2254120"/>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DEC</a:t>
            </a:r>
          </a:p>
        </p:txBody>
      </p:sp>
      <p:sp>
        <p:nvSpPr>
          <p:cNvPr id="14" name="Rectangle: Rounded Corners 13">
            <a:extLst>
              <a:ext uri="{FF2B5EF4-FFF2-40B4-BE49-F238E27FC236}">
                <a16:creationId xmlns:a16="http://schemas.microsoft.com/office/drawing/2014/main" id="{F139F5AA-5B86-58B9-2107-FB1BDF2BF450}"/>
              </a:ext>
            </a:extLst>
          </p:cNvPr>
          <p:cNvSpPr/>
          <p:nvPr/>
        </p:nvSpPr>
        <p:spPr>
          <a:xfrm>
            <a:off x="8103512" y="224192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MARS</a:t>
            </a:r>
          </a:p>
        </p:txBody>
      </p:sp>
      <p:sp>
        <p:nvSpPr>
          <p:cNvPr id="15" name="Rectangle: Rounded Corners 14">
            <a:extLst>
              <a:ext uri="{FF2B5EF4-FFF2-40B4-BE49-F238E27FC236}">
                <a16:creationId xmlns:a16="http://schemas.microsoft.com/office/drawing/2014/main" id="{EECC0118-0F3A-DE72-15D5-33920792535A}"/>
              </a:ext>
            </a:extLst>
          </p:cNvPr>
          <p:cNvSpPr/>
          <p:nvPr/>
        </p:nvSpPr>
        <p:spPr>
          <a:xfrm>
            <a:off x="6608094" y="224192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JAN</a:t>
            </a:r>
          </a:p>
        </p:txBody>
      </p:sp>
      <p:sp>
        <p:nvSpPr>
          <p:cNvPr id="16" name="Rectangle: Rounded Corners 15">
            <a:extLst>
              <a:ext uri="{FF2B5EF4-FFF2-40B4-BE49-F238E27FC236}">
                <a16:creationId xmlns:a16="http://schemas.microsoft.com/office/drawing/2014/main" id="{85CB939A-7CD7-DC82-E013-B322955DA0CA}"/>
              </a:ext>
            </a:extLst>
          </p:cNvPr>
          <p:cNvSpPr/>
          <p:nvPr/>
        </p:nvSpPr>
        <p:spPr>
          <a:xfrm>
            <a:off x="7359659" y="224192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FEB</a:t>
            </a:r>
          </a:p>
        </p:txBody>
      </p:sp>
      <p:sp>
        <p:nvSpPr>
          <p:cNvPr id="17" name="Rectangle: Rounded Corners 16">
            <a:extLst>
              <a:ext uri="{FF2B5EF4-FFF2-40B4-BE49-F238E27FC236}">
                <a16:creationId xmlns:a16="http://schemas.microsoft.com/office/drawing/2014/main" id="{346F67F4-9103-9E4C-5EA1-62A806A3B6C6}"/>
              </a:ext>
            </a:extLst>
          </p:cNvPr>
          <p:cNvSpPr/>
          <p:nvPr/>
        </p:nvSpPr>
        <p:spPr>
          <a:xfrm>
            <a:off x="8865275" y="224192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APRIL</a:t>
            </a:r>
          </a:p>
        </p:txBody>
      </p:sp>
      <p:sp>
        <p:nvSpPr>
          <p:cNvPr id="18" name="Rectangle: Rounded Corners 17">
            <a:extLst>
              <a:ext uri="{FF2B5EF4-FFF2-40B4-BE49-F238E27FC236}">
                <a16:creationId xmlns:a16="http://schemas.microsoft.com/office/drawing/2014/main" id="{F120C6CF-C31A-2F0B-E73D-4E21452B61DE}"/>
              </a:ext>
            </a:extLst>
          </p:cNvPr>
          <p:cNvSpPr/>
          <p:nvPr/>
        </p:nvSpPr>
        <p:spPr>
          <a:xfrm>
            <a:off x="9611226" y="224192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21" name="Callout: Line with Border and Accent Bar 20">
            <a:extLst>
              <a:ext uri="{FF2B5EF4-FFF2-40B4-BE49-F238E27FC236}">
                <a16:creationId xmlns:a16="http://schemas.microsoft.com/office/drawing/2014/main" id="{9A13FBB8-DE6B-41B0-B161-F785A49E308C}"/>
              </a:ext>
            </a:extLst>
          </p:cNvPr>
          <p:cNvSpPr/>
          <p:nvPr/>
        </p:nvSpPr>
        <p:spPr>
          <a:xfrm rot="16200000">
            <a:off x="1553719" y="2587950"/>
            <a:ext cx="418877" cy="666872"/>
          </a:xfrm>
          <a:prstGeom prst="accentBorderCallout1">
            <a:avLst>
              <a:gd name="adj1" fmla="val 47836"/>
              <a:gd name="adj2" fmla="val 106571"/>
              <a:gd name="adj3" fmla="val 47403"/>
              <a:gd name="adj4" fmla="val 15349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Callout: Line with Border and Accent Bar 25">
            <a:extLst>
              <a:ext uri="{FF2B5EF4-FFF2-40B4-BE49-F238E27FC236}">
                <a16:creationId xmlns:a16="http://schemas.microsoft.com/office/drawing/2014/main" id="{B697006D-F110-46F6-7CB1-D4E2989D00C1}"/>
              </a:ext>
            </a:extLst>
          </p:cNvPr>
          <p:cNvSpPr/>
          <p:nvPr/>
        </p:nvSpPr>
        <p:spPr>
          <a:xfrm rot="16200000">
            <a:off x="6601546" y="3308859"/>
            <a:ext cx="1138931" cy="1184151"/>
          </a:xfrm>
          <a:prstGeom prst="accentBorderCallout1">
            <a:avLst>
              <a:gd name="adj1" fmla="val 28195"/>
              <a:gd name="adj2" fmla="val 103922"/>
              <a:gd name="adj3" fmla="val 28541"/>
              <a:gd name="adj4" fmla="val 172864"/>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Box 26">
            <a:extLst>
              <a:ext uri="{FF2B5EF4-FFF2-40B4-BE49-F238E27FC236}">
                <a16:creationId xmlns:a16="http://schemas.microsoft.com/office/drawing/2014/main" id="{70DF86F9-337B-0E18-B50A-48EF6ACFE875}"/>
              </a:ext>
            </a:extLst>
          </p:cNvPr>
          <p:cNvSpPr txBox="1"/>
          <p:nvPr/>
        </p:nvSpPr>
        <p:spPr>
          <a:xfrm>
            <a:off x="6372405" y="3318292"/>
            <a:ext cx="804841" cy="215444"/>
          </a:xfrm>
          <a:prstGeom prst="rect">
            <a:avLst/>
          </a:prstGeom>
          <a:noFill/>
        </p:spPr>
        <p:txBody>
          <a:bodyPr wrap="square" rtlCol="0">
            <a:spAutoFit/>
          </a:bodyPr>
          <a:lstStyle/>
          <a:p>
            <a:pPr algn="ctr"/>
            <a:r>
              <a:rPr lang="sv-SE" sz="800"/>
              <a:t>.</a:t>
            </a:r>
          </a:p>
        </p:txBody>
      </p:sp>
      <p:sp>
        <p:nvSpPr>
          <p:cNvPr id="29" name="Callout: Line with Border and Accent Bar 28">
            <a:extLst>
              <a:ext uri="{FF2B5EF4-FFF2-40B4-BE49-F238E27FC236}">
                <a16:creationId xmlns:a16="http://schemas.microsoft.com/office/drawing/2014/main" id="{9AAA4AFF-E35F-0613-1BF2-610E69C9367C}"/>
              </a:ext>
            </a:extLst>
          </p:cNvPr>
          <p:cNvSpPr/>
          <p:nvPr/>
        </p:nvSpPr>
        <p:spPr>
          <a:xfrm rot="16200000">
            <a:off x="3610132" y="2592590"/>
            <a:ext cx="451162" cy="625308"/>
          </a:xfrm>
          <a:prstGeom prst="accentBorderCallout1">
            <a:avLst>
              <a:gd name="adj1" fmla="val 47836"/>
              <a:gd name="adj2" fmla="val 106571"/>
              <a:gd name="adj3" fmla="val 47403"/>
              <a:gd name="adj4" fmla="val 15144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Callout: Line with Border and Accent Bar 29">
            <a:extLst>
              <a:ext uri="{FF2B5EF4-FFF2-40B4-BE49-F238E27FC236}">
                <a16:creationId xmlns:a16="http://schemas.microsoft.com/office/drawing/2014/main" id="{10E369BD-9921-8262-DBC9-B7A87593D5A5}"/>
              </a:ext>
            </a:extLst>
          </p:cNvPr>
          <p:cNvSpPr/>
          <p:nvPr/>
        </p:nvSpPr>
        <p:spPr>
          <a:xfrm rot="16200000">
            <a:off x="8096407" y="2592590"/>
            <a:ext cx="451162" cy="625308"/>
          </a:xfrm>
          <a:prstGeom prst="accentBorderCallout1">
            <a:avLst>
              <a:gd name="adj1" fmla="val 47836"/>
              <a:gd name="adj2" fmla="val 106571"/>
              <a:gd name="adj3" fmla="val 47403"/>
              <a:gd name="adj4" fmla="val 15554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Box 30">
            <a:extLst>
              <a:ext uri="{FF2B5EF4-FFF2-40B4-BE49-F238E27FC236}">
                <a16:creationId xmlns:a16="http://schemas.microsoft.com/office/drawing/2014/main" id="{98548960-A7A0-2EF9-563D-321822DD671D}"/>
              </a:ext>
            </a:extLst>
          </p:cNvPr>
          <p:cNvSpPr txBox="1"/>
          <p:nvPr/>
        </p:nvSpPr>
        <p:spPr>
          <a:xfrm>
            <a:off x="6535508" y="3407132"/>
            <a:ext cx="1184151" cy="338554"/>
          </a:xfrm>
          <a:prstGeom prst="rect">
            <a:avLst/>
          </a:prstGeom>
          <a:noFill/>
        </p:spPr>
        <p:txBody>
          <a:bodyPr wrap="square" rtlCol="0">
            <a:spAutoFit/>
          </a:bodyPr>
          <a:lstStyle/>
          <a:p>
            <a:pPr algn="ctr"/>
            <a:r>
              <a:rPr lang="sv-SE" sz="800"/>
              <a:t>Sportchef avrapport status rekrytering HC</a:t>
            </a:r>
          </a:p>
        </p:txBody>
      </p:sp>
      <p:sp>
        <p:nvSpPr>
          <p:cNvPr id="32" name="TextBox 31">
            <a:extLst>
              <a:ext uri="{FF2B5EF4-FFF2-40B4-BE49-F238E27FC236}">
                <a16:creationId xmlns:a16="http://schemas.microsoft.com/office/drawing/2014/main" id="{DB4ACE08-46D6-05EB-CBBF-5571C77CB600}"/>
              </a:ext>
            </a:extLst>
          </p:cNvPr>
          <p:cNvSpPr txBox="1"/>
          <p:nvPr/>
        </p:nvSpPr>
        <p:spPr>
          <a:xfrm>
            <a:off x="6535508" y="3891157"/>
            <a:ext cx="1184151" cy="584775"/>
          </a:xfrm>
          <a:prstGeom prst="rect">
            <a:avLst/>
          </a:prstGeom>
          <a:noFill/>
        </p:spPr>
        <p:txBody>
          <a:bodyPr wrap="square" rtlCol="0">
            <a:spAutoFit/>
          </a:bodyPr>
          <a:lstStyle/>
          <a:p>
            <a:pPr algn="ctr"/>
            <a:r>
              <a:rPr lang="sv-SE" sz="800"/>
              <a:t>Avstämning spelar/ledarantal</a:t>
            </a:r>
          </a:p>
          <a:p>
            <a:pPr algn="ctr"/>
            <a:r>
              <a:rPr lang="sv-SE" sz="800"/>
              <a:t>A</a:t>
            </a:r>
          </a:p>
          <a:p>
            <a:pPr algn="ctr"/>
            <a:r>
              <a:rPr lang="sv-SE" sz="800"/>
              <a:t>J18</a:t>
            </a:r>
          </a:p>
        </p:txBody>
      </p:sp>
      <p:sp>
        <p:nvSpPr>
          <p:cNvPr id="33" name="Callout: Line with Border and Accent Bar 32">
            <a:extLst>
              <a:ext uri="{FF2B5EF4-FFF2-40B4-BE49-F238E27FC236}">
                <a16:creationId xmlns:a16="http://schemas.microsoft.com/office/drawing/2014/main" id="{5A9036BF-61C7-C5F5-2FB8-04118F966E01}"/>
              </a:ext>
            </a:extLst>
          </p:cNvPr>
          <p:cNvSpPr/>
          <p:nvPr/>
        </p:nvSpPr>
        <p:spPr>
          <a:xfrm rot="16200000">
            <a:off x="8657252" y="3333214"/>
            <a:ext cx="1138931" cy="1184151"/>
          </a:xfrm>
          <a:prstGeom prst="accentBorderCallout1">
            <a:avLst>
              <a:gd name="adj1" fmla="val 28195"/>
              <a:gd name="adj2" fmla="val 103922"/>
              <a:gd name="adj3" fmla="val 28541"/>
              <a:gd name="adj4" fmla="val 172864"/>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Box 33">
            <a:extLst>
              <a:ext uri="{FF2B5EF4-FFF2-40B4-BE49-F238E27FC236}">
                <a16:creationId xmlns:a16="http://schemas.microsoft.com/office/drawing/2014/main" id="{23742380-D2F0-7183-201A-5C7E5781E723}"/>
              </a:ext>
            </a:extLst>
          </p:cNvPr>
          <p:cNvSpPr txBox="1"/>
          <p:nvPr/>
        </p:nvSpPr>
        <p:spPr>
          <a:xfrm>
            <a:off x="8428111" y="3342647"/>
            <a:ext cx="804841" cy="215444"/>
          </a:xfrm>
          <a:prstGeom prst="rect">
            <a:avLst/>
          </a:prstGeom>
          <a:noFill/>
        </p:spPr>
        <p:txBody>
          <a:bodyPr wrap="square" rtlCol="0">
            <a:spAutoFit/>
          </a:bodyPr>
          <a:lstStyle/>
          <a:p>
            <a:pPr algn="ctr"/>
            <a:r>
              <a:rPr lang="sv-SE" sz="800"/>
              <a:t>.</a:t>
            </a:r>
          </a:p>
        </p:txBody>
      </p:sp>
      <p:sp>
        <p:nvSpPr>
          <p:cNvPr id="35" name="TextBox 34">
            <a:extLst>
              <a:ext uri="{FF2B5EF4-FFF2-40B4-BE49-F238E27FC236}">
                <a16:creationId xmlns:a16="http://schemas.microsoft.com/office/drawing/2014/main" id="{88A05D4B-5B53-27EA-50B4-333605A597FA}"/>
              </a:ext>
            </a:extLst>
          </p:cNvPr>
          <p:cNvSpPr txBox="1"/>
          <p:nvPr/>
        </p:nvSpPr>
        <p:spPr>
          <a:xfrm>
            <a:off x="8591214" y="3431487"/>
            <a:ext cx="1184151" cy="707886"/>
          </a:xfrm>
          <a:prstGeom prst="rect">
            <a:avLst/>
          </a:prstGeom>
          <a:noFill/>
        </p:spPr>
        <p:txBody>
          <a:bodyPr wrap="square" rtlCol="0">
            <a:spAutoFit/>
          </a:bodyPr>
          <a:lstStyle/>
          <a:p>
            <a:pPr algn="ctr"/>
            <a:r>
              <a:rPr lang="sv-SE" sz="800"/>
              <a:t>Uppstart nya  träningsgrupper</a:t>
            </a:r>
          </a:p>
          <a:p>
            <a:pPr algn="ctr"/>
            <a:r>
              <a:rPr lang="sv-SE" sz="800"/>
              <a:t>A</a:t>
            </a:r>
          </a:p>
          <a:p>
            <a:pPr algn="ctr"/>
            <a:r>
              <a:rPr lang="sv-SE" sz="800"/>
              <a:t>J18</a:t>
            </a:r>
          </a:p>
          <a:p>
            <a:pPr algn="ctr"/>
            <a:endParaRPr lang="sv-SE" sz="800"/>
          </a:p>
        </p:txBody>
      </p:sp>
      <p:sp>
        <p:nvSpPr>
          <p:cNvPr id="36" name="TextBox 35">
            <a:extLst>
              <a:ext uri="{FF2B5EF4-FFF2-40B4-BE49-F238E27FC236}">
                <a16:creationId xmlns:a16="http://schemas.microsoft.com/office/drawing/2014/main" id="{13A10109-1024-2B72-B933-B399751329E8}"/>
              </a:ext>
            </a:extLst>
          </p:cNvPr>
          <p:cNvSpPr txBox="1"/>
          <p:nvPr/>
        </p:nvSpPr>
        <p:spPr>
          <a:xfrm>
            <a:off x="8616193" y="4101620"/>
            <a:ext cx="1184151" cy="215444"/>
          </a:xfrm>
          <a:prstGeom prst="rect">
            <a:avLst/>
          </a:prstGeom>
          <a:noFill/>
        </p:spPr>
        <p:txBody>
          <a:bodyPr wrap="square" rtlCol="0">
            <a:spAutoFit/>
          </a:bodyPr>
          <a:lstStyle/>
          <a:p>
            <a:pPr algn="ctr"/>
            <a:r>
              <a:rPr lang="sv-SE" sz="800"/>
              <a:t>Träningsmatcher</a:t>
            </a:r>
          </a:p>
        </p:txBody>
      </p:sp>
      <p:sp>
        <p:nvSpPr>
          <p:cNvPr id="37" name="Callout: Line with Border and Accent Bar 36">
            <a:extLst>
              <a:ext uri="{FF2B5EF4-FFF2-40B4-BE49-F238E27FC236}">
                <a16:creationId xmlns:a16="http://schemas.microsoft.com/office/drawing/2014/main" id="{3C99C272-4456-E9B2-5608-C724CAD8792D}"/>
              </a:ext>
            </a:extLst>
          </p:cNvPr>
          <p:cNvSpPr/>
          <p:nvPr/>
        </p:nvSpPr>
        <p:spPr>
          <a:xfrm rot="16200000">
            <a:off x="509246" y="3295682"/>
            <a:ext cx="1138931" cy="1184151"/>
          </a:xfrm>
          <a:prstGeom prst="accentBorderCallout1">
            <a:avLst>
              <a:gd name="adj1" fmla="val 28195"/>
              <a:gd name="adj2" fmla="val 103922"/>
              <a:gd name="adj3" fmla="val 28541"/>
              <a:gd name="adj4" fmla="val 172864"/>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Box 37">
            <a:extLst>
              <a:ext uri="{FF2B5EF4-FFF2-40B4-BE49-F238E27FC236}">
                <a16:creationId xmlns:a16="http://schemas.microsoft.com/office/drawing/2014/main" id="{7D011D28-6CF4-CE4B-7AE5-324FD0552A67}"/>
              </a:ext>
            </a:extLst>
          </p:cNvPr>
          <p:cNvSpPr txBox="1"/>
          <p:nvPr/>
        </p:nvSpPr>
        <p:spPr>
          <a:xfrm>
            <a:off x="280105" y="3305115"/>
            <a:ext cx="804841" cy="215444"/>
          </a:xfrm>
          <a:prstGeom prst="rect">
            <a:avLst/>
          </a:prstGeom>
          <a:noFill/>
        </p:spPr>
        <p:txBody>
          <a:bodyPr wrap="square" rtlCol="0">
            <a:spAutoFit/>
          </a:bodyPr>
          <a:lstStyle/>
          <a:p>
            <a:pPr algn="ctr"/>
            <a:r>
              <a:rPr lang="sv-SE" sz="800"/>
              <a:t>.</a:t>
            </a:r>
          </a:p>
        </p:txBody>
      </p:sp>
      <p:sp>
        <p:nvSpPr>
          <p:cNvPr id="39" name="TextBox 38">
            <a:extLst>
              <a:ext uri="{FF2B5EF4-FFF2-40B4-BE49-F238E27FC236}">
                <a16:creationId xmlns:a16="http://schemas.microsoft.com/office/drawing/2014/main" id="{96886437-D820-DE6A-5E4C-4CE38F0E6A3B}"/>
              </a:ext>
            </a:extLst>
          </p:cNvPr>
          <p:cNvSpPr txBox="1"/>
          <p:nvPr/>
        </p:nvSpPr>
        <p:spPr>
          <a:xfrm>
            <a:off x="443208" y="3393955"/>
            <a:ext cx="1184151" cy="461665"/>
          </a:xfrm>
          <a:prstGeom prst="rect">
            <a:avLst/>
          </a:prstGeom>
          <a:noFill/>
        </p:spPr>
        <p:txBody>
          <a:bodyPr wrap="square" rtlCol="0">
            <a:spAutoFit/>
          </a:bodyPr>
          <a:lstStyle/>
          <a:p>
            <a:pPr algn="ctr"/>
            <a:r>
              <a:rPr lang="sv-SE" sz="800"/>
              <a:t>Uppstart arbete med att skapa J18 säsong 26/27</a:t>
            </a:r>
          </a:p>
        </p:txBody>
      </p:sp>
      <p:sp>
        <p:nvSpPr>
          <p:cNvPr id="40" name="TextBox 39">
            <a:extLst>
              <a:ext uri="{FF2B5EF4-FFF2-40B4-BE49-F238E27FC236}">
                <a16:creationId xmlns:a16="http://schemas.microsoft.com/office/drawing/2014/main" id="{AC73BBD1-7C53-F223-215F-2A28193D5F00}"/>
              </a:ext>
            </a:extLst>
          </p:cNvPr>
          <p:cNvSpPr txBox="1"/>
          <p:nvPr/>
        </p:nvSpPr>
        <p:spPr>
          <a:xfrm>
            <a:off x="443208" y="3978997"/>
            <a:ext cx="1184151" cy="338554"/>
          </a:xfrm>
          <a:prstGeom prst="rect">
            <a:avLst/>
          </a:prstGeom>
          <a:noFill/>
        </p:spPr>
        <p:txBody>
          <a:bodyPr wrap="square" rtlCol="0">
            <a:spAutoFit/>
          </a:bodyPr>
          <a:lstStyle/>
          <a:p>
            <a:pPr algn="ctr"/>
            <a:r>
              <a:rPr lang="sv-SE" sz="800"/>
              <a:t>Ledare A, Styrelse, Sportchef</a:t>
            </a:r>
          </a:p>
        </p:txBody>
      </p:sp>
      <p:sp>
        <p:nvSpPr>
          <p:cNvPr id="41" name="Callout: Line with Border and Accent Bar 40">
            <a:extLst>
              <a:ext uri="{FF2B5EF4-FFF2-40B4-BE49-F238E27FC236}">
                <a16:creationId xmlns:a16="http://schemas.microsoft.com/office/drawing/2014/main" id="{F32A21D3-235E-6E91-ABB7-5594539FA7AE}"/>
              </a:ext>
            </a:extLst>
          </p:cNvPr>
          <p:cNvSpPr/>
          <p:nvPr/>
        </p:nvSpPr>
        <p:spPr>
          <a:xfrm rot="16200000">
            <a:off x="2241616" y="1220765"/>
            <a:ext cx="487664" cy="995802"/>
          </a:xfrm>
          <a:prstGeom prst="accentBorderCallout1">
            <a:avLst>
              <a:gd name="adj1" fmla="val 40675"/>
              <a:gd name="adj2" fmla="val -6370"/>
              <a:gd name="adj3" fmla="val 41021"/>
              <a:gd name="adj4" fmla="val -55860"/>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Box 41">
            <a:extLst>
              <a:ext uri="{FF2B5EF4-FFF2-40B4-BE49-F238E27FC236}">
                <a16:creationId xmlns:a16="http://schemas.microsoft.com/office/drawing/2014/main" id="{8C0804B3-B4D9-6A8D-42CA-266B9A79D737}"/>
              </a:ext>
            </a:extLst>
          </p:cNvPr>
          <p:cNvSpPr txBox="1"/>
          <p:nvPr/>
        </p:nvSpPr>
        <p:spPr>
          <a:xfrm>
            <a:off x="1781014" y="810391"/>
            <a:ext cx="804841" cy="215444"/>
          </a:xfrm>
          <a:prstGeom prst="rect">
            <a:avLst/>
          </a:prstGeom>
          <a:noFill/>
        </p:spPr>
        <p:txBody>
          <a:bodyPr wrap="square" rtlCol="0">
            <a:spAutoFit/>
          </a:bodyPr>
          <a:lstStyle/>
          <a:p>
            <a:pPr algn="ctr"/>
            <a:r>
              <a:rPr lang="sv-SE" sz="800"/>
              <a:t>.</a:t>
            </a:r>
          </a:p>
        </p:txBody>
      </p:sp>
      <p:sp>
        <p:nvSpPr>
          <p:cNvPr id="43" name="TextBox 42">
            <a:extLst>
              <a:ext uri="{FF2B5EF4-FFF2-40B4-BE49-F238E27FC236}">
                <a16:creationId xmlns:a16="http://schemas.microsoft.com/office/drawing/2014/main" id="{9534AECE-2CBE-93BD-ACC6-2A10BCEBF132}"/>
              </a:ext>
            </a:extLst>
          </p:cNvPr>
          <p:cNvSpPr txBox="1"/>
          <p:nvPr/>
        </p:nvSpPr>
        <p:spPr>
          <a:xfrm>
            <a:off x="1891002" y="1577832"/>
            <a:ext cx="1184151" cy="338554"/>
          </a:xfrm>
          <a:prstGeom prst="rect">
            <a:avLst/>
          </a:prstGeom>
          <a:noFill/>
        </p:spPr>
        <p:txBody>
          <a:bodyPr wrap="square" rtlCol="0">
            <a:spAutoFit/>
          </a:bodyPr>
          <a:lstStyle/>
          <a:p>
            <a:pPr algn="ctr"/>
            <a:r>
              <a:rPr lang="sv-SE" sz="800"/>
              <a:t>Uppföljningsmöte</a:t>
            </a:r>
          </a:p>
          <a:p>
            <a:pPr algn="ctr"/>
            <a:r>
              <a:rPr lang="sv-SE" sz="800"/>
              <a:t>J18 </a:t>
            </a:r>
          </a:p>
        </p:txBody>
      </p:sp>
      <p:sp>
        <p:nvSpPr>
          <p:cNvPr id="45" name="TextBox 44">
            <a:extLst>
              <a:ext uri="{FF2B5EF4-FFF2-40B4-BE49-F238E27FC236}">
                <a16:creationId xmlns:a16="http://schemas.microsoft.com/office/drawing/2014/main" id="{4D327E94-C419-AF9E-B143-9615674FEEDF}"/>
              </a:ext>
            </a:extLst>
          </p:cNvPr>
          <p:cNvSpPr txBox="1"/>
          <p:nvPr/>
        </p:nvSpPr>
        <p:spPr>
          <a:xfrm>
            <a:off x="1171081" y="2820916"/>
            <a:ext cx="1184151" cy="215444"/>
          </a:xfrm>
          <a:prstGeom prst="rect">
            <a:avLst/>
          </a:prstGeom>
          <a:noFill/>
        </p:spPr>
        <p:txBody>
          <a:bodyPr wrap="square" rtlCol="0">
            <a:spAutoFit/>
          </a:bodyPr>
          <a:lstStyle/>
          <a:p>
            <a:pPr algn="ctr"/>
            <a:r>
              <a:rPr lang="sv-SE" sz="800"/>
              <a:t>Föräldramöte</a:t>
            </a:r>
          </a:p>
        </p:txBody>
      </p:sp>
      <p:sp>
        <p:nvSpPr>
          <p:cNvPr id="46" name="TextBox 45">
            <a:extLst>
              <a:ext uri="{FF2B5EF4-FFF2-40B4-BE49-F238E27FC236}">
                <a16:creationId xmlns:a16="http://schemas.microsoft.com/office/drawing/2014/main" id="{182E283C-0A94-DB95-343F-788EED653D0D}"/>
              </a:ext>
            </a:extLst>
          </p:cNvPr>
          <p:cNvSpPr txBox="1"/>
          <p:nvPr/>
        </p:nvSpPr>
        <p:spPr>
          <a:xfrm>
            <a:off x="3243637" y="2797521"/>
            <a:ext cx="1184151" cy="215444"/>
          </a:xfrm>
          <a:prstGeom prst="rect">
            <a:avLst/>
          </a:prstGeom>
          <a:noFill/>
        </p:spPr>
        <p:txBody>
          <a:bodyPr wrap="square" rtlCol="0">
            <a:spAutoFit/>
          </a:bodyPr>
          <a:lstStyle/>
          <a:p>
            <a:pPr algn="ctr"/>
            <a:r>
              <a:rPr lang="sv-SE" sz="800"/>
              <a:t>Föräldramöte</a:t>
            </a:r>
          </a:p>
        </p:txBody>
      </p:sp>
      <p:sp>
        <p:nvSpPr>
          <p:cNvPr id="47" name="TextBox 46">
            <a:extLst>
              <a:ext uri="{FF2B5EF4-FFF2-40B4-BE49-F238E27FC236}">
                <a16:creationId xmlns:a16="http://schemas.microsoft.com/office/drawing/2014/main" id="{BCF50782-D19D-62C2-01C8-1B1A5F327970}"/>
              </a:ext>
            </a:extLst>
          </p:cNvPr>
          <p:cNvSpPr txBox="1"/>
          <p:nvPr/>
        </p:nvSpPr>
        <p:spPr>
          <a:xfrm>
            <a:off x="7729912" y="2794989"/>
            <a:ext cx="1184151" cy="215444"/>
          </a:xfrm>
          <a:prstGeom prst="rect">
            <a:avLst/>
          </a:prstGeom>
          <a:noFill/>
        </p:spPr>
        <p:txBody>
          <a:bodyPr wrap="square" rtlCol="0">
            <a:spAutoFit/>
          </a:bodyPr>
          <a:lstStyle/>
          <a:p>
            <a:pPr algn="ctr"/>
            <a:r>
              <a:rPr lang="sv-SE" sz="800"/>
              <a:t>Föräldramöte</a:t>
            </a:r>
          </a:p>
        </p:txBody>
      </p:sp>
      <p:sp>
        <p:nvSpPr>
          <p:cNvPr id="3" name="TextBox 2">
            <a:extLst>
              <a:ext uri="{FF2B5EF4-FFF2-40B4-BE49-F238E27FC236}">
                <a16:creationId xmlns:a16="http://schemas.microsoft.com/office/drawing/2014/main" id="{2E7AD787-4982-7DC2-4077-4E1FE3F7C6E9}"/>
              </a:ext>
            </a:extLst>
          </p:cNvPr>
          <p:cNvSpPr txBox="1"/>
          <p:nvPr/>
        </p:nvSpPr>
        <p:spPr>
          <a:xfrm>
            <a:off x="6129922" y="669376"/>
            <a:ext cx="804841" cy="215444"/>
          </a:xfrm>
          <a:prstGeom prst="rect">
            <a:avLst/>
          </a:prstGeom>
          <a:noFill/>
        </p:spPr>
        <p:txBody>
          <a:bodyPr wrap="square" rtlCol="0">
            <a:spAutoFit/>
          </a:bodyPr>
          <a:lstStyle/>
          <a:p>
            <a:pPr algn="ctr"/>
            <a:r>
              <a:rPr lang="sv-SE" sz="800"/>
              <a:t>.</a:t>
            </a:r>
          </a:p>
        </p:txBody>
      </p:sp>
    </p:spTree>
    <p:extLst>
      <p:ext uri="{BB962C8B-B14F-4D97-AF65-F5344CB8AC3E}">
        <p14:creationId xmlns:p14="http://schemas.microsoft.com/office/powerpoint/2010/main" val="277873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0A250-170E-AFAD-C494-A2F15F83ECDC}"/>
            </a:ext>
          </a:extLst>
        </p:cNvPr>
        <p:cNvGrpSpPr/>
        <p:nvPr/>
      </p:nvGrpSpPr>
      <p:grpSpPr>
        <a:xfrm>
          <a:off x="0" y="0"/>
          <a:ext cx="0" cy="0"/>
          <a:chOff x="0" y="0"/>
          <a:chExt cx="0" cy="0"/>
        </a:xfrm>
      </p:grpSpPr>
      <p:pic>
        <p:nvPicPr>
          <p:cNvPr id="80" name="Picture 79" descr="A yellow and blue logo&#10;&#10;AI-generated content may be incorrect.">
            <a:extLst>
              <a:ext uri="{FF2B5EF4-FFF2-40B4-BE49-F238E27FC236}">
                <a16:creationId xmlns:a16="http://schemas.microsoft.com/office/drawing/2014/main" id="{E1D50004-6F88-5FE5-8D71-710C04F61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569" y="202624"/>
            <a:ext cx="1312916" cy="1313737"/>
          </a:xfrm>
          <a:prstGeom prst="rect">
            <a:avLst/>
          </a:prstGeom>
        </p:spPr>
      </p:pic>
      <p:sp>
        <p:nvSpPr>
          <p:cNvPr id="81" name="Rectangle 80">
            <a:extLst>
              <a:ext uri="{FF2B5EF4-FFF2-40B4-BE49-F238E27FC236}">
                <a16:creationId xmlns:a16="http://schemas.microsoft.com/office/drawing/2014/main" id="{8461D6DF-CEEF-2312-6489-6BE5E6DBE5A3}"/>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Rounded Corners 3">
            <a:extLst>
              <a:ext uri="{FF2B5EF4-FFF2-40B4-BE49-F238E27FC236}">
                <a16:creationId xmlns:a16="http://schemas.microsoft.com/office/drawing/2014/main" id="{19103FBC-18A3-96D8-5989-ABA130932D13}"/>
              </a:ext>
            </a:extLst>
          </p:cNvPr>
          <p:cNvSpPr/>
          <p:nvPr/>
        </p:nvSpPr>
        <p:spPr>
          <a:xfrm>
            <a:off x="395515" y="618331"/>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Team</a:t>
            </a:r>
          </a:p>
          <a:p>
            <a:pPr algn="ctr"/>
            <a:r>
              <a:rPr lang="sv-SE"/>
              <a:t>Buildning</a:t>
            </a:r>
          </a:p>
        </p:txBody>
      </p:sp>
      <p:pic>
        <p:nvPicPr>
          <p:cNvPr id="6" name="Picture 5">
            <a:extLst>
              <a:ext uri="{FF2B5EF4-FFF2-40B4-BE49-F238E27FC236}">
                <a16:creationId xmlns:a16="http://schemas.microsoft.com/office/drawing/2014/main" id="{B0438535-A94C-B0A7-D837-6DC424A1B400}"/>
              </a:ext>
            </a:extLst>
          </p:cNvPr>
          <p:cNvPicPr>
            <a:picLocks noChangeAspect="1"/>
          </p:cNvPicPr>
          <p:nvPr/>
        </p:nvPicPr>
        <p:blipFill>
          <a:blip r:embed="rId3"/>
          <a:stretch>
            <a:fillRect/>
          </a:stretch>
        </p:blipFill>
        <p:spPr>
          <a:xfrm>
            <a:off x="2609350" y="675520"/>
            <a:ext cx="7247619" cy="628571"/>
          </a:xfrm>
          <a:prstGeom prst="rect">
            <a:avLst/>
          </a:prstGeom>
        </p:spPr>
      </p:pic>
      <p:pic>
        <p:nvPicPr>
          <p:cNvPr id="8" name="Picture 7">
            <a:extLst>
              <a:ext uri="{FF2B5EF4-FFF2-40B4-BE49-F238E27FC236}">
                <a16:creationId xmlns:a16="http://schemas.microsoft.com/office/drawing/2014/main" id="{8FA68CD7-5B6E-AF63-DCBD-98C77680AD3C}"/>
              </a:ext>
            </a:extLst>
          </p:cNvPr>
          <p:cNvPicPr>
            <a:picLocks noChangeAspect="1"/>
          </p:cNvPicPr>
          <p:nvPr/>
        </p:nvPicPr>
        <p:blipFill>
          <a:blip r:embed="rId4"/>
          <a:stretch>
            <a:fillRect/>
          </a:stretch>
        </p:blipFill>
        <p:spPr>
          <a:xfrm>
            <a:off x="1986884" y="1516361"/>
            <a:ext cx="8657143" cy="609524"/>
          </a:xfrm>
          <a:prstGeom prst="rect">
            <a:avLst/>
          </a:prstGeom>
        </p:spPr>
      </p:pic>
      <p:pic>
        <p:nvPicPr>
          <p:cNvPr id="1026" name="Picture 2" descr="Paintball - Sverok">
            <a:extLst>
              <a:ext uri="{FF2B5EF4-FFF2-40B4-BE49-F238E27FC236}">
                <a16:creationId xmlns:a16="http://schemas.microsoft.com/office/drawing/2014/main" id="{B021C19E-3994-6569-435B-F2612DCA97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05" y="405458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askogen Adventure (Bollebygd) - Allt du behöver veta innan du besöker -  Tripadvisor">
            <a:extLst>
              <a:ext uri="{FF2B5EF4-FFF2-40B4-BE49-F238E27FC236}">
                <a16:creationId xmlns:a16="http://schemas.microsoft.com/office/drawing/2014/main" id="{4A52B13D-FAEB-E2BD-4FA5-1ED9D8EC4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0288" y="4051151"/>
            <a:ext cx="2328672" cy="1746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wling Cannes la Bocca - 06">
            <a:extLst>
              <a:ext uri="{FF2B5EF4-FFF2-40B4-BE49-F238E27FC236}">
                <a16:creationId xmlns:a16="http://schemas.microsoft.com/office/drawing/2014/main" id="{75A4593B-36B3-05BA-0CF1-06F4568F76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6120" y="4051151"/>
            <a:ext cx="2619858" cy="174307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CBA017CA-45C3-6FCD-F0F1-6EE18F76AEB9}"/>
              </a:ext>
            </a:extLst>
          </p:cNvPr>
          <p:cNvSpPr/>
          <p:nvPr/>
        </p:nvSpPr>
        <p:spPr>
          <a:xfrm>
            <a:off x="903880" y="337699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29" name="Rectangle: Rounded Corners 28">
            <a:extLst>
              <a:ext uri="{FF2B5EF4-FFF2-40B4-BE49-F238E27FC236}">
                <a16:creationId xmlns:a16="http://schemas.microsoft.com/office/drawing/2014/main" id="{519CAF29-6D9E-8E34-6BD2-96A78635B8FA}"/>
              </a:ext>
            </a:extLst>
          </p:cNvPr>
          <p:cNvSpPr/>
          <p:nvPr/>
        </p:nvSpPr>
        <p:spPr>
          <a:xfrm>
            <a:off x="1661636" y="3374043"/>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JUNI</a:t>
            </a:r>
          </a:p>
        </p:txBody>
      </p:sp>
      <p:sp>
        <p:nvSpPr>
          <p:cNvPr id="30" name="Rectangle: Rounded Corners 29">
            <a:extLst>
              <a:ext uri="{FF2B5EF4-FFF2-40B4-BE49-F238E27FC236}">
                <a16:creationId xmlns:a16="http://schemas.microsoft.com/office/drawing/2014/main" id="{42473511-87C1-7CC0-7EF5-55211F8E6654}"/>
              </a:ext>
            </a:extLst>
          </p:cNvPr>
          <p:cNvSpPr/>
          <p:nvPr/>
        </p:nvSpPr>
        <p:spPr>
          <a:xfrm>
            <a:off x="2409880" y="3380047"/>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JULI</a:t>
            </a:r>
          </a:p>
        </p:txBody>
      </p:sp>
      <p:sp>
        <p:nvSpPr>
          <p:cNvPr id="31" name="Rectangle: Rounded Corners 30">
            <a:extLst>
              <a:ext uri="{FF2B5EF4-FFF2-40B4-BE49-F238E27FC236}">
                <a16:creationId xmlns:a16="http://schemas.microsoft.com/office/drawing/2014/main" id="{178E3B43-6D18-AA2A-0CA3-5A563214CA7E}"/>
              </a:ext>
            </a:extLst>
          </p:cNvPr>
          <p:cNvSpPr/>
          <p:nvPr/>
        </p:nvSpPr>
        <p:spPr>
          <a:xfrm>
            <a:off x="3158400" y="337699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AUG</a:t>
            </a:r>
          </a:p>
        </p:txBody>
      </p:sp>
      <p:sp>
        <p:nvSpPr>
          <p:cNvPr id="32" name="Rectangle: Rounded Corners 31">
            <a:extLst>
              <a:ext uri="{FF2B5EF4-FFF2-40B4-BE49-F238E27FC236}">
                <a16:creationId xmlns:a16="http://schemas.microsoft.com/office/drawing/2014/main" id="{6885D2CD-8706-81A4-DCFD-FEE809FF957F}"/>
              </a:ext>
            </a:extLst>
          </p:cNvPr>
          <p:cNvSpPr/>
          <p:nvPr/>
        </p:nvSpPr>
        <p:spPr>
          <a:xfrm>
            <a:off x="3907012" y="337699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SEPT</a:t>
            </a:r>
          </a:p>
        </p:txBody>
      </p:sp>
      <p:sp>
        <p:nvSpPr>
          <p:cNvPr id="33" name="Rectangle: Rounded Corners 32">
            <a:extLst>
              <a:ext uri="{FF2B5EF4-FFF2-40B4-BE49-F238E27FC236}">
                <a16:creationId xmlns:a16="http://schemas.microsoft.com/office/drawing/2014/main" id="{0C3A4AC8-100F-9F89-EB3A-DF519FFF1475}"/>
              </a:ext>
            </a:extLst>
          </p:cNvPr>
          <p:cNvSpPr/>
          <p:nvPr/>
        </p:nvSpPr>
        <p:spPr>
          <a:xfrm>
            <a:off x="4655527" y="337699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OKT</a:t>
            </a:r>
          </a:p>
        </p:txBody>
      </p:sp>
      <p:sp>
        <p:nvSpPr>
          <p:cNvPr id="34" name="Rectangle: Rounded Corners 33">
            <a:extLst>
              <a:ext uri="{FF2B5EF4-FFF2-40B4-BE49-F238E27FC236}">
                <a16:creationId xmlns:a16="http://schemas.microsoft.com/office/drawing/2014/main" id="{6FA59938-9E96-7F8F-5830-7E3A0AF9F413}"/>
              </a:ext>
            </a:extLst>
          </p:cNvPr>
          <p:cNvSpPr/>
          <p:nvPr/>
        </p:nvSpPr>
        <p:spPr>
          <a:xfrm>
            <a:off x="5404047" y="337699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NOV</a:t>
            </a:r>
          </a:p>
        </p:txBody>
      </p:sp>
      <p:sp>
        <p:nvSpPr>
          <p:cNvPr id="35" name="Rectangle: Rounded Corners 34">
            <a:extLst>
              <a:ext uri="{FF2B5EF4-FFF2-40B4-BE49-F238E27FC236}">
                <a16:creationId xmlns:a16="http://schemas.microsoft.com/office/drawing/2014/main" id="{6889DE35-BFBF-5CB9-285C-3E787B3E8E9B}"/>
              </a:ext>
            </a:extLst>
          </p:cNvPr>
          <p:cNvSpPr/>
          <p:nvPr/>
        </p:nvSpPr>
        <p:spPr>
          <a:xfrm>
            <a:off x="6149517" y="3376999"/>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DEC</a:t>
            </a:r>
          </a:p>
        </p:txBody>
      </p:sp>
      <p:sp>
        <p:nvSpPr>
          <p:cNvPr id="36" name="Rectangle: Rounded Corners 35">
            <a:extLst>
              <a:ext uri="{FF2B5EF4-FFF2-40B4-BE49-F238E27FC236}">
                <a16:creationId xmlns:a16="http://schemas.microsoft.com/office/drawing/2014/main" id="{DC48EBDD-9F0A-A8C6-CBA8-83CF79432074}"/>
              </a:ext>
            </a:extLst>
          </p:cNvPr>
          <p:cNvSpPr/>
          <p:nvPr/>
        </p:nvSpPr>
        <p:spPr>
          <a:xfrm>
            <a:off x="8390314" y="3364807"/>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MARS</a:t>
            </a:r>
          </a:p>
        </p:txBody>
      </p:sp>
      <p:sp>
        <p:nvSpPr>
          <p:cNvPr id="37" name="Rectangle: Rounded Corners 36">
            <a:extLst>
              <a:ext uri="{FF2B5EF4-FFF2-40B4-BE49-F238E27FC236}">
                <a16:creationId xmlns:a16="http://schemas.microsoft.com/office/drawing/2014/main" id="{0F19EBBD-3D30-4D70-9106-C23A1DB59213}"/>
              </a:ext>
            </a:extLst>
          </p:cNvPr>
          <p:cNvSpPr/>
          <p:nvPr/>
        </p:nvSpPr>
        <p:spPr>
          <a:xfrm>
            <a:off x="6894896" y="3364807"/>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JAN</a:t>
            </a:r>
          </a:p>
        </p:txBody>
      </p:sp>
      <p:sp>
        <p:nvSpPr>
          <p:cNvPr id="38" name="Rectangle: Rounded Corners 37">
            <a:extLst>
              <a:ext uri="{FF2B5EF4-FFF2-40B4-BE49-F238E27FC236}">
                <a16:creationId xmlns:a16="http://schemas.microsoft.com/office/drawing/2014/main" id="{FAA19669-AA4F-E09C-858E-63DE7A878CE5}"/>
              </a:ext>
            </a:extLst>
          </p:cNvPr>
          <p:cNvSpPr/>
          <p:nvPr/>
        </p:nvSpPr>
        <p:spPr>
          <a:xfrm>
            <a:off x="7646461" y="3364807"/>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FEB</a:t>
            </a:r>
          </a:p>
        </p:txBody>
      </p:sp>
      <p:sp>
        <p:nvSpPr>
          <p:cNvPr id="39" name="Rectangle: Rounded Corners 38">
            <a:extLst>
              <a:ext uri="{FF2B5EF4-FFF2-40B4-BE49-F238E27FC236}">
                <a16:creationId xmlns:a16="http://schemas.microsoft.com/office/drawing/2014/main" id="{65C3FC23-3B2F-24F5-6260-E9E3DBED3AF8}"/>
              </a:ext>
            </a:extLst>
          </p:cNvPr>
          <p:cNvSpPr/>
          <p:nvPr/>
        </p:nvSpPr>
        <p:spPr>
          <a:xfrm>
            <a:off x="9152077" y="3364807"/>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APRIL</a:t>
            </a:r>
          </a:p>
        </p:txBody>
      </p:sp>
      <p:sp>
        <p:nvSpPr>
          <p:cNvPr id="40" name="Rectangle: Rounded Corners 39">
            <a:extLst>
              <a:ext uri="{FF2B5EF4-FFF2-40B4-BE49-F238E27FC236}">
                <a16:creationId xmlns:a16="http://schemas.microsoft.com/office/drawing/2014/main" id="{8025A0F8-CE9B-4169-563D-DC9BFBE86F69}"/>
              </a:ext>
            </a:extLst>
          </p:cNvPr>
          <p:cNvSpPr/>
          <p:nvPr/>
        </p:nvSpPr>
        <p:spPr>
          <a:xfrm>
            <a:off x="9898028" y="3364807"/>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41" name="Callout: Line with Border and Accent Bar 40">
            <a:extLst>
              <a:ext uri="{FF2B5EF4-FFF2-40B4-BE49-F238E27FC236}">
                <a16:creationId xmlns:a16="http://schemas.microsoft.com/office/drawing/2014/main" id="{DD08C164-5CFE-6F6D-9D3A-3C7C0B79314F}"/>
              </a:ext>
            </a:extLst>
          </p:cNvPr>
          <p:cNvSpPr/>
          <p:nvPr/>
        </p:nvSpPr>
        <p:spPr>
          <a:xfrm rot="16200000">
            <a:off x="3783588" y="2549731"/>
            <a:ext cx="560017" cy="472850"/>
          </a:xfrm>
          <a:prstGeom prst="accentBorderCallout1">
            <a:avLst>
              <a:gd name="adj1" fmla="val 33275"/>
              <a:gd name="adj2" fmla="val -8883"/>
              <a:gd name="adj3" fmla="val 34795"/>
              <a:gd name="adj4" fmla="val -5659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a:p>
        </p:txBody>
      </p:sp>
      <p:sp>
        <p:nvSpPr>
          <p:cNvPr id="42" name="TextBox 41">
            <a:extLst>
              <a:ext uri="{FF2B5EF4-FFF2-40B4-BE49-F238E27FC236}">
                <a16:creationId xmlns:a16="http://schemas.microsoft.com/office/drawing/2014/main" id="{0C103946-DA73-9656-1483-903D98680FA3}"/>
              </a:ext>
            </a:extLst>
          </p:cNvPr>
          <p:cNvSpPr txBox="1"/>
          <p:nvPr/>
        </p:nvSpPr>
        <p:spPr>
          <a:xfrm>
            <a:off x="3613073" y="2505077"/>
            <a:ext cx="804841" cy="338554"/>
          </a:xfrm>
          <a:prstGeom prst="rect">
            <a:avLst/>
          </a:prstGeom>
          <a:noFill/>
        </p:spPr>
        <p:txBody>
          <a:bodyPr wrap="square" rtlCol="0">
            <a:spAutoFit/>
          </a:bodyPr>
          <a:lstStyle/>
          <a:p>
            <a:pPr algn="ctr"/>
            <a:r>
              <a:rPr lang="sv-SE" sz="800"/>
              <a:t>CUP</a:t>
            </a:r>
          </a:p>
          <a:p>
            <a:pPr algn="ctr"/>
            <a:r>
              <a:rPr lang="sv-SE" sz="800"/>
              <a:t>A1/A2</a:t>
            </a:r>
          </a:p>
        </p:txBody>
      </p:sp>
      <p:sp>
        <p:nvSpPr>
          <p:cNvPr id="43" name="Callout: Line with Border and Accent Bar 42">
            <a:extLst>
              <a:ext uri="{FF2B5EF4-FFF2-40B4-BE49-F238E27FC236}">
                <a16:creationId xmlns:a16="http://schemas.microsoft.com/office/drawing/2014/main" id="{25C394D1-030E-D233-C85C-E7D54B95904D}"/>
              </a:ext>
            </a:extLst>
          </p:cNvPr>
          <p:cNvSpPr/>
          <p:nvPr/>
        </p:nvSpPr>
        <p:spPr>
          <a:xfrm rot="16200000">
            <a:off x="4893028" y="2541779"/>
            <a:ext cx="560017" cy="472850"/>
          </a:xfrm>
          <a:prstGeom prst="accentBorderCallout1">
            <a:avLst>
              <a:gd name="adj1" fmla="val 74295"/>
              <a:gd name="adj2" fmla="val -8884"/>
              <a:gd name="adj3" fmla="val 75815"/>
              <a:gd name="adj4" fmla="val -5329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extBox 43">
            <a:extLst>
              <a:ext uri="{FF2B5EF4-FFF2-40B4-BE49-F238E27FC236}">
                <a16:creationId xmlns:a16="http://schemas.microsoft.com/office/drawing/2014/main" id="{E5E1145D-071C-CCE9-E27C-97CBA2173D49}"/>
              </a:ext>
            </a:extLst>
          </p:cNvPr>
          <p:cNvSpPr txBox="1"/>
          <p:nvPr/>
        </p:nvSpPr>
        <p:spPr>
          <a:xfrm>
            <a:off x="4770615" y="2499606"/>
            <a:ext cx="804841" cy="461665"/>
          </a:xfrm>
          <a:prstGeom prst="rect">
            <a:avLst/>
          </a:prstGeom>
          <a:noFill/>
        </p:spPr>
        <p:txBody>
          <a:bodyPr wrap="square" rtlCol="0">
            <a:spAutoFit/>
          </a:bodyPr>
          <a:lstStyle/>
          <a:p>
            <a:pPr algn="ctr"/>
            <a:r>
              <a:rPr lang="sv-SE" sz="800"/>
              <a:t>CUP</a:t>
            </a:r>
          </a:p>
          <a:p>
            <a:pPr algn="ctr"/>
            <a:r>
              <a:rPr lang="sv-SE" sz="800"/>
              <a:t>GIF</a:t>
            </a:r>
          </a:p>
          <a:p>
            <a:pPr algn="ctr"/>
            <a:r>
              <a:rPr lang="sv-SE" sz="800"/>
              <a:t>U15</a:t>
            </a:r>
          </a:p>
        </p:txBody>
      </p:sp>
      <p:sp>
        <p:nvSpPr>
          <p:cNvPr id="45" name="Callout: Line with Border and Accent Bar 44">
            <a:extLst>
              <a:ext uri="{FF2B5EF4-FFF2-40B4-BE49-F238E27FC236}">
                <a16:creationId xmlns:a16="http://schemas.microsoft.com/office/drawing/2014/main" id="{AA1852A0-22F1-CDD0-B317-EF5E30809720}"/>
              </a:ext>
            </a:extLst>
          </p:cNvPr>
          <p:cNvSpPr/>
          <p:nvPr/>
        </p:nvSpPr>
        <p:spPr>
          <a:xfrm rot="16200000">
            <a:off x="6280138" y="2540278"/>
            <a:ext cx="560017" cy="472850"/>
          </a:xfrm>
          <a:prstGeom prst="accentBorderCallout1">
            <a:avLst>
              <a:gd name="adj1" fmla="val 74295"/>
              <a:gd name="adj2" fmla="val -8884"/>
              <a:gd name="adj3" fmla="val 75815"/>
              <a:gd name="adj4" fmla="val -5329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Callout: Line with Border and Accent Bar 45">
            <a:extLst>
              <a:ext uri="{FF2B5EF4-FFF2-40B4-BE49-F238E27FC236}">
                <a16:creationId xmlns:a16="http://schemas.microsoft.com/office/drawing/2014/main" id="{569C6577-1DC3-88A0-14FA-81874EE358BC}"/>
              </a:ext>
            </a:extLst>
          </p:cNvPr>
          <p:cNvSpPr/>
          <p:nvPr/>
        </p:nvSpPr>
        <p:spPr>
          <a:xfrm rot="16200000">
            <a:off x="8638596" y="2534638"/>
            <a:ext cx="560017" cy="472850"/>
          </a:xfrm>
          <a:prstGeom prst="accentBorderCallout1">
            <a:avLst>
              <a:gd name="adj1" fmla="val 74295"/>
              <a:gd name="adj2" fmla="val -8884"/>
              <a:gd name="adj3" fmla="val 73862"/>
              <a:gd name="adj4" fmla="val -5329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Callout: Line with Border and Accent Bar 46">
            <a:extLst>
              <a:ext uri="{FF2B5EF4-FFF2-40B4-BE49-F238E27FC236}">
                <a16:creationId xmlns:a16="http://schemas.microsoft.com/office/drawing/2014/main" id="{71C1C324-634B-ADBB-DDC7-C06D96F4652D}"/>
              </a:ext>
            </a:extLst>
          </p:cNvPr>
          <p:cNvSpPr/>
          <p:nvPr/>
        </p:nvSpPr>
        <p:spPr>
          <a:xfrm rot="16200000">
            <a:off x="4337367" y="2545971"/>
            <a:ext cx="560017" cy="472850"/>
          </a:xfrm>
          <a:prstGeom prst="accentBorderCallout1">
            <a:avLst>
              <a:gd name="adj1" fmla="val 25462"/>
              <a:gd name="adj2" fmla="val -8885"/>
              <a:gd name="adj3" fmla="val 25028"/>
              <a:gd name="adj4" fmla="val -59893"/>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Callout: Line with Border and Accent Bar 47">
            <a:extLst>
              <a:ext uri="{FF2B5EF4-FFF2-40B4-BE49-F238E27FC236}">
                <a16:creationId xmlns:a16="http://schemas.microsoft.com/office/drawing/2014/main" id="{33BC7279-2580-143C-7368-88AF989CD49B}"/>
              </a:ext>
            </a:extLst>
          </p:cNvPr>
          <p:cNvSpPr/>
          <p:nvPr/>
        </p:nvSpPr>
        <p:spPr>
          <a:xfrm rot="16200000">
            <a:off x="5744663" y="2540278"/>
            <a:ext cx="560017" cy="472850"/>
          </a:xfrm>
          <a:prstGeom prst="accentBorderCallout1">
            <a:avLst>
              <a:gd name="adj1" fmla="val 25462"/>
              <a:gd name="adj2" fmla="val -8885"/>
              <a:gd name="adj3" fmla="val 25028"/>
              <a:gd name="adj4" fmla="val -54945"/>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Callout: Line with Border and Accent Bar 48">
            <a:extLst>
              <a:ext uri="{FF2B5EF4-FFF2-40B4-BE49-F238E27FC236}">
                <a16:creationId xmlns:a16="http://schemas.microsoft.com/office/drawing/2014/main" id="{47D66761-518E-5AE1-FDB1-C07568A3CCD2}"/>
              </a:ext>
            </a:extLst>
          </p:cNvPr>
          <p:cNvSpPr/>
          <p:nvPr/>
        </p:nvSpPr>
        <p:spPr>
          <a:xfrm rot="16200000">
            <a:off x="7546283" y="2549731"/>
            <a:ext cx="560017" cy="472850"/>
          </a:xfrm>
          <a:prstGeom prst="accentBorderCallout1">
            <a:avLst>
              <a:gd name="adj1" fmla="val 25462"/>
              <a:gd name="adj2" fmla="val -8885"/>
              <a:gd name="adj3" fmla="val 25028"/>
              <a:gd name="adj4" fmla="val -46698"/>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TextBox 49">
            <a:extLst>
              <a:ext uri="{FF2B5EF4-FFF2-40B4-BE49-F238E27FC236}">
                <a16:creationId xmlns:a16="http://schemas.microsoft.com/office/drawing/2014/main" id="{1E398E9D-DE4A-C831-2482-D5455DCCC268}"/>
              </a:ext>
            </a:extLst>
          </p:cNvPr>
          <p:cNvSpPr txBox="1"/>
          <p:nvPr/>
        </p:nvSpPr>
        <p:spPr>
          <a:xfrm>
            <a:off x="4215896" y="2551531"/>
            <a:ext cx="804841" cy="215444"/>
          </a:xfrm>
          <a:prstGeom prst="rect">
            <a:avLst/>
          </a:prstGeom>
          <a:noFill/>
        </p:spPr>
        <p:txBody>
          <a:bodyPr wrap="square" rtlCol="0">
            <a:spAutoFit/>
          </a:bodyPr>
          <a:lstStyle/>
          <a:p>
            <a:pPr algn="ctr"/>
            <a:r>
              <a:rPr lang="sv-SE" sz="800"/>
              <a:t>TEAMB.</a:t>
            </a:r>
          </a:p>
        </p:txBody>
      </p:sp>
      <p:sp>
        <p:nvSpPr>
          <p:cNvPr id="51" name="TextBox 50">
            <a:extLst>
              <a:ext uri="{FF2B5EF4-FFF2-40B4-BE49-F238E27FC236}">
                <a16:creationId xmlns:a16="http://schemas.microsoft.com/office/drawing/2014/main" id="{AEF3E702-2BED-894E-431F-AC96F336F1EF}"/>
              </a:ext>
            </a:extLst>
          </p:cNvPr>
          <p:cNvSpPr txBox="1"/>
          <p:nvPr/>
        </p:nvSpPr>
        <p:spPr>
          <a:xfrm>
            <a:off x="7423872" y="2476168"/>
            <a:ext cx="804841" cy="215444"/>
          </a:xfrm>
          <a:prstGeom prst="rect">
            <a:avLst/>
          </a:prstGeom>
          <a:noFill/>
        </p:spPr>
        <p:txBody>
          <a:bodyPr wrap="square" rtlCol="0">
            <a:spAutoFit/>
          </a:bodyPr>
          <a:lstStyle/>
          <a:p>
            <a:pPr algn="ctr"/>
            <a:r>
              <a:rPr lang="sv-SE" sz="800"/>
              <a:t>TEAMB.</a:t>
            </a:r>
          </a:p>
        </p:txBody>
      </p:sp>
      <p:sp>
        <p:nvSpPr>
          <p:cNvPr id="52" name="TextBox 51">
            <a:extLst>
              <a:ext uri="{FF2B5EF4-FFF2-40B4-BE49-F238E27FC236}">
                <a16:creationId xmlns:a16="http://schemas.microsoft.com/office/drawing/2014/main" id="{91B8B115-442D-82B9-FC74-A82ED002EF52}"/>
              </a:ext>
            </a:extLst>
          </p:cNvPr>
          <p:cNvSpPr txBox="1"/>
          <p:nvPr/>
        </p:nvSpPr>
        <p:spPr>
          <a:xfrm>
            <a:off x="5627485" y="2525924"/>
            <a:ext cx="804841" cy="215444"/>
          </a:xfrm>
          <a:prstGeom prst="rect">
            <a:avLst/>
          </a:prstGeom>
          <a:noFill/>
        </p:spPr>
        <p:txBody>
          <a:bodyPr wrap="square" rtlCol="0">
            <a:spAutoFit/>
          </a:bodyPr>
          <a:lstStyle/>
          <a:p>
            <a:pPr algn="ctr"/>
            <a:r>
              <a:rPr lang="sv-SE" sz="800"/>
              <a:t>TEAMB.</a:t>
            </a:r>
          </a:p>
        </p:txBody>
      </p:sp>
      <p:sp>
        <p:nvSpPr>
          <p:cNvPr id="54" name="TextBox 53">
            <a:extLst>
              <a:ext uri="{FF2B5EF4-FFF2-40B4-BE49-F238E27FC236}">
                <a16:creationId xmlns:a16="http://schemas.microsoft.com/office/drawing/2014/main" id="{44E5DC09-417E-80C0-3CE9-D4F167AFECC6}"/>
              </a:ext>
            </a:extLst>
          </p:cNvPr>
          <p:cNvSpPr txBox="1"/>
          <p:nvPr/>
        </p:nvSpPr>
        <p:spPr>
          <a:xfrm>
            <a:off x="6148438" y="2513566"/>
            <a:ext cx="804841" cy="338554"/>
          </a:xfrm>
          <a:prstGeom prst="rect">
            <a:avLst/>
          </a:prstGeom>
          <a:noFill/>
        </p:spPr>
        <p:txBody>
          <a:bodyPr wrap="square" rtlCol="0">
            <a:spAutoFit/>
          </a:bodyPr>
          <a:lstStyle/>
          <a:p>
            <a:pPr algn="ctr"/>
            <a:r>
              <a:rPr lang="sv-SE" sz="800"/>
              <a:t>CUP</a:t>
            </a:r>
          </a:p>
          <a:p>
            <a:pPr algn="ctr"/>
            <a:r>
              <a:rPr lang="sv-SE" sz="800"/>
              <a:t>A1/A2</a:t>
            </a:r>
          </a:p>
        </p:txBody>
      </p:sp>
      <p:sp>
        <p:nvSpPr>
          <p:cNvPr id="55" name="TextBox 54">
            <a:extLst>
              <a:ext uri="{FF2B5EF4-FFF2-40B4-BE49-F238E27FC236}">
                <a16:creationId xmlns:a16="http://schemas.microsoft.com/office/drawing/2014/main" id="{A77FC993-9177-6B11-08D7-C8D030DA079C}"/>
              </a:ext>
            </a:extLst>
          </p:cNvPr>
          <p:cNvSpPr txBox="1"/>
          <p:nvPr/>
        </p:nvSpPr>
        <p:spPr>
          <a:xfrm>
            <a:off x="8516183" y="2481941"/>
            <a:ext cx="804841" cy="338554"/>
          </a:xfrm>
          <a:prstGeom prst="rect">
            <a:avLst/>
          </a:prstGeom>
          <a:noFill/>
        </p:spPr>
        <p:txBody>
          <a:bodyPr wrap="square" rtlCol="0">
            <a:spAutoFit/>
          </a:bodyPr>
          <a:lstStyle/>
          <a:p>
            <a:pPr algn="ctr"/>
            <a:r>
              <a:rPr lang="sv-SE" sz="800"/>
              <a:t>CUP</a:t>
            </a:r>
          </a:p>
          <a:p>
            <a:pPr algn="ctr"/>
            <a:r>
              <a:rPr lang="sv-SE" sz="800"/>
              <a:t>A1/A2</a:t>
            </a:r>
          </a:p>
        </p:txBody>
      </p:sp>
      <p:cxnSp>
        <p:nvCxnSpPr>
          <p:cNvPr id="57" name="Straight Connector 56">
            <a:extLst>
              <a:ext uri="{FF2B5EF4-FFF2-40B4-BE49-F238E27FC236}">
                <a16:creationId xmlns:a16="http://schemas.microsoft.com/office/drawing/2014/main" id="{7E0D6F5E-4A64-1839-57DF-2D188BE036F8}"/>
              </a:ext>
            </a:extLst>
          </p:cNvPr>
          <p:cNvCxnSpPr/>
          <p:nvPr/>
        </p:nvCxnSpPr>
        <p:spPr>
          <a:xfrm flipH="1">
            <a:off x="1960428" y="2125885"/>
            <a:ext cx="8271144" cy="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2BC3ED91-345C-8DE6-B217-9846C150172D}"/>
              </a:ext>
            </a:extLst>
          </p:cNvPr>
          <p:cNvCxnSpPr>
            <a:cxnSpLocks/>
          </p:cNvCxnSpPr>
          <p:nvPr/>
        </p:nvCxnSpPr>
        <p:spPr>
          <a:xfrm flipV="1">
            <a:off x="3907012" y="2125885"/>
            <a:ext cx="0" cy="332078"/>
          </a:xfrm>
          <a:prstGeom prst="straightConnector1">
            <a:avLst/>
          </a:prstGeom>
          <a:ln>
            <a:tailEnd type="none"/>
          </a:ln>
        </p:spPr>
        <p:style>
          <a:lnRef idx="2">
            <a:schemeClr val="dk1"/>
          </a:lnRef>
          <a:fillRef idx="0">
            <a:schemeClr val="dk1"/>
          </a:fillRef>
          <a:effectRef idx="1">
            <a:schemeClr val="dk1"/>
          </a:effectRef>
          <a:fontRef idx="minor">
            <a:schemeClr val="tx1"/>
          </a:fontRef>
        </p:style>
      </p:cxnSp>
      <p:sp>
        <p:nvSpPr>
          <p:cNvPr id="65" name="AutoShape 8" descr="Bildresultat för escape room">
            <a:extLst>
              <a:ext uri="{FF2B5EF4-FFF2-40B4-BE49-F238E27FC236}">
                <a16:creationId xmlns:a16="http://schemas.microsoft.com/office/drawing/2014/main" id="{ADE242E4-5825-3155-B9D4-5FE8888F00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6" name="Picture 12" descr="Escape Room Hackensack: An Immersive Adventure">
            <a:extLst>
              <a:ext uri="{FF2B5EF4-FFF2-40B4-BE49-F238E27FC236}">
                <a16:creationId xmlns:a16="http://schemas.microsoft.com/office/drawing/2014/main" id="{AF48A379-63DB-D80D-4EEA-6E7F26A1F3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1563" y="4053659"/>
            <a:ext cx="3079433" cy="174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8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4657F8-8D9E-E447-3A16-1167019C3A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8ACBCAE-C2D8-99AF-E174-4D7824AE5F50}"/>
              </a:ext>
            </a:extLst>
          </p:cNvPr>
          <p:cNvSpPr>
            <a:spLocks noGrp="1"/>
          </p:cNvSpPr>
          <p:nvPr>
            <p:ph type="title"/>
          </p:nvPr>
        </p:nvSpPr>
        <p:spPr/>
        <p:txBody>
          <a:bodyPr/>
          <a:lstStyle/>
          <a:p>
            <a:r>
              <a:rPr lang="sv-SE"/>
              <a:t>Regler isträning A-grupp 2025/2026</a:t>
            </a:r>
          </a:p>
        </p:txBody>
      </p:sp>
      <p:sp>
        <p:nvSpPr>
          <p:cNvPr id="3" name="Platshållare för innehåll 2">
            <a:extLst>
              <a:ext uri="{FF2B5EF4-FFF2-40B4-BE49-F238E27FC236}">
                <a16:creationId xmlns:a16="http://schemas.microsoft.com/office/drawing/2014/main" id="{563E4700-D3DA-16BF-979A-B564CA718FFF}"/>
              </a:ext>
            </a:extLst>
          </p:cNvPr>
          <p:cNvSpPr>
            <a:spLocks noGrp="1"/>
          </p:cNvSpPr>
          <p:nvPr>
            <p:ph idx="1"/>
          </p:nvPr>
        </p:nvSpPr>
        <p:spPr>
          <a:xfrm>
            <a:off x="390418" y="1366464"/>
            <a:ext cx="10963382" cy="5322012"/>
          </a:xfrm>
        </p:spPr>
        <p:txBody>
          <a:bodyPr>
            <a:normAutofit fontScale="47500" lnSpcReduction="20000"/>
          </a:bodyPr>
          <a:lstStyle/>
          <a:p>
            <a:r>
              <a:rPr lang="sv-SE"/>
              <a:t>Klara för träningsgenomgång senast 10 min innan träningens start. Med klara menas att man har hela sin utrustning på sig, inklusive tröja, exklusive hjälm och handskar. (2 </a:t>
            </a:r>
            <a:r>
              <a:rPr lang="sv-SE" err="1"/>
              <a:t>st</a:t>
            </a:r>
            <a:r>
              <a:rPr lang="sv-SE"/>
              <a:t> väggklockor köps in, så att spelarna hela tiden kan se hur lång tid de har på sig). Genomgången är viktig för att vi ska få ut mesta möjliga av träningstillfället. Därför har man ett ansvar både mot sig själv och sina kompisar att faktisk vara redo i tid. Gäller även ledare.</a:t>
            </a:r>
          </a:p>
          <a:p>
            <a:r>
              <a:rPr lang="sv-SE"/>
              <a:t>Genomgång sker gemensamt i förutbestämt omklädningsrum. Våga ställ frågor om något är oklart.</a:t>
            </a:r>
          </a:p>
          <a:p>
            <a:r>
              <a:rPr lang="sv-SE"/>
              <a:t>Vi går på och av isen genom spelarbåsen. (”A-lagsdörren” får endast användas på matcher)</a:t>
            </a:r>
          </a:p>
          <a:p>
            <a:r>
              <a:rPr lang="sv-SE"/>
              <a:t>Om puckar finns framme (ibland kommer inte puckarna vara framme) får man åka runt och dribbla, skjuta eller träna på vad man vill tills ansvarig ledare blåser i visselpipan. Detta får göras på zoner där målvakter ej befinner sig (målvakterna kommer hålla till i zonen närmast klockan) För att få skjuta skott på mål måste målburarna stå på mållinjerna. Vi får ALDRIG skjuta skott mot målburar som står mot spelarbåsen – där går oskyddade ledare och ibland andra människor.</a:t>
            </a:r>
          </a:p>
          <a:p>
            <a:r>
              <a:rPr lang="sv-SE"/>
              <a:t>Övningar genomförs på ett fokuserat och tävlingsinriktat sätt. Se varje övning som en chans att utvecklas! Man har ett ansvar att göra sitt bästa, både för sin egen och kompisarnas skull!</a:t>
            </a:r>
          </a:p>
          <a:p>
            <a:r>
              <a:rPr lang="sv-SE"/>
              <a:t>Inga skott mellan övningar! När aktuell övning är avblåst åker man till nästa övning, ev. med ett kort vattenstopp på vägen. Tid för lek och skott kommer enligt ovan ibland finnas innan träningar.</a:t>
            </a:r>
          </a:p>
          <a:p>
            <a:r>
              <a:rPr lang="sv-SE"/>
              <a:t>Vatten dricks på kort tid (max 45s) mellan övningar, eller på längre vattenpaus avsatt av ledare.</a:t>
            </a:r>
          </a:p>
          <a:p>
            <a:r>
              <a:rPr lang="sv-SE"/>
              <a:t>De flesta övningar föregås av en kortare instruktion av ledaren på övningen. Fokusera på instruktionerna så att vi får ut det mesta möjliga av övningen.</a:t>
            </a:r>
          </a:p>
          <a:p>
            <a:r>
              <a:rPr lang="sv-SE"/>
              <a:t>Inga hån! Inga ”sirener”! Respektera lagkompisar och motståndare!</a:t>
            </a:r>
          </a:p>
          <a:p>
            <a:r>
              <a:rPr lang="sv-SE"/>
              <a:t>När träningen är avblåst hjälps alla spelare åt att samla puckarna i mittcirkeln, lägga dem i puckhinken och få den till båset. Därefter tar man sig snabbast möjligt av isen. Målvakterna tar hand om målburarna så att ismaskinen kan köra sitt första varv. Målburarna ställs därefter, av ledare, på den nyspolade ytan närmast sargen. Ledare på isen forslar bort övrigt använt material. </a:t>
            </a:r>
            <a:r>
              <a:rPr lang="sv-SE" err="1"/>
              <a:t>Materialare</a:t>
            </a:r>
            <a:r>
              <a:rPr lang="sv-SE"/>
              <a:t> hjälper till att få tillbaka använt material till sin plats.</a:t>
            </a:r>
          </a:p>
          <a:p>
            <a:r>
              <a:rPr lang="sv-SE"/>
              <a:t>Om skärmytsling uppstår ser man till att få detta löst innan man lämnar ishallen. Ishockey är en tuff sport och ibland kan känslorna svalla över. Det viktiga i dessa situationer är att vi inte slår ihjäl varandra och att vi kan lämna ishallen som vänner. Det som händer på isen får stanna på isen.</a:t>
            </a:r>
          </a:p>
          <a:p>
            <a:r>
              <a:rPr lang="sv-SE"/>
              <a:t>Alla ledare på isen ska ha en egen visselpipa.</a:t>
            </a:r>
          </a:p>
        </p:txBody>
      </p:sp>
      <p:pic>
        <p:nvPicPr>
          <p:cNvPr id="4" name="Platshållare för innehåll 4" descr="En bild som visar text, logotyp, Varumärke, emblem&#10;&#10;Automatiskt genererad beskrivning">
            <a:extLst>
              <a:ext uri="{FF2B5EF4-FFF2-40B4-BE49-F238E27FC236}">
                <a16:creationId xmlns:a16="http://schemas.microsoft.com/office/drawing/2014/main" id="{81073CF6-BC41-5B1D-5A9A-163AD6573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a:prstGeom prst="rect">
            <a:avLst/>
          </a:prstGeom>
        </p:spPr>
      </p:pic>
    </p:spTree>
    <p:extLst>
      <p:ext uri="{BB962C8B-B14F-4D97-AF65-F5344CB8AC3E}">
        <p14:creationId xmlns:p14="http://schemas.microsoft.com/office/powerpoint/2010/main" val="2672779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35FC86-97B0-1F43-69EC-6D1CB2C9740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253E25B-6014-5AA9-5A47-B9E2625EC343}"/>
              </a:ext>
            </a:extLst>
          </p:cNvPr>
          <p:cNvSpPr>
            <a:spLocks noGrp="1"/>
          </p:cNvSpPr>
          <p:nvPr>
            <p:ph type="title"/>
          </p:nvPr>
        </p:nvSpPr>
        <p:spPr/>
        <p:txBody>
          <a:bodyPr/>
          <a:lstStyle/>
          <a:p>
            <a:r>
              <a:rPr lang="sv-SE"/>
              <a:t>Regler match A-grupp 2025/2026</a:t>
            </a:r>
          </a:p>
        </p:txBody>
      </p:sp>
      <p:sp>
        <p:nvSpPr>
          <p:cNvPr id="3" name="Platshållare för innehåll 2">
            <a:extLst>
              <a:ext uri="{FF2B5EF4-FFF2-40B4-BE49-F238E27FC236}">
                <a16:creationId xmlns:a16="http://schemas.microsoft.com/office/drawing/2014/main" id="{6F7597DF-49B1-A96F-FBC3-2A47491D77C6}"/>
              </a:ext>
            </a:extLst>
          </p:cNvPr>
          <p:cNvSpPr>
            <a:spLocks noGrp="1"/>
          </p:cNvSpPr>
          <p:nvPr>
            <p:ph idx="1"/>
          </p:nvPr>
        </p:nvSpPr>
        <p:spPr>
          <a:xfrm>
            <a:off x="390418" y="1366464"/>
            <a:ext cx="10963382" cy="5322012"/>
          </a:xfrm>
        </p:spPr>
        <p:txBody>
          <a:bodyPr>
            <a:normAutofit fontScale="70000" lnSpcReduction="20000"/>
          </a:bodyPr>
          <a:lstStyle/>
          <a:p>
            <a:r>
              <a:rPr lang="sv-SE"/>
              <a:t>Vi kommer alltid väl förberedda till match!</a:t>
            </a:r>
          </a:p>
          <a:p>
            <a:r>
              <a:rPr lang="sv-SE"/>
              <a:t>Fokus på matchgenomgång</a:t>
            </a:r>
          </a:p>
          <a:p>
            <a:r>
              <a:rPr lang="sv-SE"/>
              <a:t>Fokus på uppvärmning</a:t>
            </a:r>
          </a:p>
          <a:p>
            <a:r>
              <a:rPr lang="sv-SE"/>
              <a:t>Prata med varandra i omklädningsrummet</a:t>
            </a:r>
          </a:p>
          <a:p>
            <a:r>
              <a:rPr lang="sv-SE"/>
              <a:t>Vi peppar ALLTID varandra!</a:t>
            </a:r>
          </a:p>
          <a:p>
            <a:r>
              <a:rPr lang="sv-SE"/>
              <a:t>Vi sitter ner i båset så att alla ser</a:t>
            </a:r>
          </a:p>
          <a:p>
            <a:r>
              <a:rPr lang="sv-SE"/>
              <a:t>Vi försöker ALDRIG filma till oss utvisningar!</a:t>
            </a:r>
          </a:p>
          <a:p>
            <a:r>
              <a:rPr lang="sv-SE"/>
              <a:t>Vi hånar ALDRIG våra motståndare!</a:t>
            </a:r>
          </a:p>
          <a:p>
            <a:pPr lvl="1"/>
            <a:r>
              <a:rPr lang="sv-SE"/>
              <a:t>Inga ”sirener” vid tacklingar, finter etc. Visa gärna uppskattning för bra prestationer av lagkompisar, men lägg ner ”sirenen”!!!</a:t>
            </a:r>
          </a:p>
          <a:p>
            <a:r>
              <a:rPr lang="sv-SE"/>
              <a:t>Vi spelar hårt och tufft och ger alltid järnet!</a:t>
            </a:r>
          </a:p>
          <a:p>
            <a:r>
              <a:rPr lang="sv-SE"/>
              <a:t>Vi ger ALDRIG upp!</a:t>
            </a:r>
          </a:p>
          <a:p>
            <a:r>
              <a:rPr lang="sv-SE"/>
              <a:t>Vi är ”Härrydaspelare”</a:t>
            </a:r>
          </a:p>
          <a:p>
            <a:r>
              <a:rPr lang="sv-SE"/>
              <a:t>Vi respekterar våra motståndare.</a:t>
            </a:r>
          </a:p>
          <a:p>
            <a:r>
              <a:rPr lang="sv-SE"/>
              <a:t>Vi respekterar domarens beslut.</a:t>
            </a:r>
          </a:p>
          <a:p>
            <a:r>
              <a:rPr lang="sv-SE"/>
              <a:t>Vi gör våra lagkompisar bättre!</a:t>
            </a:r>
          </a:p>
        </p:txBody>
      </p:sp>
      <p:pic>
        <p:nvPicPr>
          <p:cNvPr id="4" name="Platshållare för innehåll 4" descr="En bild som visar text, logotyp, Varumärke, emblem&#10;&#10;Automatiskt genererad beskrivning">
            <a:extLst>
              <a:ext uri="{FF2B5EF4-FFF2-40B4-BE49-F238E27FC236}">
                <a16:creationId xmlns:a16="http://schemas.microsoft.com/office/drawing/2014/main" id="{E7525B98-A96C-ADEF-2A0D-50D7B3063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a:prstGeom prst="rect">
            <a:avLst/>
          </a:prstGeom>
        </p:spPr>
      </p:pic>
    </p:spTree>
    <p:extLst>
      <p:ext uri="{BB962C8B-B14F-4D97-AF65-F5344CB8AC3E}">
        <p14:creationId xmlns:p14="http://schemas.microsoft.com/office/powerpoint/2010/main" val="20866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309BB90-38B1-2DA8-35DC-8CD7CA65625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3A5827-ACFC-1BAC-BE88-40895DE6B87F}"/>
              </a:ext>
            </a:extLst>
          </p:cNvPr>
          <p:cNvSpPr>
            <a:spLocks noGrp="1"/>
          </p:cNvSpPr>
          <p:nvPr>
            <p:ph type="title"/>
          </p:nvPr>
        </p:nvSpPr>
        <p:spPr/>
        <p:txBody>
          <a:bodyPr/>
          <a:lstStyle/>
          <a:p>
            <a:r>
              <a:rPr lang="sv-SE"/>
              <a:t>Regler omklädningsrum A-grupp 2025/2026</a:t>
            </a:r>
          </a:p>
        </p:txBody>
      </p:sp>
      <p:sp>
        <p:nvSpPr>
          <p:cNvPr id="3" name="Platshållare för innehåll 2">
            <a:extLst>
              <a:ext uri="{FF2B5EF4-FFF2-40B4-BE49-F238E27FC236}">
                <a16:creationId xmlns:a16="http://schemas.microsoft.com/office/drawing/2014/main" id="{61A3CC71-CB92-6E44-A243-9004D810874A}"/>
              </a:ext>
            </a:extLst>
          </p:cNvPr>
          <p:cNvSpPr>
            <a:spLocks noGrp="1"/>
          </p:cNvSpPr>
          <p:nvPr>
            <p:ph idx="1"/>
          </p:nvPr>
        </p:nvSpPr>
        <p:spPr>
          <a:xfrm>
            <a:off x="838200" y="1404383"/>
            <a:ext cx="11053935" cy="5088491"/>
          </a:xfrm>
        </p:spPr>
        <p:txBody>
          <a:bodyPr>
            <a:normAutofit fontScale="62500" lnSpcReduction="20000"/>
          </a:bodyPr>
          <a:lstStyle/>
          <a:p>
            <a:r>
              <a:rPr lang="sv-SE"/>
              <a:t>Mobilfri zon – Gäller även ledare (ledare får dock använda mobil i syfte att söka information på ”laget”)</a:t>
            </a:r>
          </a:p>
          <a:p>
            <a:pPr>
              <a:buNone/>
            </a:pPr>
            <a:r>
              <a:rPr lang="sv-SE"/>
              <a:t>Varför vill vi ha en mobilfri zon i omklädningsrummet? Här är några anledningar:</a:t>
            </a:r>
          </a:p>
          <a:p>
            <a:pPr>
              <a:buFont typeface="+mj-lt"/>
              <a:buAutoNum type="arabicPeriod"/>
            </a:pPr>
            <a:r>
              <a:rPr lang="sv-SE" b="1"/>
              <a:t>Stärker lagandan:</a:t>
            </a:r>
            <a:r>
              <a:rPr lang="sv-SE"/>
              <a:t> Utan mobiler blir ungdomarna mer benägna att interagera med varandra. Det främjar bättre kommunikation och stärker relationerna inom laget, vilket bidrar till en positiv </a:t>
            </a:r>
            <a:r>
              <a:rPr lang="sv-SE" err="1"/>
              <a:t>lagkultur</a:t>
            </a:r>
            <a:r>
              <a:rPr lang="sv-SE"/>
              <a:t>.</a:t>
            </a:r>
          </a:p>
          <a:p>
            <a:pPr>
              <a:buFont typeface="+mj-lt"/>
              <a:buAutoNum type="arabicPeriod"/>
            </a:pPr>
            <a:r>
              <a:rPr lang="sv-SE" b="1"/>
              <a:t>Fokuserar på gemenskapen:</a:t>
            </a:r>
            <a:r>
              <a:rPr lang="sv-SE"/>
              <a:t> Omklädningsrummet blir en plats för samhörighet där spelarna kan fokusera på att bygga vänskap och diskutera istället för att vara distraherade av sina skärmar.</a:t>
            </a:r>
          </a:p>
          <a:p>
            <a:pPr>
              <a:buFont typeface="+mj-lt"/>
              <a:buAutoNum type="arabicPeriod"/>
            </a:pPr>
            <a:r>
              <a:rPr lang="sv-SE" b="1"/>
              <a:t>Minskar risk för olämpligt material:</a:t>
            </a:r>
            <a:r>
              <a:rPr lang="sv-SE"/>
              <a:t> Mobiler i en omklädningsrumsmiljö kan leda till risken att bilder eller videor tas och delas utan samtycke. Med en mobilfri zon minskar den risken och ökar tryggheten för alla.</a:t>
            </a:r>
          </a:p>
          <a:p>
            <a:pPr>
              <a:buFont typeface="+mj-lt"/>
              <a:buAutoNum type="arabicPeriod"/>
            </a:pPr>
            <a:r>
              <a:rPr lang="sv-SE" b="1"/>
              <a:t>Mindre distraktion:</a:t>
            </a:r>
            <a:r>
              <a:rPr lang="sv-SE"/>
              <a:t> En mobilfri zon hjälper spelarna att fokusera på förberedelser inför träning eller match och minskar stress som kan komma från att konstant vara uppkopplad.</a:t>
            </a:r>
          </a:p>
          <a:p>
            <a:pPr>
              <a:buFont typeface="+mj-lt"/>
              <a:buAutoNum type="arabicPeriod"/>
            </a:pPr>
            <a:r>
              <a:rPr lang="sv-SE" b="1"/>
              <a:t>Främjar personlig utveckling:</a:t>
            </a:r>
            <a:r>
              <a:rPr lang="sv-SE"/>
              <a:t> Att sätta gränser för mobilanvändning kan hjälpa ungdomarna att utveckla självdisciplin och förstå vikten av att skapa tid för ansikte-mot-ansikte-interaktioner.</a:t>
            </a:r>
          </a:p>
          <a:p>
            <a:r>
              <a:rPr lang="sv-SE"/>
              <a:t>Musikfritt på träningar – på match kommer 10 min ”taggmusik” tillåtas</a:t>
            </a:r>
          </a:p>
          <a:p>
            <a:pPr lvl="1"/>
            <a:r>
              <a:rPr lang="sv-SE"/>
              <a:t>Vi vill kunna umgås och prata i en normal ton med varandra.</a:t>
            </a:r>
          </a:p>
          <a:p>
            <a:pPr lvl="1"/>
            <a:r>
              <a:rPr lang="sv-SE"/>
              <a:t>Vi bygger laget när vi kan prata med varandra.</a:t>
            </a:r>
          </a:p>
          <a:p>
            <a:pPr lvl="1"/>
            <a:r>
              <a:rPr lang="sv-SE"/>
              <a:t>Många känner inte varandra och vi tror att musiken stör sammankopplingen av nya bekantskaper.</a:t>
            </a:r>
          </a:p>
          <a:p>
            <a:r>
              <a:rPr lang="sv-SE"/>
              <a:t>Vi använder ett vårdat språk när vi pratar med varandra</a:t>
            </a:r>
          </a:p>
          <a:p>
            <a:r>
              <a:rPr lang="sv-SE"/>
              <a:t>Vi får gärna skoja med varandra, men vi använder inte fysiska skoj i omklädningsrummet (typ brottning, slag </a:t>
            </a:r>
            <a:r>
              <a:rPr lang="sv-SE" err="1"/>
              <a:t>etc</a:t>
            </a:r>
            <a:r>
              <a:rPr lang="sv-SE"/>
              <a:t>)</a:t>
            </a:r>
          </a:p>
        </p:txBody>
      </p:sp>
      <p:pic>
        <p:nvPicPr>
          <p:cNvPr id="4" name="Platshållare för innehåll 4" descr="En bild som visar text, logotyp, Varumärke, emblem&#10;&#10;Automatiskt genererad beskrivning">
            <a:extLst>
              <a:ext uri="{FF2B5EF4-FFF2-40B4-BE49-F238E27FC236}">
                <a16:creationId xmlns:a16="http://schemas.microsoft.com/office/drawing/2014/main" id="{D7C654BC-D3A1-E543-0A9C-D850503D5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a:prstGeom prst="rect">
            <a:avLst/>
          </a:prstGeom>
        </p:spPr>
      </p:pic>
    </p:spTree>
    <p:extLst>
      <p:ext uri="{BB962C8B-B14F-4D97-AF65-F5344CB8AC3E}">
        <p14:creationId xmlns:p14="http://schemas.microsoft.com/office/powerpoint/2010/main" val="291119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E50B-C2C6-48E6-F646-190D55EAA4C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DC9289-4D55-E7F9-4472-5387ECE15460}"/>
              </a:ext>
            </a:extLst>
          </p:cNvPr>
          <p:cNvSpPr/>
          <p:nvPr/>
        </p:nvSpPr>
        <p:spPr>
          <a:xfrm>
            <a:off x="632268" y="1883053"/>
            <a:ext cx="1684380" cy="222671"/>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1" name="Rectangle: Rounded Corners 30">
            <a:extLst>
              <a:ext uri="{FF2B5EF4-FFF2-40B4-BE49-F238E27FC236}">
                <a16:creationId xmlns:a16="http://schemas.microsoft.com/office/drawing/2014/main" id="{9603E561-D55C-C45C-E689-7F79A3E83583}"/>
              </a:ext>
            </a:extLst>
          </p:cNvPr>
          <p:cNvSpPr/>
          <p:nvPr/>
        </p:nvSpPr>
        <p:spPr>
          <a:xfrm>
            <a:off x="632266" y="2354740"/>
            <a:ext cx="1684381" cy="244197"/>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2" name="Rectangle: Rounded Corners 31">
            <a:extLst>
              <a:ext uri="{FF2B5EF4-FFF2-40B4-BE49-F238E27FC236}">
                <a16:creationId xmlns:a16="http://schemas.microsoft.com/office/drawing/2014/main" id="{42E42577-939D-5B8A-C36E-E8A0BE1FFE3A}"/>
              </a:ext>
            </a:extLst>
          </p:cNvPr>
          <p:cNvSpPr/>
          <p:nvPr/>
        </p:nvSpPr>
        <p:spPr>
          <a:xfrm>
            <a:off x="615544" y="3286121"/>
            <a:ext cx="1722895"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8" name="Rectangle: Rounded Corners 137">
            <a:extLst>
              <a:ext uri="{FF2B5EF4-FFF2-40B4-BE49-F238E27FC236}">
                <a16:creationId xmlns:a16="http://schemas.microsoft.com/office/drawing/2014/main" id="{354656CA-5E1F-9C08-5FCC-2D248BCA47CF}"/>
              </a:ext>
            </a:extLst>
          </p:cNvPr>
          <p:cNvSpPr/>
          <p:nvPr/>
        </p:nvSpPr>
        <p:spPr>
          <a:xfrm>
            <a:off x="451258" y="3952515"/>
            <a:ext cx="718298" cy="133758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7" name="Rectangle: Rounded Corners 136">
            <a:extLst>
              <a:ext uri="{FF2B5EF4-FFF2-40B4-BE49-F238E27FC236}">
                <a16:creationId xmlns:a16="http://schemas.microsoft.com/office/drawing/2014/main" id="{34C79E8C-51CA-1994-E686-35E6368D9682}"/>
              </a:ext>
            </a:extLst>
          </p:cNvPr>
          <p:cNvSpPr/>
          <p:nvPr/>
        </p:nvSpPr>
        <p:spPr>
          <a:xfrm>
            <a:off x="1203171" y="3958730"/>
            <a:ext cx="718298" cy="1337358"/>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6" name="Rectangle: Rounded Corners 135">
            <a:extLst>
              <a:ext uri="{FF2B5EF4-FFF2-40B4-BE49-F238E27FC236}">
                <a16:creationId xmlns:a16="http://schemas.microsoft.com/office/drawing/2014/main" id="{72174718-6B65-1D0E-50B4-ED4A8C7EB78B}"/>
              </a:ext>
            </a:extLst>
          </p:cNvPr>
          <p:cNvSpPr/>
          <p:nvPr/>
        </p:nvSpPr>
        <p:spPr>
          <a:xfrm>
            <a:off x="2728661" y="3969875"/>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5" name="Rectangle: Rounded Corners 134">
            <a:extLst>
              <a:ext uri="{FF2B5EF4-FFF2-40B4-BE49-F238E27FC236}">
                <a16:creationId xmlns:a16="http://schemas.microsoft.com/office/drawing/2014/main" id="{DD2A9873-1135-CB08-1539-18B26BB68DE6}"/>
              </a:ext>
            </a:extLst>
          </p:cNvPr>
          <p:cNvSpPr/>
          <p:nvPr/>
        </p:nvSpPr>
        <p:spPr>
          <a:xfrm>
            <a:off x="1965831" y="3958730"/>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4" name="Rectangle: Rounded Corners 3">
            <a:extLst>
              <a:ext uri="{FF2B5EF4-FFF2-40B4-BE49-F238E27FC236}">
                <a16:creationId xmlns:a16="http://schemas.microsoft.com/office/drawing/2014/main" id="{34D95882-9F29-DA03-B287-DD1B9923B6E7}"/>
              </a:ext>
            </a:extLst>
          </p:cNvPr>
          <p:cNvSpPr/>
          <p:nvPr/>
        </p:nvSpPr>
        <p:spPr>
          <a:xfrm>
            <a:off x="472439" y="373236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SEPT</a:t>
            </a:r>
          </a:p>
        </p:txBody>
      </p:sp>
      <p:sp>
        <p:nvSpPr>
          <p:cNvPr id="5" name="Rectangle: Rounded Corners 4">
            <a:extLst>
              <a:ext uri="{FF2B5EF4-FFF2-40B4-BE49-F238E27FC236}">
                <a16:creationId xmlns:a16="http://schemas.microsoft.com/office/drawing/2014/main" id="{5E4D83AA-3319-341A-22FC-4C16FCBBAADA}"/>
              </a:ext>
            </a:extLst>
          </p:cNvPr>
          <p:cNvSpPr/>
          <p:nvPr/>
        </p:nvSpPr>
        <p:spPr>
          <a:xfrm>
            <a:off x="1230195" y="3729412"/>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OKT</a:t>
            </a:r>
          </a:p>
        </p:txBody>
      </p:sp>
      <p:sp>
        <p:nvSpPr>
          <p:cNvPr id="6" name="Rectangle: Rounded Corners 5">
            <a:extLst>
              <a:ext uri="{FF2B5EF4-FFF2-40B4-BE49-F238E27FC236}">
                <a16:creationId xmlns:a16="http://schemas.microsoft.com/office/drawing/2014/main" id="{661F6A84-44C1-89EB-7A72-123D4B4DAC08}"/>
              </a:ext>
            </a:extLst>
          </p:cNvPr>
          <p:cNvSpPr/>
          <p:nvPr/>
        </p:nvSpPr>
        <p:spPr>
          <a:xfrm>
            <a:off x="1978439" y="3735416"/>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NOV</a:t>
            </a:r>
          </a:p>
        </p:txBody>
      </p:sp>
      <p:sp>
        <p:nvSpPr>
          <p:cNvPr id="7" name="Rectangle: Rounded Corners 6">
            <a:extLst>
              <a:ext uri="{FF2B5EF4-FFF2-40B4-BE49-F238E27FC236}">
                <a16:creationId xmlns:a16="http://schemas.microsoft.com/office/drawing/2014/main" id="{31044F5B-E7C4-08EA-8448-6DA54CDF0A58}"/>
              </a:ext>
            </a:extLst>
          </p:cNvPr>
          <p:cNvSpPr/>
          <p:nvPr/>
        </p:nvSpPr>
        <p:spPr>
          <a:xfrm>
            <a:off x="2726959" y="373236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DEC</a:t>
            </a:r>
          </a:p>
        </p:txBody>
      </p:sp>
      <p:cxnSp>
        <p:nvCxnSpPr>
          <p:cNvPr id="48" name="Straight Connector 47">
            <a:extLst>
              <a:ext uri="{FF2B5EF4-FFF2-40B4-BE49-F238E27FC236}">
                <a16:creationId xmlns:a16="http://schemas.microsoft.com/office/drawing/2014/main" id="{D9A4E633-50C3-9A2E-9F5A-A0C61DE788C2}"/>
              </a:ext>
            </a:extLst>
          </p:cNvPr>
          <p:cNvCxnSpPr>
            <a:cxnSpLocks/>
          </p:cNvCxnSpPr>
          <p:nvPr/>
        </p:nvCxnSpPr>
        <p:spPr>
          <a:xfrm flipH="1">
            <a:off x="1126524" y="1820808"/>
            <a:ext cx="1234617" cy="0"/>
          </a:xfrm>
          <a:prstGeom prst="line">
            <a:avLst/>
          </a:prstGeom>
        </p:spPr>
        <p:style>
          <a:lnRef idx="2">
            <a:schemeClr val="accent1"/>
          </a:lnRef>
          <a:fillRef idx="0">
            <a:schemeClr val="accent1"/>
          </a:fillRef>
          <a:effectRef idx="1">
            <a:schemeClr val="accent1"/>
          </a:effectRef>
          <a:fontRef idx="minor">
            <a:schemeClr val="tx1"/>
          </a:fontRef>
        </p:style>
      </p:cxnSp>
      <p:sp>
        <p:nvSpPr>
          <p:cNvPr id="65" name="Callout: Line with Border and Accent Bar 64">
            <a:extLst>
              <a:ext uri="{FF2B5EF4-FFF2-40B4-BE49-F238E27FC236}">
                <a16:creationId xmlns:a16="http://schemas.microsoft.com/office/drawing/2014/main" id="{47495C9C-ECDD-6F97-0ED7-B3839B79095A}"/>
              </a:ext>
            </a:extLst>
          </p:cNvPr>
          <p:cNvSpPr/>
          <p:nvPr/>
        </p:nvSpPr>
        <p:spPr>
          <a:xfrm rot="16200000">
            <a:off x="830221" y="1171254"/>
            <a:ext cx="2083980" cy="2667546"/>
          </a:xfrm>
          <a:prstGeom prst="accentBorderCallout1">
            <a:avLst>
              <a:gd name="adj1" fmla="val 94526"/>
              <a:gd name="adj2" fmla="val -45"/>
              <a:gd name="adj3" fmla="val 87978"/>
              <a:gd name="adj4" fmla="val 2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TextBox 65">
            <a:extLst>
              <a:ext uri="{FF2B5EF4-FFF2-40B4-BE49-F238E27FC236}">
                <a16:creationId xmlns:a16="http://schemas.microsoft.com/office/drawing/2014/main" id="{2D639DA4-D279-D215-A3AD-03C8ED9339CB}"/>
              </a:ext>
            </a:extLst>
          </p:cNvPr>
          <p:cNvSpPr txBox="1"/>
          <p:nvPr/>
        </p:nvSpPr>
        <p:spPr>
          <a:xfrm>
            <a:off x="429547" y="1884473"/>
            <a:ext cx="1513668" cy="253916"/>
          </a:xfrm>
          <a:prstGeom prst="rect">
            <a:avLst/>
          </a:prstGeom>
          <a:noFill/>
        </p:spPr>
        <p:txBody>
          <a:bodyPr wrap="square" rtlCol="0">
            <a:spAutoFit/>
          </a:bodyPr>
          <a:lstStyle/>
          <a:p>
            <a:pPr algn="ctr"/>
            <a:r>
              <a:rPr lang="sv-SE" sz="1050" b="1" u="sng"/>
              <a:t>MÅNDAG</a:t>
            </a:r>
            <a:endParaRPr lang="sv-SE" sz="1050"/>
          </a:p>
        </p:txBody>
      </p:sp>
      <p:sp>
        <p:nvSpPr>
          <p:cNvPr id="67" name="TextBox 66">
            <a:extLst>
              <a:ext uri="{FF2B5EF4-FFF2-40B4-BE49-F238E27FC236}">
                <a16:creationId xmlns:a16="http://schemas.microsoft.com/office/drawing/2014/main" id="{3493BDFC-36A6-427B-B679-1C67E2680171}"/>
              </a:ext>
            </a:extLst>
          </p:cNvPr>
          <p:cNvSpPr txBox="1"/>
          <p:nvPr/>
        </p:nvSpPr>
        <p:spPr>
          <a:xfrm>
            <a:off x="381918" y="2140750"/>
            <a:ext cx="1489407" cy="253916"/>
          </a:xfrm>
          <a:prstGeom prst="rect">
            <a:avLst/>
          </a:prstGeom>
          <a:noFill/>
        </p:spPr>
        <p:txBody>
          <a:bodyPr wrap="square" rtlCol="0">
            <a:spAutoFit/>
          </a:bodyPr>
          <a:lstStyle/>
          <a:p>
            <a:pPr algn="ctr"/>
            <a:r>
              <a:rPr lang="sv-SE" sz="1050" b="1" u="sng"/>
              <a:t>TISDAG</a:t>
            </a:r>
            <a:endParaRPr lang="sv-SE" sz="1050"/>
          </a:p>
        </p:txBody>
      </p:sp>
      <p:sp>
        <p:nvSpPr>
          <p:cNvPr id="68" name="TextBox 67">
            <a:extLst>
              <a:ext uri="{FF2B5EF4-FFF2-40B4-BE49-F238E27FC236}">
                <a16:creationId xmlns:a16="http://schemas.microsoft.com/office/drawing/2014/main" id="{FF43DC71-97D0-2DA4-0B83-64B72B0C1DE1}"/>
              </a:ext>
            </a:extLst>
          </p:cNvPr>
          <p:cNvSpPr txBox="1"/>
          <p:nvPr/>
        </p:nvSpPr>
        <p:spPr>
          <a:xfrm>
            <a:off x="341709" y="2375553"/>
            <a:ext cx="1660677" cy="253916"/>
          </a:xfrm>
          <a:prstGeom prst="rect">
            <a:avLst/>
          </a:prstGeom>
          <a:noFill/>
        </p:spPr>
        <p:txBody>
          <a:bodyPr wrap="square" rtlCol="0">
            <a:spAutoFit/>
          </a:bodyPr>
          <a:lstStyle/>
          <a:p>
            <a:pPr algn="ctr"/>
            <a:r>
              <a:rPr lang="sv-SE" sz="1050" b="1" u="sng"/>
              <a:t>ONSDAG</a:t>
            </a:r>
            <a:endParaRPr lang="sv-SE" sz="1050"/>
          </a:p>
        </p:txBody>
      </p:sp>
      <p:sp>
        <p:nvSpPr>
          <p:cNvPr id="69" name="TextBox 68">
            <a:extLst>
              <a:ext uri="{FF2B5EF4-FFF2-40B4-BE49-F238E27FC236}">
                <a16:creationId xmlns:a16="http://schemas.microsoft.com/office/drawing/2014/main" id="{F62FB5B3-92BC-FA4B-D0CD-46948C2A5776}"/>
              </a:ext>
            </a:extLst>
          </p:cNvPr>
          <p:cNvSpPr txBox="1"/>
          <p:nvPr/>
        </p:nvSpPr>
        <p:spPr>
          <a:xfrm>
            <a:off x="447271" y="2583548"/>
            <a:ext cx="1500374" cy="253916"/>
          </a:xfrm>
          <a:prstGeom prst="rect">
            <a:avLst/>
          </a:prstGeom>
          <a:noFill/>
        </p:spPr>
        <p:txBody>
          <a:bodyPr wrap="square" rtlCol="0">
            <a:spAutoFit/>
          </a:bodyPr>
          <a:lstStyle/>
          <a:p>
            <a:pPr algn="ctr"/>
            <a:r>
              <a:rPr lang="sv-SE" sz="1050" b="1" u="sng"/>
              <a:t>TORSDAG</a:t>
            </a:r>
            <a:endParaRPr lang="sv-SE" sz="1050"/>
          </a:p>
        </p:txBody>
      </p:sp>
      <p:sp>
        <p:nvSpPr>
          <p:cNvPr id="70" name="TextBox 69">
            <a:extLst>
              <a:ext uri="{FF2B5EF4-FFF2-40B4-BE49-F238E27FC236}">
                <a16:creationId xmlns:a16="http://schemas.microsoft.com/office/drawing/2014/main" id="{C6A456FB-460E-B358-095A-BC7F7923E0D7}"/>
              </a:ext>
            </a:extLst>
          </p:cNvPr>
          <p:cNvSpPr txBox="1"/>
          <p:nvPr/>
        </p:nvSpPr>
        <p:spPr>
          <a:xfrm>
            <a:off x="357612" y="2865190"/>
            <a:ext cx="1644416" cy="253916"/>
          </a:xfrm>
          <a:prstGeom prst="rect">
            <a:avLst/>
          </a:prstGeom>
          <a:noFill/>
        </p:spPr>
        <p:txBody>
          <a:bodyPr wrap="square" rtlCol="0">
            <a:spAutoFit/>
          </a:bodyPr>
          <a:lstStyle/>
          <a:p>
            <a:pPr algn="ctr"/>
            <a:r>
              <a:rPr lang="sv-SE" sz="1050" b="1" u="sng"/>
              <a:t>FREDAG</a:t>
            </a:r>
            <a:endParaRPr lang="sv-SE" sz="1050"/>
          </a:p>
        </p:txBody>
      </p:sp>
      <p:sp>
        <p:nvSpPr>
          <p:cNvPr id="71" name="TextBox 70">
            <a:extLst>
              <a:ext uri="{FF2B5EF4-FFF2-40B4-BE49-F238E27FC236}">
                <a16:creationId xmlns:a16="http://schemas.microsoft.com/office/drawing/2014/main" id="{FB2BD1D3-07D1-5CB3-5EA1-2A30C6573EB1}"/>
              </a:ext>
            </a:extLst>
          </p:cNvPr>
          <p:cNvSpPr txBox="1"/>
          <p:nvPr/>
        </p:nvSpPr>
        <p:spPr>
          <a:xfrm>
            <a:off x="538437" y="3073410"/>
            <a:ext cx="1363087" cy="253916"/>
          </a:xfrm>
          <a:prstGeom prst="rect">
            <a:avLst/>
          </a:prstGeom>
          <a:noFill/>
        </p:spPr>
        <p:txBody>
          <a:bodyPr wrap="square" rtlCol="0">
            <a:spAutoFit/>
          </a:bodyPr>
          <a:lstStyle/>
          <a:p>
            <a:pPr algn="ctr"/>
            <a:r>
              <a:rPr lang="sv-SE" sz="1050" b="1" u="sng"/>
              <a:t>LÖRDAG</a:t>
            </a:r>
            <a:endParaRPr lang="sv-SE" sz="1050"/>
          </a:p>
        </p:txBody>
      </p:sp>
      <p:sp>
        <p:nvSpPr>
          <p:cNvPr id="72" name="TextBox 71">
            <a:extLst>
              <a:ext uri="{FF2B5EF4-FFF2-40B4-BE49-F238E27FC236}">
                <a16:creationId xmlns:a16="http://schemas.microsoft.com/office/drawing/2014/main" id="{1200E028-FBF4-40B0-8026-333B1C9E7358}"/>
              </a:ext>
            </a:extLst>
          </p:cNvPr>
          <p:cNvSpPr txBox="1"/>
          <p:nvPr/>
        </p:nvSpPr>
        <p:spPr>
          <a:xfrm>
            <a:off x="569073" y="3283833"/>
            <a:ext cx="1234616" cy="253916"/>
          </a:xfrm>
          <a:prstGeom prst="rect">
            <a:avLst/>
          </a:prstGeom>
          <a:noFill/>
        </p:spPr>
        <p:txBody>
          <a:bodyPr wrap="square" rtlCol="0">
            <a:spAutoFit/>
          </a:bodyPr>
          <a:lstStyle/>
          <a:p>
            <a:pPr algn="ctr"/>
            <a:r>
              <a:rPr lang="sv-SE" sz="1050" b="1" u="sng"/>
              <a:t>SÖNDAG</a:t>
            </a:r>
            <a:endParaRPr lang="sv-SE" sz="1050"/>
          </a:p>
        </p:txBody>
      </p:sp>
      <p:sp>
        <p:nvSpPr>
          <p:cNvPr id="74" name="TextBox 73">
            <a:extLst>
              <a:ext uri="{FF2B5EF4-FFF2-40B4-BE49-F238E27FC236}">
                <a16:creationId xmlns:a16="http://schemas.microsoft.com/office/drawing/2014/main" id="{31A63D6E-993C-8803-3291-D93BC1664D34}"/>
              </a:ext>
            </a:extLst>
          </p:cNvPr>
          <p:cNvSpPr txBox="1"/>
          <p:nvPr/>
        </p:nvSpPr>
        <p:spPr>
          <a:xfrm>
            <a:off x="569073" y="1570900"/>
            <a:ext cx="2674104" cy="253916"/>
          </a:xfrm>
          <a:prstGeom prst="rect">
            <a:avLst/>
          </a:prstGeom>
          <a:noFill/>
        </p:spPr>
        <p:txBody>
          <a:bodyPr wrap="square" rtlCol="0">
            <a:spAutoFit/>
          </a:bodyPr>
          <a:lstStyle/>
          <a:p>
            <a:pPr algn="ctr"/>
            <a:r>
              <a:rPr lang="sv-SE" sz="1050" u="sng"/>
              <a:t>TRÄNING FÖRSÄSONG/EFTERSÄSONG</a:t>
            </a:r>
            <a:endParaRPr lang="sv-SE" sz="1050"/>
          </a:p>
        </p:txBody>
      </p:sp>
      <p:pic>
        <p:nvPicPr>
          <p:cNvPr id="33" name="Picture 32" descr="A yellow and blue logo&#10;&#10;AI-generated content may be incorrect.">
            <a:extLst>
              <a:ext uri="{FF2B5EF4-FFF2-40B4-BE49-F238E27FC236}">
                <a16:creationId xmlns:a16="http://schemas.microsoft.com/office/drawing/2014/main" id="{F38FFB70-E8AF-77A8-4A80-7136D9235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34" name="Rectangle 33">
            <a:extLst>
              <a:ext uri="{FF2B5EF4-FFF2-40B4-BE49-F238E27FC236}">
                <a16:creationId xmlns:a16="http://schemas.microsoft.com/office/drawing/2014/main" id="{9A3F615D-AC5C-24DC-5673-C466F1DBA79C}"/>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ctangle: Rounded Corners 41">
            <a:extLst>
              <a:ext uri="{FF2B5EF4-FFF2-40B4-BE49-F238E27FC236}">
                <a16:creationId xmlns:a16="http://schemas.microsoft.com/office/drawing/2014/main" id="{A2184E63-9D63-3C60-280A-37BB7E89F796}"/>
              </a:ext>
            </a:extLst>
          </p:cNvPr>
          <p:cNvSpPr/>
          <p:nvPr/>
        </p:nvSpPr>
        <p:spPr>
          <a:xfrm>
            <a:off x="347277" y="417783"/>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IS</a:t>
            </a:r>
          </a:p>
        </p:txBody>
      </p:sp>
      <p:sp>
        <p:nvSpPr>
          <p:cNvPr id="9" name="TextBox 8">
            <a:extLst>
              <a:ext uri="{FF2B5EF4-FFF2-40B4-BE49-F238E27FC236}">
                <a16:creationId xmlns:a16="http://schemas.microsoft.com/office/drawing/2014/main" id="{02E10D68-5ACF-BAF8-FF44-1C87595A1675}"/>
              </a:ext>
            </a:extLst>
          </p:cNvPr>
          <p:cNvSpPr txBox="1"/>
          <p:nvPr/>
        </p:nvSpPr>
        <p:spPr>
          <a:xfrm>
            <a:off x="1890230" y="1888809"/>
            <a:ext cx="496104" cy="246221"/>
          </a:xfrm>
          <a:prstGeom prst="rect">
            <a:avLst/>
          </a:prstGeom>
          <a:noFill/>
        </p:spPr>
        <p:txBody>
          <a:bodyPr wrap="square" rtlCol="0">
            <a:spAutoFit/>
          </a:bodyPr>
          <a:lstStyle/>
          <a:p>
            <a:r>
              <a:rPr lang="sv-SE" sz="1000"/>
              <a:t>IS</a:t>
            </a:r>
          </a:p>
        </p:txBody>
      </p:sp>
      <p:sp>
        <p:nvSpPr>
          <p:cNvPr id="10" name="Rectangle: Rounded Corners 9">
            <a:extLst>
              <a:ext uri="{FF2B5EF4-FFF2-40B4-BE49-F238E27FC236}">
                <a16:creationId xmlns:a16="http://schemas.microsoft.com/office/drawing/2014/main" id="{A0CE19B9-B40A-C73A-6FC0-269F427F3D41}"/>
              </a:ext>
            </a:extLst>
          </p:cNvPr>
          <p:cNvSpPr/>
          <p:nvPr/>
        </p:nvSpPr>
        <p:spPr>
          <a:xfrm>
            <a:off x="655731" y="2822573"/>
            <a:ext cx="1678155"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2" name="TextBox 11">
            <a:extLst>
              <a:ext uri="{FF2B5EF4-FFF2-40B4-BE49-F238E27FC236}">
                <a16:creationId xmlns:a16="http://schemas.microsoft.com/office/drawing/2014/main" id="{71D1ED8D-607B-AAE1-219C-B944C9DFF65F}"/>
              </a:ext>
            </a:extLst>
          </p:cNvPr>
          <p:cNvSpPr txBox="1"/>
          <p:nvPr/>
        </p:nvSpPr>
        <p:spPr>
          <a:xfrm>
            <a:off x="1856113" y="2345862"/>
            <a:ext cx="617054" cy="246221"/>
          </a:xfrm>
          <a:prstGeom prst="rect">
            <a:avLst/>
          </a:prstGeom>
          <a:noFill/>
        </p:spPr>
        <p:txBody>
          <a:bodyPr wrap="square" rtlCol="0">
            <a:spAutoFit/>
          </a:bodyPr>
          <a:lstStyle/>
          <a:p>
            <a:r>
              <a:rPr lang="sv-SE" sz="1000"/>
              <a:t>IS</a:t>
            </a:r>
          </a:p>
        </p:txBody>
      </p:sp>
      <p:sp>
        <p:nvSpPr>
          <p:cNvPr id="13" name="TextBox 12">
            <a:extLst>
              <a:ext uri="{FF2B5EF4-FFF2-40B4-BE49-F238E27FC236}">
                <a16:creationId xmlns:a16="http://schemas.microsoft.com/office/drawing/2014/main" id="{B0EB44AA-0EDB-74FF-DE0D-51B2C9686439}"/>
              </a:ext>
            </a:extLst>
          </p:cNvPr>
          <p:cNvSpPr txBox="1"/>
          <p:nvPr/>
        </p:nvSpPr>
        <p:spPr>
          <a:xfrm>
            <a:off x="1890230" y="2803421"/>
            <a:ext cx="617054" cy="246221"/>
          </a:xfrm>
          <a:prstGeom prst="rect">
            <a:avLst/>
          </a:prstGeom>
          <a:noFill/>
        </p:spPr>
        <p:txBody>
          <a:bodyPr wrap="square" rtlCol="0">
            <a:spAutoFit/>
          </a:bodyPr>
          <a:lstStyle/>
          <a:p>
            <a:r>
              <a:rPr lang="sv-SE" sz="1000"/>
              <a:t>IS</a:t>
            </a:r>
          </a:p>
        </p:txBody>
      </p:sp>
      <p:sp>
        <p:nvSpPr>
          <p:cNvPr id="14" name="TextBox 13">
            <a:extLst>
              <a:ext uri="{FF2B5EF4-FFF2-40B4-BE49-F238E27FC236}">
                <a16:creationId xmlns:a16="http://schemas.microsoft.com/office/drawing/2014/main" id="{57CC9773-E646-2ACA-7AF7-9255772A8DA5}"/>
              </a:ext>
            </a:extLst>
          </p:cNvPr>
          <p:cNvSpPr txBox="1"/>
          <p:nvPr/>
        </p:nvSpPr>
        <p:spPr>
          <a:xfrm>
            <a:off x="1903700" y="3031889"/>
            <a:ext cx="617054" cy="246221"/>
          </a:xfrm>
          <a:prstGeom prst="rect">
            <a:avLst/>
          </a:prstGeom>
          <a:noFill/>
        </p:spPr>
        <p:txBody>
          <a:bodyPr wrap="square" rtlCol="0">
            <a:spAutoFit/>
          </a:bodyPr>
          <a:lstStyle/>
          <a:p>
            <a:r>
              <a:rPr lang="sv-SE" sz="1000"/>
              <a:t>IS</a:t>
            </a:r>
          </a:p>
        </p:txBody>
      </p:sp>
      <p:sp>
        <p:nvSpPr>
          <p:cNvPr id="15" name="TextBox 14">
            <a:extLst>
              <a:ext uri="{FF2B5EF4-FFF2-40B4-BE49-F238E27FC236}">
                <a16:creationId xmlns:a16="http://schemas.microsoft.com/office/drawing/2014/main" id="{79C7C0AB-61EF-E90D-A786-A844EFEFBC5E}"/>
              </a:ext>
            </a:extLst>
          </p:cNvPr>
          <p:cNvSpPr txBox="1"/>
          <p:nvPr/>
        </p:nvSpPr>
        <p:spPr>
          <a:xfrm>
            <a:off x="1890230" y="3293885"/>
            <a:ext cx="617054" cy="246221"/>
          </a:xfrm>
          <a:prstGeom prst="rect">
            <a:avLst/>
          </a:prstGeom>
          <a:noFill/>
        </p:spPr>
        <p:txBody>
          <a:bodyPr wrap="square" rtlCol="0">
            <a:spAutoFit/>
          </a:bodyPr>
          <a:lstStyle/>
          <a:p>
            <a:r>
              <a:rPr lang="sv-SE" sz="1000"/>
              <a:t>IS</a:t>
            </a:r>
          </a:p>
        </p:txBody>
      </p:sp>
      <p:sp>
        <p:nvSpPr>
          <p:cNvPr id="16" name="Rectangle: Rounded Corners 15">
            <a:extLst>
              <a:ext uri="{FF2B5EF4-FFF2-40B4-BE49-F238E27FC236}">
                <a16:creationId xmlns:a16="http://schemas.microsoft.com/office/drawing/2014/main" id="{68F2867C-0448-EB3E-D098-8D1476CFF945}"/>
              </a:ext>
            </a:extLst>
          </p:cNvPr>
          <p:cNvSpPr/>
          <p:nvPr/>
        </p:nvSpPr>
        <p:spPr>
          <a:xfrm>
            <a:off x="3487937" y="3988917"/>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7" name="Rectangle: Rounded Corners 16">
            <a:extLst>
              <a:ext uri="{FF2B5EF4-FFF2-40B4-BE49-F238E27FC236}">
                <a16:creationId xmlns:a16="http://schemas.microsoft.com/office/drawing/2014/main" id="{4A12D32B-9279-1968-4D7D-86C93E2D4DD9}"/>
              </a:ext>
            </a:extLst>
          </p:cNvPr>
          <p:cNvSpPr/>
          <p:nvPr/>
        </p:nvSpPr>
        <p:spPr>
          <a:xfrm>
            <a:off x="3475203" y="3729412"/>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JAN</a:t>
            </a:r>
          </a:p>
        </p:txBody>
      </p:sp>
      <p:sp>
        <p:nvSpPr>
          <p:cNvPr id="18" name="Rectangle: Rounded Corners 17">
            <a:extLst>
              <a:ext uri="{FF2B5EF4-FFF2-40B4-BE49-F238E27FC236}">
                <a16:creationId xmlns:a16="http://schemas.microsoft.com/office/drawing/2014/main" id="{EA7509E1-BA75-B94E-738B-72F2A22CCC6D}"/>
              </a:ext>
            </a:extLst>
          </p:cNvPr>
          <p:cNvSpPr/>
          <p:nvPr/>
        </p:nvSpPr>
        <p:spPr>
          <a:xfrm>
            <a:off x="4248915" y="3988917"/>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9" name="Rectangle: Rounded Corners 18">
            <a:extLst>
              <a:ext uri="{FF2B5EF4-FFF2-40B4-BE49-F238E27FC236}">
                <a16:creationId xmlns:a16="http://schemas.microsoft.com/office/drawing/2014/main" id="{4A346334-D681-F925-85C2-01923CA91CEE}"/>
              </a:ext>
            </a:extLst>
          </p:cNvPr>
          <p:cNvSpPr/>
          <p:nvPr/>
        </p:nvSpPr>
        <p:spPr>
          <a:xfrm>
            <a:off x="4236181" y="3729412"/>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FEB</a:t>
            </a:r>
          </a:p>
        </p:txBody>
      </p:sp>
      <p:sp>
        <p:nvSpPr>
          <p:cNvPr id="20" name="Rectangle: Rounded Corners 19">
            <a:extLst>
              <a:ext uri="{FF2B5EF4-FFF2-40B4-BE49-F238E27FC236}">
                <a16:creationId xmlns:a16="http://schemas.microsoft.com/office/drawing/2014/main" id="{9D66F9E9-A571-681F-DA1C-9F3FC0BF9C08}"/>
              </a:ext>
            </a:extLst>
          </p:cNvPr>
          <p:cNvSpPr/>
          <p:nvPr/>
        </p:nvSpPr>
        <p:spPr>
          <a:xfrm>
            <a:off x="5009893" y="3996020"/>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1" name="Rectangle: Rounded Corners 20">
            <a:extLst>
              <a:ext uri="{FF2B5EF4-FFF2-40B4-BE49-F238E27FC236}">
                <a16:creationId xmlns:a16="http://schemas.microsoft.com/office/drawing/2014/main" id="{A678054A-B607-D3F5-110C-9B8FA04E49D2}"/>
              </a:ext>
            </a:extLst>
          </p:cNvPr>
          <p:cNvSpPr/>
          <p:nvPr/>
        </p:nvSpPr>
        <p:spPr>
          <a:xfrm>
            <a:off x="4997159" y="373651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MARS</a:t>
            </a:r>
          </a:p>
        </p:txBody>
      </p:sp>
      <p:sp>
        <p:nvSpPr>
          <p:cNvPr id="22" name="Rectangle: Rounded Corners 21">
            <a:extLst>
              <a:ext uri="{FF2B5EF4-FFF2-40B4-BE49-F238E27FC236}">
                <a16:creationId xmlns:a16="http://schemas.microsoft.com/office/drawing/2014/main" id="{A8ACF88B-E649-9CA6-921B-F7139572CB9D}"/>
              </a:ext>
            </a:extLst>
          </p:cNvPr>
          <p:cNvSpPr/>
          <p:nvPr/>
        </p:nvSpPr>
        <p:spPr>
          <a:xfrm>
            <a:off x="5790532" y="3988917"/>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3" name="Rectangle: Rounded Corners 22">
            <a:extLst>
              <a:ext uri="{FF2B5EF4-FFF2-40B4-BE49-F238E27FC236}">
                <a16:creationId xmlns:a16="http://schemas.microsoft.com/office/drawing/2014/main" id="{DE99BD16-A7B1-0371-E429-987800ABE874}"/>
              </a:ext>
            </a:extLst>
          </p:cNvPr>
          <p:cNvSpPr/>
          <p:nvPr/>
        </p:nvSpPr>
        <p:spPr>
          <a:xfrm>
            <a:off x="5777798" y="3729412"/>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APRIL</a:t>
            </a:r>
          </a:p>
        </p:txBody>
      </p:sp>
      <p:sp>
        <p:nvSpPr>
          <p:cNvPr id="24" name="Rectangle: Rounded Corners 23">
            <a:extLst>
              <a:ext uri="{FF2B5EF4-FFF2-40B4-BE49-F238E27FC236}">
                <a16:creationId xmlns:a16="http://schemas.microsoft.com/office/drawing/2014/main" id="{A1322705-019C-DC7A-216D-441E42B58FC8}"/>
              </a:ext>
            </a:extLst>
          </p:cNvPr>
          <p:cNvSpPr/>
          <p:nvPr/>
        </p:nvSpPr>
        <p:spPr>
          <a:xfrm>
            <a:off x="6590251" y="3996020"/>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25" name="Rectangle: Rounded Corners 24">
            <a:extLst>
              <a:ext uri="{FF2B5EF4-FFF2-40B4-BE49-F238E27FC236}">
                <a16:creationId xmlns:a16="http://schemas.microsoft.com/office/drawing/2014/main" id="{10A427D7-1646-9EAE-3B9D-25F6772AA967}"/>
              </a:ext>
            </a:extLst>
          </p:cNvPr>
          <p:cNvSpPr/>
          <p:nvPr/>
        </p:nvSpPr>
        <p:spPr>
          <a:xfrm>
            <a:off x="6577517" y="3736515"/>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26" name="TextBox 25">
            <a:extLst>
              <a:ext uri="{FF2B5EF4-FFF2-40B4-BE49-F238E27FC236}">
                <a16:creationId xmlns:a16="http://schemas.microsoft.com/office/drawing/2014/main" id="{CF4A2B48-B383-AFF2-B011-DE6B5A0A340E}"/>
              </a:ext>
            </a:extLst>
          </p:cNvPr>
          <p:cNvSpPr txBox="1"/>
          <p:nvPr/>
        </p:nvSpPr>
        <p:spPr>
          <a:xfrm>
            <a:off x="506882" y="4102683"/>
            <a:ext cx="1394641" cy="400110"/>
          </a:xfrm>
          <a:prstGeom prst="rect">
            <a:avLst/>
          </a:prstGeom>
          <a:solidFill>
            <a:schemeClr val="bg1"/>
          </a:solidFill>
        </p:spPr>
        <p:txBody>
          <a:bodyPr wrap="square" rtlCol="0">
            <a:spAutoFit/>
          </a:bodyPr>
          <a:lstStyle/>
          <a:p>
            <a:r>
              <a:rPr lang="sv-SE" sz="1000"/>
              <a:t>FÖRSÄSONG</a:t>
            </a:r>
          </a:p>
          <a:p>
            <a:r>
              <a:rPr lang="sv-SE" sz="1000"/>
              <a:t>TRÄNINGSMATCHER</a:t>
            </a:r>
          </a:p>
        </p:txBody>
      </p:sp>
      <p:sp>
        <p:nvSpPr>
          <p:cNvPr id="29" name="TextBox 28">
            <a:extLst>
              <a:ext uri="{FF2B5EF4-FFF2-40B4-BE49-F238E27FC236}">
                <a16:creationId xmlns:a16="http://schemas.microsoft.com/office/drawing/2014/main" id="{F2C3808F-7167-58DA-3747-129103FC29CF}"/>
              </a:ext>
            </a:extLst>
          </p:cNvPr>
          <p:cNvSpPr txBox="1"/>
          <p:nvPr/>
        </p:nvSpPr>
        <p:spPr>
          <a:xfrm>
            <a:off x="5790532" y="4099794"/>
            <a:ext cx="1434257" cy="400110"/>
          </a:xfrm>
          <a:prstGeom prst="rect">
            <a:avLst/>
          </a:prstGeom>
          <a:solidFill>
            <a:schemeClr val="bg1"/>
          </a:solidFill>
        </p:spPr>
        <p:txBody>
          <a:bodyPr wrap="square" rtlCol="0">
            <a:spAutoFit/>
          </a:bodyPr>
          <a:lstStyle/>
          <a:p>
            <a:r>
              <a:rPr lang="sv-SE" sz="1000"/>
              <a:t>EFTERSÄSONG</a:t>
            </a:r>
          </a:p>
          <a:p>
            <a:r>
              <a:rPr lang="sv-SE" sz="1000"/>
              <a:t>TRÄNINGSMATCHER</a:t>
            </a:r>
          </a:p>
        </p:txBody>
      </p:sp>
      <p:sp>
        <p:nvSpPr>
          <p:cNvPr id="30" name="TextBox 29">
            <a:extLst>
              <a:ext uri="{FF2B5EF4-FFF2-40B4-BE49-F238E27FC236}">
                <a16:creationId xmlns:a16="http://schemas.microsoft.com/office/drawing/2014/main" id="{B63150EC-44B9-597F-028C-EA6D468B1ECC}"/>
              </a:ext>
            </a:extLst>
          </p:cNvPr>
          <p:cNvSpPr txBox="1"/>
          <p:nvPr/>
        </p:nvSpPr>
        <p:spPr>
          <a:xfrm>
            <a:off x="502555" y="4538669"/>
            <a:ext cx="6722234" cy="246221"/>
          </a:xfrm>
          <a:prstGeom prst="rect">
            <a:avLst/>
          </a:prstGeom>
          <a:solidFill>
            <a:schemeClr val="bg1"/>
          </a:solidFill>
        </p:spPr>
        <p:txBody>
          <a:bodyPr wrap="square" rtlCol="0">
            <a:spAutoFit/>
          </a:bodyPr>
          <a:lstStyle/>
          <a:p>
            <a:r>
              <a:rPr lang="sv-SE" sz="1000"/>
              <a:t>ISTID</a:t>
            </a:r>
          </a:p>
        </p:txBody>
      </p:sp>
      <p:sp>
        <p:nvSpPr>
          <p:cNvPr id="35" name="TextBox 34">
            <a:extLst>
              <a:ext uri="{FF2B5EF4-FFF2-40B4-BE49-F238E27FC236}">
                <a16:creationId xmlns:a16="http://schemas.microsoft.com/office/drawing/2014/main" id="{5A662D1D-F491-0469-92B3-7C7C78ECF8EE}"/>
              </a:ext>
            </a:extLst>
          </p:cNvPr>
          <p:cNvSpPr txBox="1"/>
          <p:nvPr/>
        </p:nvSpPr>
        <p:spPr>
          <a:xfrm>
            <a:off x="1652203" y="4849936"/>
            <a:ext cx="3295350" cy="246221"/>
          </a:xfrm>
          <a:prstGeom prst="rect">
            <a:avLst/>
          </a:prstGeom>
          <a:solidFill>
            <a:schemeClr val="bg1"/>
          </a:solidFill>
        </p:spPr>
        <p:txBody>
          <a:bodyPr wrap="square" rtlCol="0">
            <a:spAutoFit/>
          </a:bodyPr>
          <a:lstStyle/>
          <a:p>
            <a:r>
              <a:rPr lang="sv-SE" sz="1000"/>
              <a:t>SERIESPEL start v39</a:t>
            </a:r>
          </a:p>
        </p:txBody>
      </p:sp>
      <p:sp>
        <p:nvSpPr>
          <p:cNvPr id="3" name="Callout: Line with Border and Accent Bar 2">
            <a:extLst>
              <a:ext uri="{FF2B5EF4-FFF2-40B4-BE49-F238E27FC236}">
                <a16:creationId xmlns:a16="http://schemas.microsoft.com/office/drawing/2014/main" id="{560BFE0C-AEDC-D9FC-9D3F-05706AB6C78B}"/>
              </a:ext>
            </a:extLst>
          </p:cNvPr>
          <p:cNvSpPr/>
          <p:nvPr/>
        </p:nvSpPr>
        <p:spPr>
          <a:xfrm rot="16200000">
            <a:off x="3666021" y="1177351"/>
            <a:ext cx="2083980" cy="2667546"/>
          </a:xfrm>
          <a:prstGeom prst="accentBorderCallout1">
            <a:avLst>
              <a:gd name="adj1" fmla="val 94526"/>
              <a:gd name="adj2" fmla="val -45"/>
              <a:gd name="adj3" fmla="val 87978"/>
              <a:gd name="adj4" fmla="val 2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Straight Connector 7">
            <a:extLst>
              <a:ext uri="{FF2B5EF4-FFF2-40B4-BE49-F238E27FC236}">
                <a16:creationId xmlns:a16="http://schemas.microsoft.com/office/drawing/2014/main" id="{84690D17-D845-BF11-A114-145096E4AF53}"/>
              </a:ext>
            </a:extLst>
          </p:cNvPr>
          <p:cNvCxnSpPr>
            <a:cxnSpLocks/>
          </p:cNvCxnSpPr>
          <p:nvPr/>
        </p:nvCxnSpPr>
        <p:spPr>
          <a:xfrm flipH="1">
            <a:off x="4007423" y="1788969"/>
            <a:ext cx="1234617"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A0EDF5A-D12B-AF30-30D4-1DC6FABD8305}"/>
              </a:ext>
            </a:extLst>
          </p:cNvPr>
          <p:cNvSpPr txBox="1"/>
          <p:nvPr/>
        </p:nvSpPr>
        <p:spPr>
          <a:xfrm>
            <a:off x="3310446" y="1852634"/>
            <a:ext cx="1513668" cy="253916"/>
          </a:xfrm>
          <a:prstGeom prst="rect">
            <a:avLst/>
          </a:prstGeom>
          <a:noFill/>
        </p:spPr>
        <p:txBody>
          <a:bodyPr wrap="square" rtlCol="0">
            <a:spAutoFit/>
          </a:bodyPr>
          <a:lstStyle/>
          <a:p>
            <a:pPr algn="ctr"/>
            <a:r>
              <a:rPr lang="sv-SE" sz="1050" b="1" u="sng"/>
              <a:t>MÅNDAG</a:t>
            </a:r>
            <a:endParaRPr lang="sv-SE" sz="1050"/>
          </a:p>
        </p:txBody>
      </p:sp>
      <p:sp>
        <p:nvSpPr>
          <p:cNvPr id="27" name="TextBox 26">
            <a:extLst>
              <a:ext uri="{FF2B5EF4-FFF2-40B4-BE49-F238E27FC236}">
                <a16:creationId xmlns:a16="http://schemas.microsoft.com/office/drawing/2014/main" id="{642C5EA7-3501-D526-AC18-9F4CD2D1C978}"/>
              </a:ext>
            </a:extLst>
          </p:cNvPr>
          <p:cNvSpPr txBox="1"/>
          <p:nvPr/>
        </p:nvSpPr>
        <p:spPr>
          <a:xfrm>
            <a:off x="3262817" y="2108911"/>
            <a:ext cx="1489407" cy="253916"/>
          </a:xfrm>
          <a:prstGeom prst="rect">
            <a:avLst/>
          </a:prstGeom>
          <a:noFill/>
        </p:spPr>
        <p:txBody>
          <a:bodyPr wrap="square" rtlCol="0">
            <a:spAutoFit/>
          </a:bodyPr>
          <a:lstStyle/>
          <a:p>
            <a:pPr algn="ctr"/>
            <a:r>
              <a:rPr lang="sv-SE" sz="1050" b="1" u="sng"/>
              <a:t>TISDAG</a:t>
            </a:r>
            <a:endParaRPr lang="sv-SE" sz="1050"/>
          </a:p>
        </p:txBody>
      </p:sp>
      <p:sp>
        <p:nvSpPr>
          <p:cNvPr id="28" name="TextBox 27">
            <a:extLst>
              <a:ext uri="{FF2B5EF4-FFF2-40B4-BE49-F238E27FC236}">
                <a16:creationId xmlns:a16="http://schemas.microsoft.com/office/drawing/2014/main" id="{337E8E20-2CF8-8058-CA22-B4F1A40C4298}"/>
              </a:ext>
            </a:extLst>
          </p:cNvPr>
          <p:cNvSpPr txBox="1"/>
          <p:nvPr/>
        </p:nvSpPr>
        <p:spPr>
          <a:xfrm>
            <a:off x="3222608" y="2343714"/>
            <a:ext cx="1660677" cy="253916"/>
          </a:xfrm>
          <a:prstGeom prst="rect">
            <a:avLst/>
          </a:prstGeom>
          <a:noFill/>
        </p:spPr>
        <p:txBody>
          <a:bodyPr wrap="square" rtlCol="0">
            <a:spAutoFit/>
          </a:bodyPr>
          <a:lstStyle/>
          <a:p>
            <a:pPr algn="ctr"/>
            <a:r>
              <a:rPr lang="sv-SE" sz="1050" b="1" u="sng"/>
              <a:t>ONSDAG</a:t>
            </a:r>
            <a:endParaRPr lang="sv-SE" sz="1050"/>
          </a:p>
        </p:txBody>
      </p:sp>
      <p:sp>
        <p:nvSpPr>
          <p:cNvPr id="36" name="TextBox 35">
            <a:extLst>
              <a:ext uri="{FF2B5EF4-FFF2-40B4-BE49-F238E27FC236}">
                <a16:creationId xmlns:a16="http://schemas.microsoft.com/office/drawing/2014/main" id="{71512303-24EE-A0E9-DF86-F3F029BE97BD}"/>
              </a:ext>
            </a:extLst>
          </p:cNvPr>
          <p:cNvSpPr txBox="1"/>
          <p:nvPr/>
        </p:nvSpPr>
        <p:spPr>
          <a:xfrm>
            <a:off x="3328170" y="2551709"/>
            <a:ext cx="1500374" cy="253916"/>
          </a:xfrm>
          <a:prstGeom prst="rect">
            <a:avLst/>
          </a:prstGeom>
          <a:noFill/>
        </p:spPr>
        <p:txBody>
          <a:bodyPr wrap="square" rtlCol="0">
            <a:spAutoFit/>
          </a:bodyPr>
          <a:lstStyle/>
          <a:p>
            <a:pPr algn="ctr"/>
            <a:r>
              <a:rPr lang="sv-SE" sz="1050" b="1" u="sng"/>
              <a:t>TORSDAG</a:t>
            </a:r>
            <a:endParaRPr lang="sv-SE" sz="1050"/>
          </a:p>
        </p:txBody>
      </p:sp>
      <p:sp>
        <p:nvSpPr>
          <p:cNvPr id="37" name="TextBox 36">
            <a:extLst>
              <a:ext uri="{FF2B5EF4-FFF2-40B4-BE49-F238E27FC236}">
                <a16:creationId xmlns:a16="http://schemas.microsoft.com/office/drawing/2014/main" id="{64C38D90-178D-5B9A-D238-6531D840EF76}"/>
              </a:ext>
            </a:extLst>
          </p:cNvPr>
          <p:cNvSpPr txBox="1"/>
          <p:nvPr/>
        </p:nvSpPr>
        <p:spPr>
          <a:xfrm>
            <a:off x="3355328" y="3041571"/>
            <a:ext cx="1363087" cy="253916"/>
          </a:xfrm>
          <a:prstGeom prst="rect">
            <a:avLst/>
          </a:prstGeom>
          <a:noFill/>
        </p:spPr>
        <p:txBody>
          <a:bodyPr wrap="square" rtlCol="0">
            <a:spAutoFit/>
          </a:bodyPr>
          <a:lstStyle/>
          <a:p>
            <a:pPr algn="ctr"/>
            <a:r>
              <a:rPr lang="sv-SE" sz="1050" b="1" u="sng"/>
              <a:t>LÖRDAG</a:t>
            </a:r>
            <a:endParaRPr lang="sv-SE" sz="1050"/>
          </a:p>
        </p:txBody>
      </p:sp>
      <p:sp>
        <p:nvSpPr>
          <p:cNvPr id="38" name="TextBox 37">
            <a:extLst>
              <a:ext uri="{FF2B5EF4-FFF2-40B4-BE49-F238E27FC236}">
                <a16:creationId xmlns:a16="http://schemas.microsoft.com/office/drawing/2014/main" id="{5AACB38E-1EC2-5EC5-035A-F628E838E82A}"/>
              </a:ext>
            </a:extLst>
          </p:cNvPr>
          <p:cNvSpPr txBox="1"/>
          <p:nvPr/>
        </p:nvSpPr>
        <p:spPr>
          <a:xfrm>
            <a:off x="3449972" y="3251994"/>
            <a:ext cx="1234616" cy="253916"/>
          </a:xfrm>
          <a:prstGeom prst="rect">
            <a:avLst/>
          </a:prstGeom>
          <a:noFill/>
        </p:spPr>
        <p:txBody>
          <a:bodyPr wrap="square" rtlCol="0">
            <a:spAutoFit/>
          </a:bodyPr>
          <a:lstStyle/>
          <a:p>
            <a:pPr algn="ctr"/>
            <a:r>
              <a:rPr lang="sv-SE" sz="1050" b="1" u="sng"/>
              <a:t>SÖNDAG</a:t>
            </a:r>
            <a:endParaRPr lang="sv-SE" sz="1050"/>
          </a:p>
        </p:txBody>
      </p:sp>
      <p:sp>
        <p:nvSpPr>
          <p:cNvPr id="39" name="TextBox 38">
            <a:extLst>
              <a:ext uri="{FF2B5EF4-FFF2-40B4-BE49-F238E27FC236}">
                <a16:creationId xmlns:a16="http://schemas.microsoft.com/office/drawing/2014/main" id="{092B2968-DE41-D278-B601-03EEF866C518}"/>
              </a:ext>
            </a:extLst>
          </p:cNvPr>
          <p:cNvSpPr txBox="1"/>
          <p:nvPr/>
        </p:nvSpPr>
        <p:spPr>
          <a:xfrm>
            <a:off x="3735006" y="1539061"/>
            <a:ext cx="1853234" cy="253916"/>
          </a:xfrm>
          <a:prstGeom prst="rect">
            <a:avLst/>
          </a:prstGeom>
          <a:noFill/>
        </p:spPr>
        <p:txBody>
          <a:bodyPr wrap="square" rtlCol="0">
            <a:spAutoFit/>
          </a:bodyPr>
          <a:lstStyle/>
          <a:p>
            <a:pPr algn="ctr"/>
            <a:r>
              <a:rPr lang="sv-SE" sz="1050" u="sng"/>
              <a:t>TRÄNING MATCHSÄSONG</a:t>
            </a:r>
            <a:endParaRPr lang="sv-SE" sz="1050"/>
          </a:p>
        </p:txBody>
      </p:sp>
      <p:sp>
        <p:nvSpPr>
          <p:cNvPr id="40" name="TextBox 39">
            <a:extLst>
              <a:ext uri="{FF2B5EF4-FFF2-40B4-BE49-F238E27FC236}">
                <a16:creationId xmlns:a16="http://schemas.microsoft.com/office/drawing/2014/main" id="{87287151-4944-A35B-04DA-81C16FDB14C4}"/>
              </a:ext>
            </a:extLst>
          </p:cNvPr>
          <p:cNvSpPr txBox="1"/>
          <p:nvPr/>
        </p:nvSpPr>
        <p:spPr>
          <a:xfrm>
            <a:off x="4771129" y="1856970"/>
            <a:ext cx="496104" cy="246221"/>
          </a:xfrm>
          <a:prstGeom prst="rect">
            <a:avLst/>
          </a:prstGeom>
          <a:noFill/>
        </p:spPr>
        <p:txBody>
          <a:bodyPr wrap="square" rtlCol="0">
            <a:spAutoFit/>
          </a:bodyPr>
          <a:lstStyle/>
          <a:p>
            <a:r>
              <a:rPr lang="sv-SE" sz="1000"/>
              <a:t>IS</a:t>
            </a:r>
          </a:p>
        </p:txBody>
      </p:sp>
      <p:sp>
        <p:nvSpPr>
          <p:cNvPr id="41" name="Rectangle: Rounded Corners 40">
            <a:extLst>
              <a:ext uri="{FF2B5EF4-FFF2-40B4-BE49-F238E27FC236}">
                <a16:creationId xmlns:a16="http://schemas.microsoft.com/office/drawing/2014/main" id="{D40A661D-0425-6674-A963-D61ABD24784B}"/>
              </a:ext>
            </a:extLst>
          </p:cNvPr>
          <p:cNvSpPr/>
          <p:nvPr/>
        </p:nvSpPr>
        <p:spPr>
          <a:xfrm>
            <a:off x="3519391" y="2772994"/>
            <a:ext cx="1678155"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43" name="TextBox 42">
            <a:extLst>
              <a:ext uri="{FF2B5EF4-FFF2-40B4-BE49-F238E27FC236}">
                <a16:creationId xmlns:a16="http://schemas.microsoft.com/office/drawing/2014/main" id="{34BA4B6C-065C-9055-7DB4-97C383C9A060}"/>
              </a:ext>
            </a:extLst>
          </p:cNvPr>
          <p:cNvSpPr txBox="1"/>
          <p:nvPr/>
        </p:nvSpPr>
        <p:spPr>
          <a:xfrm>
            <a:off x="4737012" y="2314023"/>
            <a:ext cx="617054" cy="246221"/>
          </a:xfrm>
          <a:prstGeom prst="rect">
            <a:avLst/>
          </a:prstGeom>
          <a:noFill/>
        </p:spPr>
        <p:txBody>
          <a:bodyPr wrap="square" rtlCol="0">
            <a:spAutoFit/>
          </a:bodyPr>
          <a:lstStyle/>
          <a:p>
            <a:r>
              <a:rPr lang="sv-SE" sz="1000"/>
              <a:t>IS/FYS</a:t>
            </a:r>
          </a:p>
        </p:txBody>
      </p:sp>
      <p:sp>
        <p:nvSpPr>
          <p:cNvPr id="44" name="TextBox 43">
            <a:extLst>
              <a:ext uri="{FF2B5EF4-FFF2-40B4-BE49-F238E27FC236}">
                <a16:creationId xmlns:a16="http://schemas.microsoft.com/office/drawing/2014/main" id="{86195A7B-48CD-56B1-8319-553EBAB5564E}"/>
              </a:ext>
            </a:extLst>
          </p:cNvPr>
          <p:cNvSpPr txBox="1"/>
          <p:nvPr/>
        </p:nvSpPr>
        <p:spPr>
          <a:xfrm>
            <a:off x="4771129" y="2771582"/>
            <a:ext cx="617054" cy="246221"/>
          </a:xfrm>
          <a:prstGeom prst="rect">
            <a:avLst/>
          </a:prstGeom>
          <a:noFill/>
        </p:spPr>
        <p:txBody>
          <a:bodyPr wrap="square" rtlCol="0">
            <a:spAutoFit/>
          </a:bodyPr>
          <a:lstStyle/>
          <a:p>
            <a:r>
              <a:rPr lang="sv-SE" sz="1000"/>
              <a:t>IS</a:t>
            </a:r>
          </a:p>
        </p:txBody>
      </p:sp>
      <p:sp>
        <p:nvSpPr>
          <p:cNvPr id="45" name="TextBox 44">
            <a:extLst>
              <a:ext uri="{FF2B5EF4-FFF2-40B4-BE49-F238E27FC236}">
                <a16:creationId xmlns:a16="http://schemas.microsoft.com/office/drawing/2014/main" id="{0D632889-AFEE-2E8D-F002-D55F43BC1993}"/>
              </a:ext>
            </a:extLst>
          </p:cNvPr>
          <p:cNvSpPr txBox="1"/>
          <p:nvPr/>
        </p:nvSpPr>
        <p:spPr>
          <a:xfrm>
            <a:off x="4757167" y="3054914"/>
            <a:ext cx="932560" cy="246221"/>
          </a:xfrm>
          <a:prstGeom prst="rect">
            <a:avLst/>
          </a:prstGeom>
          <a:noFill/>
        </p:spPr>
        <p:txBody>
          <a:bodyPr wrap="square" rtlCol="0">
            <a:spAutoFit/>
          </a:bodyPr>
          <a:lstStyle/>
          <a:p>
            <a:r>
              <a:rPr lang="sv-SE" sz="1000"/>
              <a:t>MATCH</a:t>
            </a:r>
          </a:p>
        </p:txBody>
      </p:sp>
      <p:sp>
        <p:nvSpPr>
          <p:cNvPr id="46" name="TextBox 45">
            <a:extLst>
              <a:ext uri="{FF2B5EF4-FFF2-40B4-BE49-F238E27FC236}">
                <a16:creationId xmlns:a16="http://schemas.microsoft.com/office/drawing/2014/main" id="{27EB657A-7F20-B768-AA33-1B3097E84376}"/>
              </a:ext>
            </a:extLst>
          </p:cNvPr>
          <p:cNvSpPr txBox="1"/>
          <p:nvPr/>
        </p:nvSpPr>
        <p:spPr>
          <a:xfrm>
            <a:off x="4771129" y="3262046"/>
            <a:ext cx="617054" cy="246221"/>
          </a:xfrm>
          <a:prstGeom prst="rect">
            <a:avLst/>
          </a:prstGeom>
          <a:noFill/>
        </p:spPr>
        <p:txBody>
          <a:bodyPr wrap="square" rtlCol="0">
            <a:spAutoFit/>
          </a:bodyPr>
          <a:lstStyle/>
          <a:p>
            <a:r>
              <a:rPr lang="sv-SE" sz="1000"/>
              <a:t>MATCH</a:t>
            </a:r>
          </a:p>
        </p:txBody>
      </p:sp>
      <p:sp>
        <p:nvSpPr>
          <p:cNvPr id="47" name="Rectangle: Rounded Corners 46">
            <a:extLst>
              <a:ext uri="{FF2B5EF4-FFF2-40B4-BE49-F238E27FC236}">
                <a16:creationId xmlns:a16="http://schemas.microsoft.com/office/drawing/2014/main" id="{5F287735-8FD9-220D-1229-3D1A315E2665}"/>
              </a:ext>
            </a:extLst>
          </p:cNvPr>
          <p:cNvSpPr/>
          <p:nvPr/>
        </p:nvSpPr>
        <p:spPr>
          <a:xfrm>
            <a:off x="3549144" y="1860571"/>
            <a:ext cx="1678155"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49" name="TextBox 48">
            <a:extLst>
              <a:ext uri="{FF2B5EF4-FFF2-40B4-BE49-F238E27FC236}">
                <a16:creationId xmlns:a16="http://schemas.microsoft.com/office/drawing/2014/main" id="{C938DE31-3687-B7A5-2932-25C6C6E65C85}"/>
              </a:ext>
            </a:extLst>
          </p:cNvPr>
          <p:cNvSpPr txBox="1"/>
          <p:nvPr/>
        </p:nvSpPr>
        <p:spPr>
          <a:xfrm>
            <a:off x="3216274" y="2769610"/>
            <a:ext cx="1644416" cy="253916"/>
          </a:xfrm>
          <a:prstGeom prst="rect">
            <a:avLst/>
          </a:prstGeom>
          <a:noFill/>
        </p:spPr>
        <p:txBody>
          <a:bodyPr wrap="square" rtlCol="0">
            <a:spAutoFit/>
          </a:bodyPr>
          <a:lstStyle/>
          <a:p>
            <a:pPr algn="ctr"/>
            <a:r>
              <a:rPr lang="sv-SE" sz="1050" b="1" u="sng"/>
              <a:t>FREDAG</a:t>
            </a:r>
            <a:endParaRPr lang="sv-SE" sz="1050"/>
          </a:p>
        </p:txBody>
      </p:sp>
      <p:sp>
        <p:nvSpPr>
          <p:cNvPr id="50" name="Rectangle: Rounded Corners 49">
            <a:extLst>
              <a:ext uri="{FF2B5EF4-FFF2-40B4-BE49-F238E27FC236}">
                <a16:creationId xmlns:a16="http://schemas.microsoft.com/office/drawing/2014/main" id="{2E5E9DA3-8E88-83F4-01B8-A0B77DE3A87A}"/>
              </a:ext>
            </a:extLst>
          </p:cNvPr>
          <p:cNvSpPr/>
          <p:nvPr/>
        </p:nvSpPr>
        <p:spPr>
          <a:xfrm>
            <a:off x="3563885" y="2313264"/>
            <a:ext cx="1678155"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51" name="Rectangle: Rounded Corners 50">
            <a:extLst>
              <a:ext uri="{FF2B5EF4-FFF2-40B4-BE49-F238E27FC236}">
                <a16:creationId xmlns:a16="http://schemas.microsoft.com/office/drawing/2014/main" id="{B55C6162-EA90-376E-8FB7-E83E2784204A}"/>
              </a:ext>
            </a:extLst>
          </p:cNvPr>
          <p:cNvSpPr/>
          <p:nvPr/>
        </p:nvSpPr>
        <p:spPr>
          <a:xfrm>
            <a:off x="3620896" y="3292901"/>
            <a:ext cx="1678155"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Tree>
    <p:extLst>
      <p:ext uri="{BB962C8B-B14F-4D97-AF65-F5344CB8AC3E}">
        <p14:creationId xmlns:p14="http://schemas.microsoft.com/office/powerpoint/2010/main" val="417982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12079-035E-B438-B141-A41DDB0DDA7A}"/>
            </a:ext>
          </a:extLst>
        </p:cNvPr>
        <p:cNvGrpSpPr/>
        <p:nvPr/>
      </p:nvGrpSpPr>
      <p:grpSpPr>
        <a:xfrm>
          <a:off x="0" y="0"/>
          <a:ext cx="0" cy="0"/>
          <a:chOff x="0" y="0"/>
          <a:chExt cx="0" cy="0"/>
        </a:xfrm>
      </p:grpSpPr>
      <p:pic>
        <p:nvPicPr>
          <p:cNvPr id="5" name="Platshållare för innehåll 4" descr="En bild som visar text, logotyp, Varumärke, emblem&#10;&#10;Automatiskt genererad beskrivning">
            <a:extLst>
              <a:ext uri="{FF2B5EF4-FFF2-40B4-BE49-F238E27FC236}">
                <a16:creationId xmlns:a16="http://schemas.microsoft.com/office/drawing/2014/main" id="{EDD20CA4-2353-E3EB-168D-0C4D44EF77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p:spPr>
      </p:pic>
      <p:sp>
        <p:nvSpPr>
          <p:cNvPr id="6" name="textruta 5">
            <a:extLst>
              <a:ext uri="{FF2B5EF4-FFF2-40B4-BE49-F238E27FC236}">
                <a16:creationId xmlns:a16="http://schemas.microsoft.com/office/drawing/2014/main" id="{C22D749D-96E9-AB3A-7C75-5F70682F753C}"/>
              </a:ext>
            </a:extLst>
          </p:cNvPr>
          <p:cNvSpPr txBox="1"/>
          <p:nvPr/>
        </p:nvSpPr>
        <p:spPr>
          <a:xfrm>
            <a:off x="1888644" y="422640"/>
            <a:ext cx="8404262"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sz="4400" noProof="0"/>
              <a:t>Vilken typ av spelare vill vi skapa?</a:t>
            </a:r>
          </a:p>
        </p:txBody>
      </p:sp>
      <p:sp>
        <p:nvSpPr>
          <p:cNvPr id="3" name="textruta 2">
            <a:extLst>
              <a:ext uri="{FF2B5EF4-FFF2-40B4-BE49-F238E27FC236}">
                <a16:creationId xmlns:a16="http://schemas.microsoft.com/office/drawing/2014/main" id="{7C1889C5-DEFF-F70A-C137-5D7BCD73CB4E}"/>
              </a:ext>
            </a:extLst>
          </p:cNvPr>
          <p:cNvSpPr txBox="1"/>
          <p:nvPr/>
        </p:nvSpPr>
        <p:spPr>
          <a:xfrm>
            <a:off x="595901" y="1758696"/>
            <a:ext cx="5500099" cy="4524315"/>
          </a:xfrm>
          <a:prstGeom prst="rect">
            <a:avLst/>
          </a:prstGeom>
          <a:noFill/>
        </p:spPr>
        <p:txBody>
          <a:bodyPr wrap="square" rtlCol="0">
            <a:spAutoFit/>
          </a:bodyPr>
          <a:lstStyle/>
          <a:p>
            <a:r>
              <a:rPr lang="sv-SE" sz="3600" noProof="0"/>
              <a:t>Vi vill skapa spelare som:</a:t>
            </a:r>
          </a:p>
          <a:p>
            <a:pPr marL="342900" lvl="0" indent="-342900">
              <a:buFont typeface="Arial" panose="020B0604020202020204" pitchFamily="34" charset="0"/>
              <a:buChar char="•"/>
            </a:pPr>
            <a:r>
              <a:rPr lang="sv-SE" sz="3600" noProof="0"/>
              <a:t>Tävlar</a:t>
            </a:r>
          </a:p>
          <a:p>
            <a:pPr marL="342900" lvl="0" indent="-342900">
              <a:buFont typeface="Arial" panose="020B0604020202020204" pitchFamily="34" charset="0"/>
              <a:buChar char="•"/>
            </a:pPr>
            <a:r>
              <a:rPr lang="sv-SE" sz="3600" noProof="0"/>
              <a:t>Arbetar hårt</a:t>
            </a:r>
          </a:p>
          <a:p>
            <a:pPr marL="342900" lvl="0" indent="-342900">
              <a:buFont typeface="Arial" panose="020B0604020202020204" pitchFamily="34" charset="0"/>
              <a:buChar char="•"/>
            </a:pPr>
            <a:r>
              <a:rPr lang="sv-SE" sz="3600" noProof="0"/>
              <a:t>Gör andra bättre</a:t>
            </a:r>
          </a:p>
          <a:p>
            <a:pPr marL="342900" lvl="0" indent="-342900">
              <a:buFont typeface="Arial" panose="020B0604020202020204" pitchFamily="34" charset="0"/>
              <a:buChar char="•"/>
            </a:pPr>
            <a:r>
              <a:rPr lang="sv-SE" sz="3600" noProof="0"/>
              <a:t>Tar ansvar</a:t>
            </a:r>
          </a:p>
          <a:p>
            <a:pPr marL="342900" lvl="0" indent="-342900">
              <a:buFont typeface="Arial" panose="020B0604020202020204" pitchFamily="34" charset="0"/>
              <a:buChar char="•"/>
            </a:pPr>
            <a:r>
              <a:rPr lang="sv-SE" sz="3600" noProof="0"/>
              <a:t>Är ödmjuka</a:t>
            </a:r>
          </a:p>
          <a:p>
            <a:pPr marL="342900" lvl="0" indent="-342900">
              <a:buFont typeface="Arial" panose="020B0604020202020204" pitchFamily="34" charset="0"/>
              <a:buChar char="•"/>
            </a:pPr>
            <a:r>
              <a:rPr lang="sv-SE" sz="3600" noProof="0"/>
              <a:t>Vill utvecklas</a:t>
            </a:r>
          </a:p>
          <a:p>
            <a:pPr marL="342900" lvl="0" indent="-342900">
              <a:buFont typeface="Arial" panose="020B0604020202020204" pitchFamily="34" charset="0"/>
              <a:buChar char="•"/>
            </a:pPr>
            <a:r>
              <a:rPr lang="sv-SE" sz="3600"/>
              <a:t>Är ”Härrydaspelare”</a:t>
            </a:r>
            <a:endParaRPr lang="sv-SE" sz="3600" noProof="0"/>
          </a:p>
        </p:txBody>
      </p:sp>
      <p:sp>
        <p:nvSpPr>
          <p:cNvPr id="7" name="textruta 6">
            <a:extLst>
              <a:ext uri="{FF2B5EF4-FFF2-40B4-BE49-F238E27FC236}">
                <a16:creationId xmlns:a16="http://schemas.microsoft.com/office/drawing/2014/main" id="{7F58104C-DF47-D240-029B-A7E3CDA38A8C}"/>
              </a:ext>
            </a:extLst>
          </p:cNvPr>
          <p:cNvSpPr txBox="1"/>
          <p:nvPr/>
        </p:nvSpPr>
        <p:spPr>
          <a:xfrm>
            <a:off x="6095999" y="1781445"/>
            <a:ext cx="5796136" cy="2862322"/>
          </a:xfrm>
          <a:prstGeom prst="rect">
            <a:avLst/>
          </a:prstGeom>
          <a:noFill/>
        </p:spPr>
        <p:txBody>
          <a:bodyPr wrap="square" rtlCol="0">
            <a:spAutoFit/>
          </a:bodyPr>
          <a:lstStyle/>
          <a:p>
            <a:r>
              <a:rPr lang="sv-SE" sz="3600" noProof="0"/>
              <a:t>Egenskaper vi vill stärka:</a:t>
            </a:r>
          </a:p>
          <a:p>
            <a:pPr marL="571500" indent="-571500">
              <a:buFont typeface="Arial" panose="020B0604020202020204" pitchFamily="34" charset="0"/>
              <a:buChar char="•"/>
            </a:pPr>
            <a:r>
              <a:rPr lang="sv-SE" sz="3600"/>
              <a:t>Tävlingsinstinkt</a:t>
            </a:r>
          </a:p>
          <a:p>
            <a:pPr marL="571500" indent="-571500">
              <a:buFont typeface="Arial" panose="020B0604020202020204" pitchFamily="34" charset="0"/>
              <a:buChar char="•"/>
            </a:pPr>
            <a:r>
              <a:rPr lang="sv-SE" sz="3600" noProof="0"/>
              <a:t>Hockey-IQ</a:t>
            </a:r>
          </a:p>
          <a:p>
            <a:pPr marL="571500" indent="-571500">
              <a:buFont typeface="Arial" panose="020B0604020202020204" pitchFamily="34" charset="0"/>
              <a:buChar char="•"/>
            </a:pPr>
            <a:r>
              <a:rPr lang="sv-SE" sz="3600"/>
              <a:t>”Puckbehållningsteknik”</a:t>
            </a:r>
          </a:p>
          <a:p>
            <a:pPr marL="571500" indent="-571500">
              <a:buFont typeface="Arial" panose="020B0604020202020204" pitchFamily="34" charset="0"/>
              <a:buChar char="•"/>
            </a:pPr>
            <a:r>
              <a:rPr lang="sv-SE" sz="3600" noProof="0"/>
              <a:t>Snabbhet</a:t>
            </a:r>
          </a:p>
        </p:txBody>
      </p:sp>
      <p:sp>
        <p:nvSpPr>
          <p:cNvPr id="4" name="Platshållare för bildnummer 3">
            <a:extLst>
              <a:ext uri="{FF2B5EF4-FFF2-40B4-BE49-F238E27FC236}">
                <a16:creationId xmlns:a16="http://schemas.microsoft.com/office/drawing/2014/main" id="{D8660D55-D7AA-4363-C644-E1307443BEA4}"/>
              </a:ext>
            </a:extLst>
          </p:cNvPr>
          <p:cNvSpPr>
            <a:spLocks noGrp="1"/>
          </p:cNvSpPr>
          <p:nvPr>
            <p:ph type="sldNum" sz="quarter" idx="12"/>
          </p:nvPr>
        </p:nvSpPr>
        <p:spPr/>
        <p:txBody>
          <a:bodyPr/>
          <a:lstStyle/>
          <a:p>
            <a:fld id="{958CA6F6-CD88-4CA7-A08B-EA436E278B85}" type="slidenum">
              <a:rPr lang="sv-SE" smtClean="0"/>
              <a:t>4</a:t>
            </a:fld>
            <a:endParaRPr lang="sv-SE"/>
          </a:p>
        </p:txBody>
      </p:sp>
      <p:sp>
        <p:nvSpPr>
          <p:cNvPr id="8" name="textruta 7">
            <a:extLst>
              <a:ext uri="{FF2B5EF4-FFF2-40B4-BE49-F238E27FC236}">
                <a16:creationId xmlns:a16="http://schemas.microsoft.com/office/drawing/2014/main" id="{42EAB7E8-F585-0A33-3598-903CF7A9DA5B}"/>
              </a:ext>
            </a:extLst>
          </p:cNvPr>
          <p:cNvSpPr txBox="1"/>
          <p:nvPr/>
        </p:nvSpPr>
        <p:spPr>
          <a:xfrm>
            <a:off x="6752689" y="5082682"/>
            <a:ext cx="3715821" cy="1200329"/>
          </a:xfrm>
          <a:prstGeom prst="rect">
            <a:avLst/>
          </a:prstGeom>
          <a:noFill/>
        </p:spPr>
        <p:txBody>
          <a:bodyPr wrap="square" rtlCol="0">
            <a:spAutoFit/>
          </a:bodyPr>
          <a:lstStyle/>
          <a:p>
            <a:r>
              <a:rPr lang="sv-SE" sz="3600"/>
              <a:t>”Tvåvägsspelare”</a:t>
            </a:r>
          </a:p>
          <a:p>
            <a:r>
              <a:rPr lang="sv-SE" sz="3600"/>
              <a:t>”Kaptener”</a:t>
            </a:r>
          </a:p>
        </p:txBody>
      </p:sp>
      <p:sp>
        <p:nvSpPr>
          <p:cNvPr id="10" name="Rectangle: Rounded Corners 9">
            <a:extLst>
              <a:ext uri="{FF2B5EF4-FFF2-40B4-BE49-F238E27FC236}">
                <a16:creationId xmlns:a16="http://schemas.microsoft.com/office/drawing/2014/main" id="{5EF97919-BBC7-08E9-E654-19ED3D38C152}"/>
              </a:ext>
            </a:extLst>
          </p:cNvPr>
          <p:cNvSpPr/>
          <p:nvPr/>
        </p:nvSpPr>
        <p:spPr>
          <a:xfrm>
            <a:off x="347277" y="417783"/>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IS</a:t>
            </a:r>
          </a:p>
        </p:txBody>
      </p:sp>
    </p:spTree>
    <p:extLst>
      <p:ext uri="{BB962C8B-B14F-4D97-AF65-F5344CB8AC3E}">
        <p14:creationId xmlns:p14="http://schemas.microsoft.com/office/powerpoint/2010/main" val="141119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E766-6854-DB62-5D65-C98A923B2B4F}"/>
            </a:ext>
          </a:extLst>
        </p:cNvPr>
        <p:cNvGrpSpPr/>
        <p:nvPr/>
      </p:nvGrpSpPr>
      <p:grpSpPr>
        <a:xfrm>
          <a:off x="0" y="0"/>
          <a:ext cx="0" cy="0"/>
          <a:chOff x="0" y="0"/>
          <a:chExt cx="0" cy="0"/>
        </a:xfrm>
      </p:grpSpPr>
      <p:pic>
        <p:nvPicPr>
          <p:cNvPr id="5" name="Platshållare för innehåll 4" descr="En bild som visar text, logotyp, Varumärke, emblem&#10;&#10;Automatiskt genererad beskrivning">
            <a:extLst>
              <a:ext uri="{FF2B5EF4-FFF2-40B4-BE49-F238E27FC236}">
                <a16:creationId xmlns:a16="http://schemas.microsoft.com/office/drawing/2014/main" id="{FA9A9D72-0652-9605-3653-80F4CAAA4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4944" y="81497"/>
            <a:ext cx="907191" cy="907758"/>
          </a:xfrm>
        </p:spPr>
      </p:pic>
      <p:sp>
        <p:nvSpPr>
          <p:cNvPr id="6" name="textruta 5">
            <a:extLst>
              <a:ext uri="{FF2B5EF4-FFF2-40B4-BE49-F238E27FC236}">
                <a16:creationId xmlns:a16="http://schemas.microsoft.com/office/drawing/2014/main" id="{6D2E9450-94E4-80C1-CB2D-BBA0F66D7F57}"/>
              </a:ext>
            </a:extLst>
          </p:cNvPr>
          <p:cNvSpPr txBox="1"/>
          <p:nvPr/>
        </p:nvSpPr>
        <p:spPr>
          <a:xfrm>
            <a:off x="3344259" y="422640"/>
            <a:ext cx="4418416" cy="769441"/>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r>
              <a:rPr lang="sv-SE" sz="4400"/>
              <a:t>Upplägg isträning</a:t>
            </a:r>
            <a:endParaRPr lang="sv-SE" sz="4400" noProof="0"/>
          </a:p>
        </p:txBody>
      </p:sp>
      <p:sp>
        <p:nvSpPr>
          <p:cNvPr id="4" name="Platshållare för bildnummer 3">
            <a:extLst>
              <a:ext uri="{FF2B5EF4-FFF2-40B4-BE49-F238E27FC236}">
                <a16:creationId xmlns:a16="http://schemas.microsoft.com/office/drawing/2014/main" id="{4BEEFED9-E2E0-2298-9909-1F8EFA069C44}"/>
              </a:ext>
            </a:extLst>
          </p:cNvPr>
          <p:cNvSpPr>
            <a:spLocks noGrp="1"/>
          </p:cNvSpPr>
          <p:nvPr>
            <p:ph type="sldNum" sz="quarter" idx="12"/>
          </p:nvPr>
        </p:nvSpPr>
        <p:spPr/>
        <p:txBody>
          <a:bodyPr/>
          <a:lstStyle/>
          <a:p>
            <a:fld id="{958CA6F6-CD88-4CA7-A08B-EA436E278B85}" type="slidenum">
              <a:rPr lang="sv-SE" smtClean="0"/>
              <a:t>5</a:t>
            </a:fld>
            <a:endParaRPr lang="sv-SE"/>
          </a:p>
        </p:txBody>
      </p:sp>
      <p:sp>
        <p:nvSpPr>
          <p:cNvPr id="10" name="Rectangle: Rounded Corners 9">
            <a:extLst>
              <a:ext uri="{FF2B5EF4-FFF2-40B4-BE49-F238E27FC236}">
                <a16:creationId xmlns:a16="http://schemas.microsoft.com/office/drawing/2014/main" id="{CA36809A-3410-864C-06B2-56DEAB3E6518}"/>
              </a:ext>
            </a:extLst>
          </p:cNvPr>
          <p:cNvSpPr/>
          <p:nvPr/>
        </p:nvSpPr>
        <p:spPr>
          <a:xfrm>
            <a:off x="347277" y="417783"/>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IS</a:t>
            </a:r>
          </a:p>
        </p:txBody>
      </p:sp>
      <p:grpSp>
        <p:nvGrpSpPr>
          <p:cNvPr id="16" name="Group 15">
            <a:extLst>
              <a:ext uri="{FF2B5EF4-FFF2-40B4-BE49-F238E27FC236}">
                <a16:creationId xmlns:a16="http://schemas.microsoft.com/office/drawing/2014/main" id="{49EE2B84-9209-6296-25FE-656CCB9036EC}"/>
              </a:ext>
            </a:extLst>
          </p:cNvPr>
          <p:cNvGrpSpPr/>
          <p:nvPr/>
        </p:nvGrpSpPr>
        <p:grpSpPr>
          <a:xfrm>
            <a:off x="347601" y="1432926"/>
            <a:ext cx="5731873" cy="3998970"/>
            <a:chOff x="4701" y="1432926"/>
            <a:chExt cx="5731873" cy="3998970"/>
          </a:xfrm>
        </p:grpSpPr>
        <p:sp>
          <p:nvSpPr>
            <p:cNvPr id="15" name="Rectangle 14">
              <a:extLst>
                <a:ext uri="{FF2B5EF4-FFF2-40B4-BE49-F238E27FC236}">
                  <a16:creationId xmlns:a16="http://schemas.microsoft.com/office/drawing/2014/main" id="{D96E7303-61B9-539F-E841-29EBAC875370}"/>
                </a:ext>
              </a:extLst>
            </p:cNvPr>
            <p:cNvSpPr/>
            <p:nvPr/>
          </p:nvSpPr>
          <p:spPr>
            <a:xfrm>
              <a:off x="4701" y="1432926"/>
              <a:ext cx="5731873" cy="39989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6FA206F3-0E76-4C20-1BBF-5B836CA8B80F}"/>
                </a:ext>
              </a:extLst>
            </p:cNvPr>
            <p:cNvSpPr txBox="1"/>
            <p:nvPr/>
          </p:nvSpPr>
          <p:spPr>
            <a:xfrm>
              <a:off x="136748" y="1709850"/>
              <a:ext cx="5421943"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p>
              <a:pPr algn="ctr"/>
              <a:r>
                <a:rPr lang="sv-SE" sz="2400"/>
                <a:t>Minst 50% spel i olika former</a:t>
              </a:r>
              <a:endParaRPr lang="sv-SE" sz="2400" noProof="0"/>
            </a:p>
          </p:txBody>
        </p:sp>
        <p:sp>
          <p:nvSpPr>
            <p:cNvPr id="2" name="TextBox 1">
              <a:extLst>
                <a:ext uri="{FF2B5EF4-FFF2-40B4-BE49-F238E27FC236}">
                  <a16:creationId xmlns:a16="http://schemas.microsoft.com/office/drawing/2014/main" id="{E5D4F72F-AF21-0E86-0373-74711D3E4631}"/>
                </a:ext>
              </a:extLst>
            </p:cNvPr>
            <p:cNvSpPr txBox="1"/>
            <p:nvPr/>
          </p:nvSpPr>
          <p:spPr>
            <a:xfrm>
              <a:off x="344352" y="2418205"/>
              <a:ext cx="4766193" cy="56263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000"/>
                <a:t>Tävlingsinstinkt</a:t>
              </a:r>
              <a:endParaRPr lang="en-US" sz="2000"/>
            </a:p>
          </p:txBody>
        </p:sp>
        <p:sp>
          <p:nvSpPr>
            <p:cNvPr id="9" name="TextBox 8">
              <a:extLst>
                <a:ext uri="{FF2B5EF4-FFF2-40B4-BE49-F238E27FC236}">
                  <a16:creationId xmlns:a16="http://schemas.microsoft.com/office/drawing/2014/main" id="{96D9E5D8-9778-BE74-F25A-91C09CD0D402}"/>
                </a:ext>
              </a:extLst>
            </p:cNvPr>
            <p:cNvSpPr txBox="1"/>
            <p:nvPr/>
          </p:nvSpPr>
          <p:spPr>
            <a:xfrm>
              <a:off x="344352" y="3864051"/>
              <a:ext cx="4766193" cy="56263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000">
                  <a:solidFill>
                    <a:srgbClr val="FFFFFF"/>
                  </a:solidFill>
                </a:rPr>
                <a:t>Puckbehållningsteknik</a:t>
              </a:r>
              <a:endParaRPr lang="en-US"/>
            </a:p>
          </p:txBody>
        </p:sp>
        <p:sp>
          <p:nvSpPr>
            <p:cNvPr id="11" name="TextBox 10">
              <a:extLst>
                <a:ext uri="{FF2B5EF4-FFF2-40B4-BE49-F238E27FC236}">
                  <a16:creationId xmlns:a16="http://schemas.microsoft.com/office/drawing/2014/main" id="{BAB5745D-D03C-286A-2A75-6B313DB73117}"/>
                </a:ext>
              </a:extLst>
            </p:cNvPr>
            <p:cNvSpPr txBox="1"/>
            <p:nvPr/>
          </p:nvSpPr>
          <p:spPr>
            <a:xfrm>
              <a:off x="344352" y="4596742"/>
              <a:ext cx="4766193" cy="56263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000">
                  <a:solidFill>
                    <a:srgbClr val="FFFFFF"/>
                  </a:solidFill>
                </a:rPr>
                <a:t>Snabbhet</a:t>
              </a:r>
              <a:endParaRPr lang="en-US"/>
            </a:p>
          </p:txBody>
        </p:sp>
        <p:sp>
          <p:nvSpPr>
            <p:cNvPr id="12" name="TextBox 11">
              <a:extLst>
                <a:ext uri="{FF2B5EF4-FFF2-40B4-BE49-F238E27FC236}">
                  <a16:creationId xmlns:a16="http://schemas.microsoft.com/office/drawing/2014/main" id="{2943C0BF-8260-3BDB-48DA-7DBBB445A4A5}"/>
                </a:ext>
              </a:extLst>
            </p:cNvPr>
            <p:cNvSpPr txBox="1"/>
            <p:nvPr/>
          </p:nvSpPr>
          <p:spPr>
            <a:xfrm>
              <a:off x="344352" y="3150897"/>
              <a:ext cx="4766193" cy="56263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000"/>
                <a:t>Hockey-IQ</a:t>
              </a:r>
            </a:p>
          </p:txBody>
        </p:sp>
      </p:grpSp>
      <p:sp>
        <p:nvSpPr>
          <p:cNvPr id="13" name="TextBox 12">
            <a:extLst>
              <a:ext uri="{FF2B5EF4-FFF2-40B4-BE49-F238E27FC236}">
                <a16:creationId xmlns:a16="http://schemas.microsoft.com/office/drawing/2014/main" id="{E8E88E49-C898-A1A6-2773-24F687053FBE}"/>
              </a:ext>
            </a:extLst>
          </p:cNvPr>
          <p:cNvSpPr txBox="1"/>
          <p:nvPr/>
        </p:nvSpPr>
        <p:spPr>
          <a:xfrm>
            <a:off x="6309448" y="1329770"/>
            <a:ext cx="5439575" cy="4890552"/>
          </a:xfrm>
          <a:prstGeom prst="ellipse">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2000" err="1"/>
              <a:t>Köra</a:t>
            </a:r>
            <a:r>
              <a:rPr lang="en-US" sz="2000"/>
              <a:t> </a:t>
            </a:r>
            <a:r>
              <a:rPr lang="en-US" sz="2000" err="1"/>
              <a:t>bil</a:t>
            </a:r>
            <a:endParaRPr lang="en-US" sz="2000"/>
          </a:p>
          <a:p>
            <a:pPr marL="285750" indent="-285750">
              <a:buFont typeface="Calibri"/>
              <a:buChar char="-"/>
            </a:pPr>
            <a:r>
              <a:rPr lang="en-US" sz="2000" err="1"/>
              <a:t>Skridskoteknik</a:t>
            </a:r>
            <a:r>
              <a:rPr lang="en-US" sz="2000"/>
              <a:t> (</a:t>
            </a:r>
            <a:r>
              <a:rPr lang="en-US" sz="2000" err="1"/>
              <a:t>grunder</a:t>
            </a:r>
            <a:r>
              <a:rPr lang="en-US" sz="2000"/>
              <a:t>)</a:t>
            </a:r>
          </a:p>
          <a:p>
            <a:pPr marL="285750" indent="-285750">
              <a:buFont typeface="Calibri"/>
              <a:buChar char="-"/>
            </a:pPr>
            <a:r>
              <a:rPr lang="en-US" sz="2000" err="1"/>
              <a:t>Passningar</a:t>
            </a:r>
            <a:endParaRPr lang="en-US" sz="2000"/>
          </a:p>
          <a:p>
            <a:pPr marL="285750" indent="-285750">
              <a:buFont typeface="Calibri"/>
              <a:buChar char="-"/>
            </a:pPr>
            <a:r>
              <a:rPr lang="en-US" sz="2000"/>
              <a:t>Kamp</a:t>
            </a:r>
          </a:p>
          <a:p>
            <a:pPr marL="285750" indent="-285750">
              <a:buFont typeface="Calibri"/>
              <a:buChar char="-"/>
            </a:pPr>
            <a:endParaRPr lang="en-US" sz="2000"/>
          </a:p>
          <a:p>
            <a:pPr marL="285750" indent="-285750">
              <a:buFont typeface="Calibri"/>
              <a:buChar char="-"/>
            </a:pPr>
            <a:r>
              <a:rPr lang="en-US" sz="2000" err="1"/>
              <a:t>Utbrutna</a:t>
            </a:r>
            <a:r>
              <a:rPr lang="en-US" sz="2000"/>
              <a:t> </a:t>
            </a:r>
            <a:r>
              <a:rPr lang="en-US" sz="2000" err="1"/>
              <a:t>matchsituationer</a:t>
            </a:r>
            <a:endParaRPr lang="en-US" sz="2000"/>
          </a:p>
          <a:p>
            <a:pPr marL="285750" indent="-285750">
              <a:buFont typeface="Calibri"/>
              <a:buChar char="-"/>
            </a:pPr>
            <a:r>
              <a:rPr lang="en-US" sz="2000" err="1"/>
              <a:t>Målskytte</a:t>
            </a:r>
          </a:p>
          <a:p>
            <a:pPr marL="285750" indent="-285750">
              <a:buFont typeface="Calibri"/>
              <a:buChar char="-"/>
            </a:pPr>
            <a:r>
              <a:rPr lang="en-US" sz="2000" err="1"/>
              <a:t>Specifika</a:t>
            </a:r>
            <a:r>
              <a:rPr lang="en-US" sz="2000"/>
              <a:t> </a:t>
            </a:r>
            <a:r>
              <a:rPr lang="en-US" sz="2000" err="1"/>
              <a:t>målvaktsövningar</a:t>
            </a:r>
          </a:p>
          <a:p>
            <a:pPr marL="285750" indent="-285750">
              <a:buFont typeface="Calibri"/>
              <a:buChar char="-"/>
            </a:pPr>
            <a:r>
              <a:rPr lang="en-US" sz="2000" err="1"/>
              <a:t>Snabbhet</a:t>
            </a:r>
            <a:endParaRPr lang="en-US" sz="2000"/>
          </a:p>
          <a:p>
            <a:pPr marL="285750" indent="-285750">
              <a:buFont typeface="Calibri"/>
              <a:buChar char="-"/>
            </a:pPr>
            <a:r>
              <a:rPr lang="en-US" sz="2000"/>
              <a:t>"Stora </a:t>
            </a:r>
            <a:r>
              <a:rPr lang="en-US" sz="2000" err="1"/>
              <a:t>övningar</a:t>
            </a:r>
            <a:r>
              <a:rPr lang="en-US" sz="2000"/>
              <a:t>"</a:t>
            </a:r>
          </a:p>
          <a:p>
            <a:pPr marL="285750" indent="-285750">
              <a:buFont typeface="Calibri"/>
              <a:buChar char="-"/>
            </a:pPr>
            <a:endParaRPr lang="en-US" sz="2000"/>
          </a:p>
        </p:txBody>
      </p:sp>
      <p:sp>
        <p:nvSpPr>
          <p:cNvPr id="14" name="TextBox 13">
            <a:extLst>
              <a:ext uri="{FF2B5EF4-FFF2-40B4-BE49-F238E27FC236}">
                <a16:creationId xmlns:a16="http://schemas.microsoft.com/office/drawing/2014/main" id="{A9C6B472-B2F4-0277-1C92-386B97B06258}"/>
              </a:ext>
            </a:extLst>
          </p:cNvPr>
          <p:cNvSpPr txBox="1"/>
          <p:nvPr/>
        </p:nvSpPr>
        <p:spPr>
          <a:xfrm>
            <a:off x="2093045" y="5713461"/>
            <a:ext cx="3798593" cy="646331"/>
          </a:xfrm>
          <a:prstGeom prst="rect">
            <a:avLst/>
          </a:prstGeom>
          <a:solidFill>
            <a:srgbClr val="FF0000"/>
          </a:solidFill>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Skott </a:t>
            </a:r>
            <a:r>
              <a:rPr lang="en-US" err="1">
                <a:solidFill>
                  <a:schemeClr val="bg1"/>
                </a:solidFill>
              </a:rPr>
              <a:t>Klubbteknik</a:t>
            </a:r>
            <a:endParaRPr lang="en-US">
              <a:solidFill>
                <a:schemeClr val="bg1"/>
              </a:solidFill>
            </a:endParaRPr>
          </a:p>
          <a:p>
            <a:pPr algn="ctr"/>
            <a:r>
              <a:rPr lang="en-US" err="1">
                <a:solidFill>
                  <a:schemeClr val="bg1"/>
                </a:solidFill>
              </a:rPr>
              <a:t>Öva</a:t>
            </a:r>
            <a:r>
              <a:rPr lang="en-US">
                <a:solidFill>
                  <a:schemeClr val="bg1"/>
                </a:solidFill>
              </a:rPr>
              <a:t> </a:t>
            </a:r>
            <a:r>
              <a:rPr lang="en-US" err="1">
                <a:solidFill>
                  <a:schemeClr val="bg1"/>
                </a:solidFill>
              </a:rPr>
              <a:t>hemma</a:t>
            </a:r>
            <a:r>
              <a:rPr lang="en-US">
                <a:solidFill>
                  <a:schemeClr val="bg1"/>
                </a:solidFill>
              </a:rPr>
              <a:t>!!!</a:t>
            </a:r>
          </a:p>
        </p:txBody>
      </p:sp>
    </p:spTree>
    <p:extLst>
      <p:ext uri="{BB962C8B-B14F-4D97-AF65-F5344CB8AC3E}">
        <p14:creationId xmlns:p14="http://schemas.microsoft.com/office/powerpoint/2010/main" val="369045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213BF-59A3-B36B-0D82-122B83EE1E2A}"/>
            </a:ext>
          </a:extLst>
        </p:cNvPr>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2C70620E-BDF2-BFDB-FDA6-08313D17B7E3}"/>
              </a:ext>
            </a:extLst>
          </p:cNvPr>
          <p:cNvPicPr>
            <a:picLocks noChangeAspect="1"/>
          </p:cNvPicPr>
          <p:nvPr/>
        </p:nvPicPr>
        <p:blipFill>
          <a:blip r:embed="rId2"/>
          <a:stretch>
            <a:fillRect/>
          </a:stretch>
        </p:blipFill>
        <p:spPr>
          <a:xfrm>
            <a:off x="4306765" y="2442"/>
            <a:ext cx="4876840" cy="3426557"/>
          </a:xfrm>
          <a:prstGeom prst="rect">
            <a:avLst/>
          </a:prstGeom>
        </p:spPr>
      </p:pic>
      <p:pic>
        <p:nvPicPr>
          <p:cNvPr id="3" name="Picture 2" descr="A chart with different colored squares&#10;&#10;AI-generated content may be incorrect.">
            <a:extLst>
              <a:ext uri="{FF2B5EF4-FFF2-40B4-BE49-F238E27FC236}">
                <a16:creationId xmlns:a16="http://schemas.microsoft.com/office/drawing/2014/main" id="{57FB5062-001D-6B6F-D216-953B071CA146}"/>
              </a:ext>
            </a:extLst>
          </p:cNvPr>
          <p:cNvPicPr>
            <a:picLocks noChangeAspect="1"/>
          </p:cNvPicPr>
          <p:nvPr/>
        </p:nvPicPr>
        <p:blipFill>
          <a:blip r:embed="rId3"/>
          <a:stretch>
            <a:fillRect/>
          </a:stretch>
        </p:blipFill>
        <p:spPr>
          <a:xfrm>
            <a:off x="6762903" y="2741433"/>
            <a:ext cx="4820370" cy="3418532"/>
          </a:xfrm>
          <a:prstGeom prst="rect">
            <a:avLst/>
          </a:prstGeom>
        </p:spPr>
      </p:pic>
      <p:sp>
        <p:nvSpPr>
          <p:cNvPr id="2" name="Rectangle: Rounded Corners 1">
            <a:extLst>
              <a:ext uri="{FF2B5EF4-FFF2-40B4-BE49-F238E27FC236}">
                <a16:creationId xmlns:a16="http://schemas.microsoft.com/office/drawing/2014/main" id="{D412494B-5E3B-AF26-0A1C-47CD9A1C80EB}"/>
              </a:ext>
            </a:extLst>
          </p:cNvPr>
          <p:cNvSpPr/>
          <p:nvPr/>
        </p:nvSpPr>
        <p:spPr>
          <a:xfrm>
            <a:off x="632268" y="1883053"/>
            <a:ext cx="1684380" cy="222671"/>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1" name="Rectangle: Rounded Corners 30">
            <a:extLst>
              <a:ext uri="{FF2B5EF4-FFF2-40B4-BE49-F238E27FC236}">
                <a16:creationId xmlns:a16="http://schemas.microsoft.com/office/drawing/2014/main" id="{246987AA-4792-2FEF-2E43-D77C2F24A203}"/>
              </a:ext>
            </a:extLst>
          </p:cNvPr>
          <p:cNvSpPr/>
          <p:nvPr/>
        </p:nvSpPr>
        <p:spPr>
          <a:xfrm>
            <a:off x="549464" y="2354740"/>
            <a:ext cx="1649748" cy="244197"/>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32" name="Rectangle: Rounded Corners 31">
            <a:extLst>
              <a:ext uri="{FF2B5EF4-FFF2-40B4-BE49-F238E27FC236}">
                <a16:creationId xmlns:a16="http://schemas.microsoft.com/office/drawing/2014/main" id="{2D36A1C2-5F3A-9E0B-5DD9-73A38EF36D40}"/>
              </a:ext>
            </a:extLst>
          </p:cNvPr>
          <p:cNvSpPr/>
          <p:nvPr/>
        </p:nvSpPr>
        <p:spPr>
          <a:xfrm>
            <a:off x="608727" y="3086009"/>
            <a:ext cx="1615489" cy="22360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8" name="Rectangle: Rounded Corners 137">
            <a:extLst>
              <a:ext uri="{FF2B5EF4-FFF2-40B4-BE49-F238E27FC236}">
                <a16:creationId xmlns:a16="http://schemas.microsoft.com/office/drawing/2014/main" id="{619B2582-72A9-10B8-75E4-B05C93284F8B}"/>
              </a:ext>
            </a:extLst>
          </p:cNvPr>
          <p:cNvSpPr/>
          <p:nvPr/>
        </p:nvSpPr>
        <p:spPr>
          <a:xfrm>
            <a:off x="451258" y="3952515"/>
            <a:ext cx="718298" cy="133758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7" name="Rectangle: Rounded Corners 136">
            <a:extLst>
              <a:ext uri="{FF2B5EF4-FFF2-40B4-BE49-F238E27FC236}">
                <a16:creationId xmlns:a16="http://schemas.microsoft.com/office/drawing/2014/main" id="{C28740C9-3C67-8A0C-E660-D6079820E3B9}"/>
              </a:ext>
            </a:extLst>
          </p:cNvPr>
          <p:cNvSpPr/>
          <p:nvPr/>
        </p:nvSpPr>
        <p:spPr>
          <a:xfrm>
            <a:off x="1203171" y="3958730"/>
            <a:ext cx="718298" cy="1337358"/>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6" name="Rectangle: Rounded Corners 135">
            <a:extLst>
              <a:ext uri="{FF2B5EF4-FFF2-40B4-BE49-F238E27FC236}">
                <a16:creationId xmlns:a16="http://schemas.microsoft.com/office/drawing/2014/main" id="{DB65837A-AF84-AB31-57BE-D0D7C64AE012}"/>
              </a:ext>
            </a:extLst>
          </p:cNvPr>
          <p:cNvSpPr/>
          <p:nvPr/>
        </p:nvSpPr>
        <p:spPr>
          <a:xfrm>
            <a:off x="2728661" y="3969875"/>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135" name="Rectangle: Rounded Corners 134">
            <a:extLst>
              <a:ext uri="{FF2B5EF4-FFF2-40B4-BE49-F238E27FC236}">
                <a16:creationId xmlns:a16="http://schemas.microsoft.com/office/drawing/2014/main" id="{DC47AE0C-431D-0096-BFB6-0219E48CCE83}"/>
              </a:ext>
            </a:extLst>
          </p:cNvPr>
          <p:cNvSpPr/>
          <p:nvPr/>
        </p:nvSpPr>
        <p:spPr>
          <a:xfrm>
            <a:off x="1965831" y="3958730"/>
            <a:ext cx="718298" cy="1335550"/>
          </a:xfrm>
          <a:prstGeom prst="roundRect">
            <a:avLst/>
          </a:prstGeom>
          <a:solidFill>
            <a:srgbClr val="070545">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4" name="Rectangle: Rounded Corners 3">
            <a:extLst>
              <a:ext uri="{FF2B5EF4-FFF2-40B4-BE49-F238E27FC236}">
                <a16:creationId xmlns:a16="http://schemas.microsoft.com/office/drawing/2014/main" id="{02B304E5-D1BF-629D-1332-051D8C0B848C}"/>
              </a:ext>
            </a:extLst>
          </p:cNvPr>
          <p:cNvSpPr/>
          <p:nvPr/>
        </p:nvSpPr>
        <p:spPr>
          <a:xfrm>
            <a:off x="472439" y="373236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MAJ</a:t>
            </a:r>
          </a:p>
        </p:txBody>
      </p:sp>
      <p:sp>
        <p:nvSpPr>
          <p:cNvPr id="5" name="Rectangle: Rounded Corners 4">
            <a:extLst>
              <a:ext uri="{FF2B5EF4-FFF2-40B4-BE49-F238E27FC236}">
                <a16:creationId xmlns:a16="http://schemas.microsoft.com/office/drawing/2014/main" id="{A5B31E75-7B83-1B27-37C3-2649213B0FD9}"/>
              </a:ext>
            </a:extLst>
          </p:cNvPr>
          <p:cNvSpPr/>
          <p:nvPr/>
        </p:nvSpPr>
        <p:spPr>
          <a:xfrm>
            <a:off x="1230195" y="3729412"/>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JUNI</a:t>
            </a:r>
          </a:p>
        </p:txBody>
      </p:sp>
      <p:sp>
        <p:nvSpPr>
          <p:cNvPr id="6" name="Rectangle: Rounded Corners 5">
            <a:extLst>
              <a:ext uri="{FF2B5EF4-FFF2-40B4-BE49-F238E27FC236}">
                <a16:creationId xmlns:a16="http://schemas.microsoft.com/office/drawing/2014/main" id="{F801773C-5CEE-F9E0-E867-AEF51FB371AD}"/>
              </a:ext>
            </a:extLst>
          </p:cNvPr>
          <p:cNvSpPr/>
          <p:nvPr/>
        </p:nvSpPr>
        <p:spPr>
          <a:xfrm>
            <a:off x="1978439" y="3735416"/>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JULI</a:t>
            </a:r>
          </a:p>
        </p:txBody>
      </p:sp>
      <p:sp>
        <p:nvSpPr>
          <p:cNvPr id="7" name="Rectangle: Rounded Corners 6">
            <a:extLst>
              <a:ext uri="{FF2B5EF4-FFF2-40B4-BE49-F238E27FC236}">
                <a16:creationId xmlns:a16="http://schemas.microsoft.com/office/drawing/2014/main" id="{9B078069-A458-FB49-D5EF-78E2E582855F}"/>
              </a:ext>
            </a:extLst>
          </p:cNvPr>
          <p:cNvSpPr/>
          <p:nvPr/>
        </p:nvSpPr>
        <p:spPr>
          <a:xfrm>
            <a:off x="2726959" y="3732368"/>
            <a:ext cx="720000" cy="216000"/>
          </a:xfrm>
          <a:prstGeom prst="roundRect">
            <a:avLst/>
          </a:prstGeom>
          <a:solidFill>
            <a:srgbClr val="070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AUG</a:t>
            </a:r>
          </a:p>
        </p:txBody>
      </p:sp>
      <p:cxnSp>
        <p:nvCxnSpPr>
          <p:cNvPr id="48" name="Straight Connector 47">
            <a:extLst>
              <a:ext uri="{FF2B5EF4-FFF2-40B4-BE49-F238E27FC236}">
                <a16:creationId xmlns:a16="http://schemas.microsoft.com/office/drawing/2014/main" id="{081922EC-8111-8E0F-1AAC-EA12DCC19126}"/>
              </a:ext>
            </a:extLst>
          </p:cNvPr>
          <p:cNvCxnSpPr>
            <a:cxnSpLocks/>
          </p:cNvCxnSpPr>
          <p:nvPr/>
        </p:nvCxnSpPr>
        <p:spPr>
          <a:xfrm flipH="1">
            <a:off x="1126524" y="1820808"/>
            <a:ext cx="1234617"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Callout: Line with Border and Accent Bar 57">
            <a:extLst>
              <a:ext uri="{FF2B5EF4-FFF2-40B4-BE49-F238E27FC236}">
                <a16:creationId xmlns:a16="http://schemas.microsoft.com/office/drawing/2014/main" id="{89082AB2-9514-AA9B-58B0-405981B5AC9F}"/>
              </a:ext>
            </a:extLst>
          </p:cNvPr>
          <p:cNvSpPr/>
          <p:nvPr/>
        </p:nvSpPr>
        <p:spPr>
          <a:xfrm rot="16200000">
            <a:off x="1536894" y="3960050"/>
            <a:ext cx="487660" cy="1188685"/>
          </a:xfrm>
          <a:prstGeom prst="accentBorderCallout1">
            <a:avLst>
              <a:gd name="adj1" fmla="val 42924"/>
              <a:gd name="adj2" fmla="val 165167"/>
              <a:gd name="adj3" fmla="val 43396"/>
              <a:gd name="adj4" fmla="val 10281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TextBox 58">
            <a:extLst>
              <a:ext uri="{FF2B5EF4-FFF2-40B4-BE49-F238E27FC236}">
                <a16:creationId xmlns:a16="http://schemas.microsoft.com/office/drawing/2014/main" id="{EBE65912-EF76-90F0-A0A1-58E51FD1548D}"/>
              </a:ext>
            </a:extLst>
          </p:cNvPr>
          <p:cNvSpPr txBox="1"/>
          <p:nvPr/>
        </p:nvSpPr>
        <p:spPr>
          <a:xfrm>
            <a:off x="1403179" y="4308832"/>
            <a:ext cx="719999" cy="461665"/>
          </a:xfrm>
          <a:prstGeom prst="rect">
            <a:avLst/>
          </a:prstGeom>
          <a:noFill/>
        </p:spPr>
        <p:txBody>
          <a:bodyPr wrap="square" rtlCol="0">
            <a:spAutoFit/>
          </a:bodyPr>
          <a:lstStyle/>
          <a:p>
            <a:pPr algn="ctr"/>
            <a:r>
              <a:rPr lang="sv-SE" sz="800"/>
              <a:t>GENKI</a:t>
            </a:r>
          </a:p>
          <a:p>
            <a:pPr algn="ctr"/>
            <a:r>
              <a:rPr lang="sv-SE" sz="800"/>
              <a:t>LÖRDAGAR</a:t>
            </a:r>
          </a:p>
          <a:p>
            <a:pPr algn="ctr"/>
            <a:r>
              <a:rPr lang="sv-SE" sz="800"/>
              <a:t>TOM 12 JULI</a:t>
            </a:r>
          </a:p>
        </p:txBody>
      </p:sp>
      <p:sp>
        <p:nvSpPr>
          <p:cNvPr id="65" name="Callout: Line with Border and Accent Bar 64">
            <a:extLst>
              <a:ext uri="{FF2B5EF4-FFF2-40B4-BE49-F238E27FC236}">
                <a16:creationId xmlns:a16="http://schemas.microsoft.com/office/drawing/2014/main" id="{B3FB3DED-2472-A13C-2EDF-B73F57F8E5FE}"/>
              </a:ext>
            </a:extLst>
          </p:cNvPr>
          <p:cNvSpPr/>
          <p:nvPr/>
        </p:nvSpPr>
        <p:spPr>
          <a:xfrm rot="16200000">
            <a:off x="830221" y="1171254"/>
            <a:ext cx="2083980" cy="2667546"/>
          </a:xfrm>
          <a:prstGeom prst="accentBorderCallout1">
            <a:avLst>
              <a:gd name="adj1" fmla="val 95211"/>
              <a:gd name="adj2" fmla="val -5310"/>
              <a:gd name="adj3" fmla="val 94491"/>
              <a:gd name="adj4" fmla="val 89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TextBox 65">
            <a:extLst>
              <a:ext uri="{FF2B5EF4-FFF2-40B4-BE49-F238E27FC236}">
                <a16:creationId xmlns:a16="http://schemas.microsoft.com/office/drawing/2014/main" id="{78E9872F-2C20-B522-0E4C-A739C81E427C}"/>
              </a:ext>
            </a:extLst>
          </p:cNvPr>
          <p:cNvSpPr txBox="1"/>
          <p:nvPr/>
        </p:nvSpPr>
        <p:spPr>
          <a:xfrm>
            <a:off x="464771" y="1886834"/>
            <a:ext cx="1513668" cy="253916"/>
          </a:xfrm>
          <a:prstGeom prst="rect">
            <a:avLst/>
          </a:prstGeom>
          <a:noFill/>
        </p:spPr>
        <p:txBody>
          <a:bodyPr wrap="square" rtlCol="0">
            <a:spAutoFit/>
          </a:bodyPr>
          <a:lstStyle/>
          <a:p>
            <a:pPr algn="ctr"/>
            <a:r>
              <a:rPr lang="sv-SE" sz="1050" b="1" u="sng"/>
              <a:t>MÅNDAG </a:t>
            </a:r>
            <a:r>
              <a:rPr lang="sv-SE" sz="1050"/>
              <a:t>LEDARE</a:t>
            </a:r>
          </a:p>
        </p:txBody>
      </p:sp>
      <p:sp>
        <p:nvSpPr>
          <p:cNvPr id="67" name="TextBox 66">
            <a:extLst>
              <a:ext uri="{FF2B5EF4-FFF2-40B4-BE49-F238E27FC236}">
                <a16:creationId xmlns:a16="http://schemas.microsoft.com/office/drawing/2014/main" id="{1188E9AA-6E38-527C-EDE4-E4584F728BD7}"/>
              </a:ext>
            </a:extLst>
          </p:cNvPr>
          <p:cNvSpPr txBox="1"/>
          <p:nvPr/>
        </p:nvSpPr>
        <p:spPr>
          <a:xfrm>
            <a:off x="381918" y="2140750"/>
            <a:ext cx="1489407" cy="253916"/>
          </a:xfrm>
          <a:prstGeom prst="rect">
            <a:avLst/>
          </a:prstGeom>
          <a:noFill/>
        </p:spPr>
        <p:txBody>
          <a:bodyPr wrap="square" rtlCol="0">
            <a:spAutoFit/>
          </a:bodyPr>
          <a:lstStyle/>
          <a:p>
            <a:pPr algn="ctr"/>
            <a:r>
              <a:rPr lang="sv-SE" sz="1050" b="1" u="sng"/>
              <a:t>TISDAG</a:t>
            </a:r>
            <a:r>
              <a:rPr lang="sv-SE" sz="1050" b="1"/>
              <a:t>    </a:t>
            </a:r>
            <a:r>
              <a:rPr lang="sv-SE" sz="1050"/>
              <a:t>EGEN</a:t>
            </a:r>
          </a:p>
        </p:txBody>
      </p:sp>
      <p:sp>
        <p:nvSpPr>
          <p:cNvPr id="68" name="TextBox 67">
            <a:extLst>
              <a:ext uri="{FF2B5EF4-FFF2-40B4-BE49-F238E27FC236}">
                <a16:creationId xmlns:a16="http://schemas.microsoft.com/office/drawing/2014/main" id="{E83DE544-4E64-E788-FAC2-305A416A9DDD}"/>
              </a:ext>
            </a:extLst>
          </p:cNvPr>
          <p:cNvSpPr txBox="1"/>
          <p:nvPr/>
        </p:nvSpPr>
        <p:spPr>
          <a:xfrm>
            <a:off x="341709" y="2375553"/>
            <a:ext cx="1660677" cy="253916"/>
          </a:xfrm>
          <a:prstGeom prst="rect">
            <a:avLst/>
          </a:prstGeom>
          <a:noFill/>
        </p:spPr>
        <p:txBody>
          <a:bodyPr wrap="square" rtlCol="0">
            <a:spAutoFit/>
          </a:bodyPr>
          <a:lstStyle/>
          <a:p>
            <a:pPr algn="ctr"/>
            <a:r>
              <a:rPr lang="sv-SE" sz="1050" b="1" u="sng"/>
              <a:t>ONSDAG </a:t>
            </a:r>
            <a:r>
              <a:rPr lang="sv-SE" sz="1050"/>
              <a:t>LEDARE</a:t>
            </a:r>
          </a:p>
        </p:txBody>
      </p:sp>
      <p:sp>
        <p:nvSpPr>
          <p:cNvPr id="69" name="TextBox 68">
            <a:extLst>
              <a:ext uri="{FF2B5EF4-FFF2-40B4-BE49-F238E27FC236}">
                <a16:creationId xmlns:a16="http://schemas.microsoft.com/office/drawing/2014/main" id="{E4FF29D2-B583-1966-4C5B-5558AB67F265}"/>
              </a:ext>
            </a:extLst>
          </p:cNvPr>
          <p:cNvSpPr txBox="1"/>
          <p:nvPr/>
        </p:nvSpPr>
        <p:spPr>
          <a:xfrm>
            <a:off x="381918" y="2619540"/>
            <a:ext cx="1500374" cy="253916"/>
          </a:xfrm>
          <a:prstGeom prst="rect">
            <a:avLst/>
          </a:prstGeom>
          <a:noFill/>
        </p:spPr>
        <p:txBody>
          <a:bodyPr wrap="square" rtlCol="0">
            <a:spAutoFit/>
          </a:bodyPr>
          <a:lstStyle/>
          <a:p>
            <a:pPr algn="ctr"/>
            <a:r>
              <a:rPr lang="sv-SE" sz="1050" b="1" u="sng"/>
              <a:t>TORSDAG </a:t>
            </a:r>
            <a:r>
              <a:rPr lang="sv-SE" sz="1050"/>
              <a:t>EGEN</a:t>
            </a:r>
          </a:p>
        </p:txBody>
      </p:sp>
      <p:sp>
        <p:nvSpPr>
          <p:cNvPr id="70" name="TextBox 69">
            <a:extLst>
              <a:ext uri="{FF2B5EF4-FFF2-40B4-BE49-F238E27FC236}">
                <a16:creationId xmlns:a16="http://schemas.microsoft.com/office/drawing/2014/main" id="{75B2D99B-6EAE-2D7A-8F5C-3B27563DD169}"/>
              </a:ext>
            </a:extLst>
          </p:cNvPr>
          <p:cNvSpPr txBox="1"/>
          <p:nvPr/>
        </p:nvSpPr>
        <p:spPr>
          <a:xfrm>
            <a:off x="77515" y="2856196"/>
            <a:ext cx="1644416" cy="253916"/>
          </a:xfrm>
          <a:prstGeom prst="rect">
            <a:avLst/>
          </a:prstGeom>
          <a:noFill/>
        </p:spPr>
        <p:txBody>
          <a:bodyPr wrap="square" rtlCol="0">
            <a:spAutoFit/>
          </a:bodyPr>
          <a:lstStyle/>
          <a:p>
            <a:pPr algn="ctr"/>
            <a:r>
              <a:rPr lang="sv-SE" sz="1050" b="1" u="sng"/>
              <a:t>FREDAG</a:t>
            </a:r>
            <a:endParaRPr lang="sv-SE" sz="1050"/>
          </a:p>
        </p:txBody>
      </p:sp>
      <p:sp>
        <p:nvSpPr>
          <p:cNvPr id="71" name="TextBox 70">
            <a:extLst>
              <a:ext uri="{FF2B5EF4-FFF2-40B4-BE49-F238E27FC236}">
                <a16:creationId xmlns:a16="http://schemas.microsoft.com/office/drawing/2014/main" id="{18BCDCF1-1994-45FF-6CBD-67B71CDB227E}"/>
              </a:ext>
            </a:extLst>
          </p:cNvPr>
          <p:cNvSpPr txBox="1"/>
          <p:nvPr/>
        </p:nvSpPr>
        <p:spPr>
          <a:xfrm>
            <a:off x="464771" y="3073410"/>
            <a:ext cx="1436754" cy="253916"/>
          </a:xfrm>
          <a:prstGeom prst="rect">
            <a:avLst/>
          </a:prstGeom>
          <a:noFill/>
        </p:spPr>
        <p:txBody>
          <a:bodyPr wrap="square" rtlCol="0">
            <a:spAutoFit/>
          </a:bodyPr>
          <a:lstStyle/>
          <a:p>
            <a:pPr algn="ctr"/>
            <a:r>
              <a:rPr lang="sv-SE" sz="1050" b="1" u="sng"/>
              <a:t>LÖRDAG  </a:t>
            </a:r>
            <a:r>
              <a:rPr lang="sv-SE" sz="1050"/>
              <a:t>LEDARE</a:t>
            </a:r>
          </a:p>
        </p:txBody>
      </p:sp>
      <p:sp>
        <p:nvSpPr>
          <p:cNvPr id="72" name="TextBox 71">
            <a:extLst>
              <a:ext uri="{FF2B5EF4-FFF2-40B4-BE49-F238E27FC236}">
                <a16:creationId xmlns:a16="http://schemas.microsoft.com/office/drawing/2014/main" id="{19ED62B7-1640-9691-14A9-10C66D3AF5B7}"/>
              </a:ext>
            </a:extLst>
          </p:cNvPr>
          <p:cNvSpPr txBox="1"/>
          <p:nvPr/>
        </p:nvSpPr>
        <p:spPr>
          <a:xfrm>
            <a:off x="298679" y="3293101"/>
            <a:ext cx="1234616" cy="253916"/>
          </a:xfrm>
          <a:prstGeom prst="rect">
            <a:avLst/>
          </a:prstGeom>
          <a:noFill/>
        </p:spPr>
        <p:txBody>
          <a:bodyPr wrap="square" rtlCol="0">
            <a:spAutoFit/>
          </a:bodyPr>
          <a:lstStyle/>
          <a:p>
            <a:pPr algn="ctr"/>
            <a:r>
              <a:rPr lang="sv-SE" sz="1050" b="1" u="sng"/>
              <a:t>SÖNDAG</a:t>
            </a:r>
            <a:endParaRPr lang="sv-SE" sz="1050"/>
          </a:p>
        </p:txBody>
      </p:sp>
      <p:sp>
        <p:nvSpPr>
          <p:cNvPr id="74" name="TextBox 73">
            <a:extLst>
              <a:ext uri="{FF2B5EF4-FFF2-40B4-BE49-F238E27FC236}">
                <a16:creationId xmlns:a16="http://schemas.microsoft.com/office/drawing/2014/main" id="{93FD1295-9160-15E1-C32B-F2BFE4E43793}"/>
              </a:ext>
            </a:extLst>
          </p:cNvPr>
          <p:cNvSpPr txBox="1"/>
          <p:nvPr/>
        </p:nvSpPr>
        <p:spPr>
          <a:xfrm>
            <a:off x="854107" y="1570900"/>
            <a:ext cx="1853234" cy="253916"/>
          </a:xfrm>
          <a:prstGeom prst="rect">
            <a:avLst/>
          </a:prstGeom>
          <a:noFill/>
        </p:spPr>
        <p:txBody>
          <a:bodyPr wrap="square" rtlCol="0">
            <a:spAutoFit/>
          </a:bodyPr>
          <a:lstStyle/>
          <a:p>
            <a:pPr algn="ctr"/>
            <a:r>
              <a:rPr lang="sv-SE" sz="1050" u="sng"/>
              <a:t>FYSTRÄNING</a:t>
            </a:r>
            <a:endParaRPr lang="sv-SE" sz="1050"/>
          </a:p>
        </p:txBody>
      </p:sp>
      <p:sp>
        <p:nvSpPr>
          <p:cNvPr id="84" name="Callout: Line with Border and Accent Bar 83">
            <a:extLst>
              <a:ext uri="{FF2B5EF4-FFF2-40B4-BE49-F238E27FC236}">
                <a16:creationId xmlns:a16="http://schemas.microsoft.com/office/drawing/2014/main" id="{EE5AD062-9AA3-14D7-62D5-29F42DA287E2}"/>
              </a:ext>
            </a:extLst>
          </p:cNvPr>
          <p:cNvSpPr/>
          <p:nvPr/>
        </p:nvSpPr>
        <p:spPr>
          <a:xfrm rot="16200000">
            <a:off x="3262398" y="2898558"/>
            <a:ext cx="560017" cy="472850"/>
          </a:xfrm>
          <a:prstGeom prst="accentBorderCallout1">
            <a:avLst>
              <a:gd name="adj1" fmla="val 13436"/>
              <a:gd name="adj2" fmla="val -10583"/>
              <a:gd name="adj3" fmla="val 12942"/>
              <a:gd name="adj4" fmla="val -565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TextBox 84">
            <a:extLst>
              <a:ext uri="{FF2B5EF4-FFF2-40B4-BE49-F238E27FC236}">
                <a16:creationId xmlns:a16="http://schemas.microsoft.com/office/drawing/2014/main" id="{3A4828CC-2496-84B8-A677-3088D9E4A414}"/>
              </a:ext>
            </a:extLst>
          </p:cNvPr>
          <p:cNvSpPr txBox="1"/>
          <p:nvPr/>
        </p:nvSpPr>
        <p:spPr>
          <a:xfrm>
            <a:off x="3139985" y="2940043"/>
            <a:ext cx="804841" cy="215444"/>
          </a:xfrm>
          <a:prstGeom prst="rect">
            <a:avLst/>
          </a:prstGeom>
          <a:noFill/>
        </p:spPr>
        <p:txBody>
          <a:bodyPr wrap="square" rtlCol="0">
            <a:spAutoFit/>
          </a:bodyPr>
          <a:lstStyle/>
          <a:p>
            <a:pPr algn="ctr"/>
            <a:r>
              <a:rPr lang="sv-SE" sz="800"/>
              <a:t>SKARA</a:t>
            </a:r>
          </a:p>
        </p:txBody>
      </p:sp>
      <p:pic>
        <p:nvPicPr>
          <p:cNvPr id="33" name="Picture 32" descr="A yellow and blue logo&#10;&#10;AI-generated content may be incorrect.">
            <a:extLst>
              <a:ext uri="{FF2B5EF4-FFF2-40B4-BE49-F238E27FC236}">
                <a16:creationId xmlns:a16="http://schemas.microsoft.com/office/drawing/2014/main" id="{BFA669DF-E6DD-8004-6010-6F9036BC4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34" name="Rectangle 33">
            <a:extLst>
              <a:ext uri="{FF2B5EF4-FFF2-40B4-BE49-F238E27FC236}">
                <a16:creationId xmlns:a16="http://schemas.microsoft.com/office/drawing/2014/main" id="{5FF6B915-13A5-0CA8-6424-333586672774}"/>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ctangle: Rounded Corners 41">
            <a:extLst>
              <a:ext uri="{FF2B5EF4-FFF2-40B4-BE49-F238E27FC236}">
                <a16:creationId xmlns:a16="http://schemas.microsoft.com/office/drawing/2014/main" id="{07D12595-0A3F-46F2-50EB-D44ECDEB81C6}"/>
              </a:ext>
            </a:extLst>
          </p:cNvPr>
          <p:cNvSpPr/>
          <p:nvPr/>
        </p:nvSpPr>
        <p:spPr>
          <a:xfrm>
            <a:off x="347277" y="417783"/>
            <a:ext cx="1304925" cy="742950"/>
          </a:xfrm>
          <a:prstGeom prst="roundRect">
            <a:avLst/>
          </a:prstGeom>
          <a:solidFill>
            <a:srgbClr val="1521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FYS</a:t>
            </a:r>
          </a:p>
        </p:txBody>
      </p:sp>
    </p:spTree>
    <p:extLst>
      <p:ext uri="{BB962C8B-B14F-4D97-AF65-F5344CB8AC3E}">
        <p14:creationId xmlns:p14="http://schemas.microsoft.com/office/powerpoint/2010/main" val="418423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9D9338-0A30-F3EE-0B03-452E314CC3CF}"/>
              </a:ext>
            </a:extLst>
          </p:cNvPr>
          <p:cNvSpPr>
            <a:spLocks noGrp="1"/>
          </p:cNvSpPr>
          <p:nvPr>
            <p:ph type="title"/>
          </p:nvPr>
        </p:nvSpPr>
        <p:spPr/>
        <p:txBody>
          <a:bodyPr/>
          <a:lstStyle/>
          <a:p>
            <a:r>
              <a:rPr lang="sv-SE"/>
              <a:t>GPP: General </a:t>
            </a:r>
            <a:r>
              <a:rPr lang="sv-SE" err="1"/>
              <a:t>Physical</a:t>
            </a:r>
            <a:r>
              <a:rPr lang="sv-SE"/>
              <a:t> Preparation</a:t>
            </a:r>
          </a:p>
        </p:txBody>
      </p:sp>
      <p:sp>
        <p:nvSpPr>
          <p:cNvPr id="3" name="Platshållare för innehåll 2">
            <a:extLst>
              <a:ext uri="{FF2B5EF4-FFF2-40B4-BE49-F238E27FC236}">
                <a16:creationId xmlns:a16="http://schemas.microsoft.com/office/drawing/2014/main" id="{A40E1BC7-C072-45A9-C522-C1D46315FE1E}"/>
              </a:ext>
            </a:extLst>
          </p:cNvPr>
          <p:cNvSpPr>
            <a:spLocks noGrp="1"/>
          </p:cNvSpPr>
          <p:nvPr>
            <p:ph idx="1"/>
          </p:nvPr>
        </p:nvSpPr>
        <p:spPr/>
        <p:txBody>
          <a:bodyPr vert="horz" lIns="91440" tIns="45720" rIns="91440" bIns="45720" rtlCol="0" anchor="t">
            <a:normAutofit/>
          </a:bodyPr>
          <a:lstStyle/>
          <a:p>
            <a:r>
              <a:rPr lang="sv-SE"/>
              <a:t>Den kortsiktiga samt den långsiktiga planen på hur vi skall utveckla spelarnas fysik.</a:t>
            </a:r>
          </a:p>
          <a:p>
            <a:r>
              <a:rPr lang="sv-SE"/>
              <a:t>Skadeförebyggande planering</a:t>
            </a:r>
          </a:p>
          <a:p>
            <a:r>
              <a:rPr lang="sv-SE"/>
              <a:t>Bygga grunder i rörelser </a:t>
            </a:r>
          </a:p>
          <a:p>
            <a:r>
              <a:rPr lang="sv-SE"/>
              <a:t>Inte bara fysisk träning, få in ett helhetstänk för spelarna.</a:t>
            </a:r>
          </a:p>
          <a:p>
            <a:pPr>
              <a:buFont typeface="Wingdings" panose="05000000000000000000" pitchFamily="2" charset="2"/>
              <a:buChar char="Ø"/>
            </a:pPr>
            <a:r>
              <a:rPr lang="sv-SE"/>
              <a:t> Mat, sömn, återhämtning, vila</a:t>
            </a:r>
          </a:p>
          <a:p>
            <a:endParaRPr lang="sv-SE"/>
          </a:p>
        </p:txBody>
      </p:sp>
      <p:pic>
        <p:nvPicPr>
          <p:cNvPr id="4" name="Picture 3" descr="A yellow and blue logo&#10;&#10;AI-generated content may be incorrect.">
            <a:extLst>
              <a:ext uri="{FF2B5EF4-FFF2-40B4-BE49-F238E27FC236}">
                <a16:creationId xmlns:a16="http://schemas.microsoft.com/office/drawing/2014/main" id="{F51444AF-04A0-4AD2-825F-210D0FFA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5" name="Rectangle 4">
            <a:extLst>
              <a:ext uri="{FF2B5EF4-FFF2-40B4-BE49-F238E27FC236}">
                <a16:creationId xmlns:a16="http://schemas.microsoft.com/office/drawing/2014/main" id="{0CD0BEE4-7E39-AD4D-127D-F298E3BD8E3F}"/>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9695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513A4D-D3DD-D9B5-6E9F-C1BBD4BC7E81}"/>
              </a:ext>
            </a:extLst>
          </p:cNvPr>
          <p:cNvSpPr>
            <a:spLocks noGrp="1"/>
          </p:cNvSpPr>
          <p:nvPr>
            <p:ph type="title"/>
          </p:nvPr>
        </p:nvSpPr>
        <p:spPr>
          <a:xfrm>
            <a:off x="526090" y="46919"/>
            <a:ext cx="10515600" cy="1325563"/>
          </a:xfrm>
        </p:spPr>
        <p:txBody>
          <a:bodyPr/>
          <a:lstStyle/>
          <a:p>
            <a:pPr algn="ctr"/>
            <a:r>
              <a:rPr lang="sv-SE"/>
              <a:t>Upplägg</a:t>
            </a:r>
          </a:p>
        </p:txBody>
      </p:sp>
      <p:grpSp>
        <p:nvGrpSpPr>
          <p:cNvPr id="12" name="Group 11">
            <a:extLst>
              <a:ext uri="{FF2B5EF4-FFF2-40B4-BE49-F238E27FC236}">
                <a16:creationId xmlns:a16="http://schemas.microsoft.com/office/drawing/2014/main" id="{DF088E5F-311A-E4D8-EA9E-AAA52DFB0FF7}"/>
              </a:ext>
            </a:extLst>
          </p:cNvPr>
          <p:cNvGrpSpPr/>
          <p:nvPr/>
        </p:nvGrpSpPr>
        <p:grpSpPr>
          <a:xfrm>
            <a:off x="3085105" y="1149238"/>
            <a:ext cx="5693134" cy="5124185"/>
            <a:chOff x="3132814" y="1477673"/>
            <a:chExt cx="5693134" cy="5124185"/>
          </a:xfrm>
        </p:grpSpPr>
        <p:sp>
          <p:nvSpPr>
            <p:cNvPr id="4" name="Likbent triangel 3">
              <a:extLst>
                <a:ext uri="{FF2B5EF4-FFF2-40B4-BE49-F238E27FC236}">
                  <a16:creationId xmlns:a16="http://schemas.microsoft.com/office/drawing/2014/main" id="{E83C1D40-7471-FAA0-8475-7FB3FBD8DEA1}"/>
                </a:ext>
              </a:extLst>
            </p:cNvPr>
            <p:cNvSpPr/>
            <p:nvPr/>
          </p:nvSpPr>
          <p:spPr>
            <a:xfrm>
              <a:off x="3132814" y="1477673"/>
              <a:ext cx="5693134" cy="5020213"/>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D9CA3048-FED6-591C-9E1C-0119FA0EDE84}"/>
                </a:ext>
              </a:extLst>
            </p:cNvPr>
            <p:cNvSpPr txBox="1"/>
            <p:nvPr/>
          </p:nvSpPr>
          <p:spPr>
            <a:xfrm>
              <a:off x="5271713" y="5955527"/>
              <a:ext cx="3458817" cy="646331"/>
            </a:xfrm>
            <a:prstGeom prst="rect">
              <a:avLst/>
            </a:prstGeom>
            <a:noFill/>
          </p:spPr>
          <p:txBody>
            <a:bodyPr wrap="square" rtlCol="0">
              <a:spAutoFit/>
            </a:bodyPr>
            <a:lstStyle/>
            <a:p>
              <a:r>
                <a:rPr lang="sv-SE" sz="3600"/>
                <a:t>GPP</a:t>
              </a:r>
            </a:p>
          </p:txBody>
        </p:sp>
        <p:sp>
          <p:nvSpPr>
            <p:cNvPr id="6" name="textruta 5">
              <a:extLst>
                <a:ext uri="{FF2B5EF4-FFF2-40B4-BE49-F238E27FC236}">
                  <a16:creationId xmlns:a16="http://schemas.microsoft.com/office/drawing/2014/main" id="{0641848B-4FAA-66D3-F3DA-2071FB6AA12C}"/>
                </a:ext>
              </a:extLst>
            </p:cNvPr>
            <p:cNvSpPr txBox="1"/>
            <p:nvPr/>
          </p:nvSpPr>
          <p:spPr>
            <a:xfrm>
              <a:off x="5279664" y="2494506"/>
              <a:ext cx="2533153" cy="461665"/>
            </a:xfrm>
            <a:prstGeom prst="rect">
              <a:avLst/>
            </a:prstGeom>
            <a:noFill/>
          </p:spPr>
          <p:txBody>
            <a:bodyPr wrap="square" rtlCol="0">
              <a:spAutoFit/>
            </a:bodyPr>
            <a:lstStyle/>
            <a:p>
              <a:r>
                <a:rPr lang="sv-SE" sz="2400"/>
                <a:t>Ishockey</a:t>
              </a:r>
            </a:p>
          </p:txBody>
        </p:sp>
        <p:sp>
          <p:nvSpPr>
            <p:cNvPr id="8" name="textruta 7">
              <a:extLst>
                <a:ext uri="{FF2B5EF4-FFF2-40B4-BE49-F238E27FC236}">
                  <a16:creationId xmlns:a16="http://schemas.microsoft.com/office/drawing/2014/main" id="{29AD6A20-DF36-B22D-F17F-00434A5C4CCF}"/>
                </a:ext>
              </a:extLst>
            </p:cNvPr>
            <p:cNvSpPr txBox="1"/>
            <p:nvPr/>
          </p:nvSpPr>
          <p:spPr>
            <a:xfrm>
              <a:off x="3848432" y="5319423"/>
              <a:ext cx="4261898" cy="461665"/>
            </a:xfrm>
            <a:prstGeom prst="rect">
              <a:avLst/>
            </a:prstGeom>
            <a:noFill/>
          </p:spPr>
          <p:txBody>
            <a:bodyPr wrap="square" rtlCol="0">
              <a:spAutoFit/>
            </a:bodyPr>
            <a:lstStyle/>
            <a:p>
              <a:r>
                <a:rPr lang="sv-SE" sz="2400"/>
                <a:t>MAT, sömn, vila, återhämtning</a:t>
              </a:r>
            </a:p>
          </p:txBody>
        </p:sp>
        <p:sp>
          <p:nvSpPr>
            <p:cNvPr id="9" name="textruta 8">
              <a:extLst>
                <a:ext uri="{FF2B5EF4-FFF2-40B4-BE49-F238E27FC236}">
                  <a16:creationId xmlns:a16="http://schemas.microsoft.com/office/drawing/2014/main" id="{36694AE4-6B7A-0DF7-7379-55A0C6568C87}"/>
                </a:ext>
              </a:extLst>
            </p:cNvPr>
            <p:cNvSpPr txBox="1"/>
            <p:nvPr/>
          </p:nvSpPr>
          <p:spPr>
            <a:xfrm>
              <a:off x="3753015" y="4602625"/>
              <a:ext cx="4357315" cy="461665"/>
            </a:xfrm>
            <a:prstGeom prst="rect">
              <a:avLst/>
            </a:prstGeom>
            <a:noFill/>
          </p:spPr>
          <p:txBody>
            <a:bodyPr wrap="square" rtlCol="0">
              <a:spAutoFit/>
            </a:bodyPr>
            <a:lstStyle/>
            <a:p>
              <a:pPr algn="ctr"/>
              <a:r>
                <a:rPr lang="sv-SE" sz="2400"/>
                <a:t>Träna på rörelser</a:t>
              </a:r>
            </a:p>
          </p:txBody>
        </p:sp>
        <p:sp>
          <p:nvSpPr>
            <p:cNvPr id="10" name="textruta 9">
              <a:extLst>
                <a:ext uri="{FF2B5EF4-FFF2-40B4-BE49-F238E27FC236}">
                  <a16:creationId xmlns:a16="http://schemas.microsoft.com/office/drawing/2014/main" id="{DCAE2081-F8D2-9C60-A1B5-41469F0F8BAD}"/>
                </a:ext>
              </a:extLst>
            </p:cNvPr>
            <p:cNvSpPr txBox="1"/>
            <p:nvPr/>
          </p:nvSpPr>
          <p:spPr>
            <a:xfrm>
              <a:off x="5160397" y="4036988"/>
              <a:ext cx="2091193" cy="461665"/>
            </a:xfrm>
            <a:prstGeom prst="rect">
              <a:avLst/>
            </a:prstGeom>
            <a:noFill/>
          </p:spPr>
          <p:txBody>
            <a:bodyPr wrap="square" rtlCol="0">
              <a:spAutoFit/>
            </a:bodyPr>
            <a:lstStyle/>
            <a:p>
              <a:r>
                <a:rPr lang="sv-SE" sz="2400"/>
                <a:t>Kondition</a:t>
              </a:r>
            </a:p>
          </p:txBody>
        </p:sp>
        <p:sp>
          <p:nvSpPr>
            <p:cNvPr id="11" name="textruta 10">
              <a:extLst>
                <a:ext uri="{FF2B5EF4-FFF2-40B4-BE49-F238E27FC236}">
                  <a16:creationId xmlns:a16="http://schemas.microsoft.com/office/drawing/2014/main" id="{B8A961D0-A959-2D4A-6E74-EECDC3C64A60}"/>
                </a:ext>
              </a:extLst>
            </p:cNvPr>
            <p:cNvSpPr txBox="1"/>
            <p:nvPr/>
          </p:nvSpPr>
          <p:spPr>
            <a:xfrm>
              <a:off x="4844994" y="3229270"/>
              <a:ext cx="2721997" cy="830997"/>
            </a:xfrm>
            <a:prstGeom prst="rect">
              <a:avLst/>
            </a:prstGeom>
            <a:noFill/>
          </p:spPr>
          <p:txBody>
            <a:bodyPr wrap="square" rtlCol="0">
              <a:spAutoFit/>
            </a:bodyPr>
            <a:lstStyle/>
            <a:p>
              <a:r>
                <a:rPr lang="sv-SE" sz="2400"/>
                <a:t>Atleter, hockey- </a:t>
              </a:r>
              <a:r>
                <a:rPr lang="sv-SE" sz="2400" err="1"/>
                <a:t>fitness</a:t>
              </a:r>
              <a:r>
                <a:rPr lang="sv-SE" sz="2400"/>
                <a:t> </a:t>
              </a:r>
            </a:p>
          </p:txBody>
        </p:sp>
        <p:cxnSp>
          <p:nvCxnSpPr>
            <p:cNvPr id="13" name="Rak koppling 12">
              <a:extLst>
                <a:ext uri="{FF2B5EF4-FFF2-40B4-BE49-F238E27FC236}">
                  <a16:creationId xmlns:a16="http://schemas.microsoft.com/office/drawing/2014/main" id="{6E5799E6-555A-66B6-D871-7545271F2787}"/>
                </a:ext>
              </a:extLst>
            </p:cNvPr>
            <p:cNvCxnSpPr/>
            <p:nvPr/>
          </p:nvCxnSpPr>
          <p:spPr>
            <a:xfrm>
              <a:off x="3419061" y="5955527"/>
              <a:ext cx="5064981" cy="0"/>
            </a:xfrm>
            <a:prstGeom prst="line">
              <a:avLst/>
            </a:prstGeom>
          </p:spPr>
          <p:style>
            <a:lnRef idx="2">
              <a:schemeClr val="dk1"/>
            </a:lnRef>
            <a:fillRef idx="0">
              <a:schemeClr val="dk1"/>
            </a:fillRef>
            <a:effectRef idx="1">
              <a:schemeClr val="dk1"/>
            </a:effectRef>
            <a:fontRef idx="minor">
              <a:schemeClr val="tx1"/>
            </a:fontRef>
          </p:style>
        </p:cxnSp>
        <p:cxnSp>
          <p:nvCxnSpPr>
            <p:cNvPr id="14" name="Rak koppling 13">
              <a:extLst>
                <a:ext uri="{FF2B5EF4-FFF2-40B4-BE49-F238E27FC236}">
                  <a16:creationId xmlns:a16="http://schemas.microsoft.com/office/drawing/2014/main" id="{80DE88DE-4BB2-AFEF-BBBC-1E8DD06CDC00}"/>
                </a:ext>
              </a:extLst>
            </p:cNvPr>
            <p:cNvCxnSpPr>
              <a:cxnSpLocks/>
            </p:cNvCxnSpPr>
            <p:nvPr/>
          </p:nvCxnSpPr>
          <p:spPr>
            <a:xfrm>
              <a:off x="3848432" y="5193527"/>
              <a:ext cx="4261898" cy="0"/>
            </a:xfrm>
            <a:prstGeom prst="line">
              <a:avLst/>
            </a:prstGeom>
          </p:spPr>
          <p:style>
            <a:lnRef idx="2">
              <a:schemeClr val="dk1"/>
            </a:lnRef>
            <a:fillRef idx="0">
              <a:schemeClr val="dk1"/>
            </a:fillRef>
            <a:effectRef idx="1">
              <a:schemeClr val="dk1"/>
            </a:effectRef>
            <a:fontRef idx="minor">
              <a:schemeClr val="tx1"/>
            </a:fontRef>
          </p:style>
        </p:cxnSp>
        <p:cxnSp>
          <p:nvCxnSpPr>
            <p:cNvPr id="16" name="Rak koppling 15">
              <a:extLst>
                <a:ext uri="{FF2B5EF4-FFF2-40B4-BE49-F238E27FC236}">
                  <a16:creationId xmlns:a16="http://schemas.microsoft.com/office/drawing/2014/main" id="{9672DBC2-0D1A-FEA0-2924-ED9F63D473D0}"/>
                </a:ext>
              </a:extLst>
            </p:cNvPr>
            <p:cNvCxnSpPr>
              <a:cxnSpLocks/>
            </p:cNvCxnSpPr>
            <p:nvPr/>
          </p:nvCxnSpPr>
          <p:spPr>
            <a:xfrm>
              <a:off x="4183712" y="4602625"/>
              <a:ext cx="3552907" cy="0"/>
            </a:xfrm>
            <a:prstGeom prst="line">
              <a:avLst/>
            </a:prstGeom>
          </p:spPr>
          <p:style>
            <a:lnRef idx="2">
              <a:schemeClr val="dk1"/>
            </a:lnRef>
            <a:fillRef idx="0">
              <a:schemeClr val="dk1"/>
            </a:fillRef>
            <a:effectRef idx="1">
              <a:schemeClr val="dk1"/>
            </a:effectRef>
            <a:fontRef idx="minor">
              <a:schemeClr val="tx1"/>
            </a:fontRef>
          </p:style>
        </p:cxnSp>
        <p:cxnSp>
          <p:nvCxnSpPr>
            <p:cNvPr id="18" name="Rak koppling 17">
              <a:extLst>
                <a:ext uri="{FF2B5EF4-FFF2-40B4-BE49-F238E27FC236}">
                  <a16:creationId xmlns:a16="http://schemas.microsoft.com/office/drawing/2014/main" id="{F5071E4E-A81B-4E8D-3A46-CEF331108455}"/>
                </a:ext>
              </a:extLst>
            </p:cNvPr>
            <p:cNvCxnSpPr>
              <a:cxnSpLocks/>
              <a:endCxn id="4" idx="5"/>
            </p:cNvCxnSpPr>
            <p:nvPr/>
          </p:nvCxnSpPr>
          <p:spPr>
            <a:xfrm>
              <a:off x="4557423" y="3987779"/>
              <a:ext cx="2845242" cy="1"/>
            </a:xfrm>
            <a:prstGeom prst="line">
              <a:avLst/>
            </a:prstGeom>
          </p:spPr>
          <p:style>
            <a:lnRef idx="2">
              <a:schemeClr val="dk1"/>
            </a:lnRef>
            <a:fillRef idx="0">
              <a:schemeClr val="dk1"/>
            </a:fillRef>
            <a:effectRef idx="1">
              <a:schemeClr val="dk1"/>
            </a:effectRef>
            <a:fontRef idx="minor">
              <a:schemeClr val="tx1"/>
            </a:fontRef>
          </p:style>
        </p:cxnSp>
        <p:cxnSp>
          <p:nvCxnSpPr>
            <p:cNvPr id="20" name="Rak koppling 19">
              <a:extLst>
                <a:ext uri="{FF2B5EF4-FFF2-40B4-BE49-F238E27FC236}">
                  <a16:creationId xmlns:a16="http://schemas.microsoft.com/office/drawing/2014/main" id="{1E3B9422-A09A-F3D3-CF0A-A4E9D535732C}"/>
                </a:ext>
              </a:extLst>
            </p:cNvPr>
            <p:cNvCxnSpPr>
              <a:cxnSpLocks/>
            </p:cNvCxnSpPr>
            <p:nvPr/>
          </p:nvCxnSpPr>
          <p:spPr>
            <a:xfrm>
              <a:off x="5002695" y="3213653"/>
              <a:ext cx="1998426" cy="0"/>
            </a:xfrm>
            <a:prstGeom prst="line">
              <a:avLst/>
            </a:prstGeom>
          </p:spPr>
          <p:style>
            <a:lnRef idx="2">
              <a:schemeClr val="dk1"/>
            </a:lnRef>
            <a:fillRef idx="0">
              <a:schemeClr val="dk1"/>
            </a:fillRef>
            <a:effectRef idx="1">
              <a:schemeClr val="dk1"/>
            </a:effectRef>
            <a:fontRef idx="minor">
              <a:schemeClr val="tx1"/>
            </a:fontRef>
          </p:style>
        </p:cxnSp>
      </p:grpSp>
      <p:pic>
        <p:nvPicPr>
          <p:cNvPr id="3" name="Picture 2" descr="A yellow and blue logo&#10;&#10;AI-generated content may be incorrect.">
            <a:extLst>
              <a:ext uri="{FF2B5EF4-FFF2-40B4-BE49-F238E27FC236}">
                <a16:creationId xmlns:a16="http://schemas.microsoft.com/office/drawing/2014/main" id="{324F091A-12ED-DA69-FC70-3453186B9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7" name="Rectangle 6">
            <a:extLst>
              <a:ext uri="{FF2B5EF4-FFF2-40B4-BE49-F238E27FC236}">
                <a16:creationId xmlns:a16="http://schemas.microsoft.com/office/drawing/2014/main" id="{CFFD717D-19A5-B1F3-7C4C-4D1BA1CF8E61}"/>
              </a:ext>
            </a:extLst>
          </p:cNvPr>
          <p:cNvSpPr/>
          <p:nvPr/>
        </p:nvSpPr>
        <p:spPr>
          <a:xfrm>
            <a:off x="0" y="6382309"/>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461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FA755-BAF9-8925-D678-650AB8F06B4D}"/>
              </a:ext>
            </a:extLst>
          </p:cNvPr>
          <p:cNvSpPr>
            <a:spLocks noGrp="1"/>
          </p:cNvSpPr>
          <p:nvPr>
            <p:ph type="title"/>
          </p:nvPr>
        </p:nvSpPr>
        <p:spPr>
          <a:xfrm>
            <a:off x="615564" y="182245"/>
            <a:ext cx="10515600" cy="1325563"/>
          </a:xfrm>
        </p:spPr>
        <p:txBody>
          <a:bodyPr/>
          <a:lstStyle/>
          <a:p>
            <a:pPr algn="ctr"/>
            <a:r>
              <a:rPr lang="sv-SE"/>
              <a:t>Filosofi</a:t>
            </a:r>
          </a:p>
        </p:txBody>
      </p:sp>
      <p:sp>
        <p:nvSpPr>
          <p:cNvPr id="5" name="textruta 4">
            <a:extLst>
              <a:ext uri="{FF2B5EF4-FFF2-40B4-BE49-F238E27FC236}">
                <a16:creationId xmlns:a16="http://schemas.microsoft.com/office/drawing/2014/main" id="{08358E31-B574-4CD9-5681-E51D443D7C79}"/>
              </a:ext>
            </a:extLst>
          </p:cNvPr>
          <p:cNvSpPr txBox="1"/>
          <p:nvPr/>
        </p:nvSpPr>
        <p:spPr>
          <a:xfrm>
            <a:off x="935493" y="1246198"/>
            <a:ext cx="10614991" cy="523220"/>
          </a:xfrm>
          <a:prstGeom prst="rect">
            <a:avLst/>
          </a:prstGeom>
          <a:noFill/>
        </p:spPr>
        <p:txBody>
          <a:bodyPr wrap="square" rtlCol="0">
            <a:spAutoFit/>
          </a:bodyPr>
          <a:lstStyle/>
          <a:p>
            <a:r>
              <a:rPr lang="sv-SE" sz="2800" b="0" i="0">
                <a:solidFill>
                  <a:srgbClr val="001D35"/>
                </a:solidFill>
                <a:effectLst/>
                <a:latin typeface="Google Sans"/>
              </a:rPr>
              <a:t>Ständigt varierande, funktionella övningar utförda med hög intensitet</a:t>
            </a:r>
            <a:r>
              <a:rPr lang="sv-SE" b="0" i="0">
                <a:solidFill>
                  <a:srgbClr val="001D35"/>
                </a:solidFill>
                <a:effectLst/>
                <a:latin typeface="Google Sans"/>
              </a:rPr>
              <a:t>.</a:t>
            </a:r>
            <a:endParaRPr lang="sv-SE"/>
          </a:p>
        </p:txBody>
      </p:sp>
      <p:pic>
        <p:nvPicPr>
          <p:cNvPr id="1026" name="Picture 2" descr="Thomas &amp; Anca Club Supplies Ltd Raffle Tombola stark metallraffel-trumma  för raffle lotto ritar insamlingsevenemang, raffelbiljett snurrande trumma,  icke genomskinlig trumma för rättvis raffles stark : Amazon.se: Allt annat">
            <a:extLst>
              <a:ext uri="{FF2B5EF4-FFF2-40B4-BE49-F238E27FC236}">
                <a16:creationId xmlns:a16="http://schemas.microsoft.com/office/drawing/2014/main" id="{495C05DA-4764-819D-99FF-9CDB866B4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44" y="2097243"/>
            <a:ext cx="3191899" cy="3194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and blue logo&#10;&#10;AI-generated content may be incorrect.">
            <a:extLst>
              <a:ext uri="{FF2B5EF4-FFF2-40B4-BE49-F238E27FC236}">
                <a16:creationId xmlns:a16="http://schemas.microsoft.com/office/drawing/2014/main" id="{005FA7FB-F169-714D-4506-07C21F997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52" y="254706"/>
            <a:ext cx="1049563" cy="1050219"/>
          </a:xfrm>
          <a:prstGeom prst="rect">
            <a:avLst/>
          </a:prstGeom>
        </p:spPr>
      </p:pic>
      <p:sp>
        <p:nvSpPr>
          <p:cNvPr id="4" name="Rectangle 3">
            <a:extLst>
              <a:ext uri="{FF2B5EF4-FFF2-40B4-BE49-F238E27FC236}">
                <a16:creationId xmlns:a16="http://schemas.microsoft.com/office/drawing/2014/main" id="{3720919F-BAF5-F3F6-98C1-D1E6A107F062}"/>
              </a:ext>
            </a:extLst>
          </p:cNvPr>
          <p:cNvSpPr/>
          <p:nvPr/>
        </p:nvSpPr>
        <p:spPr>
          <a:xfrm>
            <a:off x="0" y="6370338"/>
            <a:ext cx="12192000" cy="487662"/>
          </a:xfrm>
          <a:prstGeom prst="rect">
            <a:avLst/>
          </a:prstGeom>
          <a:solidFill>
            <a:srgbClr val="1E21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92237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Notes>
  <HiddenSlides>3</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GPP: General Physical Preparation</vt:lpstr>
      <vt:lpstr>Upplägg</vt:lpstr>
      <vt:lpstr>Filosofi</vt:lpstr>
      <vt:lpstr>PowerPoint Presentation</vt:lpstr>
      <vt:lpstr>Upplägg Grundläggande moment</vt:lpstr>
      <vt:lpstr>Utförande</vt:lpstr>
      <vt:lpstr>PowerPoint Presentation</vt:lpstr>
      <vt:lpstr>HWPO</vt:lpstr>
      <vt:lpstr>PowerPoint Presentation</vt:lpstr>
      <vt:lpstr>PowerPoint Presentation</vt:lpstr>
      <vt:lpstr>PowerPoint Presentation</vt:lpstr>
      <vt:lpstr>Regler omklädningsrum A-grupp 2025/2026</vt:lpstr>
      <vt:lpstr>PowerPoint Presentation</vt:lpstr>
      <vt:lpstr>PowerPoint Presentation</vt:lpstr>
      <vt:lpstr>PowerPoint Presentation</vt:lpstr>
      <vt:lpstr>Regler isträning A-grupp 2025/2026</vt:lpstr>
      <vt:lpstr>Regler match A-grupp 2025/2026</vt:lpstr>
      <vt:lpstr>Regler omklädningsrum A-grupp 2025/2026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Pettersson (5)</dc:creator>
  <cp:revision>1</cp:revision>
  <dcterms:created xsi:type="dcterms:W3CDTF">2025-06-09T20:27:00Z</dcterms:created>
  <dcterms:modified xsi:type="dcterms:W3CDTF">2025-06-24T20:51:06Z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2025-06-09T20:27:00Z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a76730ee-f3fd-4268-b500-385f10e6867c</vt:lpwstr>
  </property>
  <property fmtid="{D5CDD505-2E9C-101B-9397-08002B2CF9AE}" pid="8" name="MSIP_Label_19540963-e559-4020-8a90-fe8a502c2801_ContentBits">
    <vt:lpwstr>0</vt:lpwstr>
  </property>
  <property fmtid="{D5CDD505-2E9C-101B-9397-08002B2CF9AE}" pid="9" name="MSIP_Label_19540963-e559-4020-8a90-fe8a502c2801_Tag">
    <vt:lpwstr>10, 3, 0, 1</vt:lpwstr>
  </property>
</Properties>
</file>