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74" r:id="rId7"/>
    <p:sldId id="262" r:id="rId8"/>
    <p:sldId id="263" r:id="rId9"/>
    <p:sldId id="268" r:id="rId10"/>
    <p:sldId id="269" r:id="rId11"/>
    <p:sldId id="270" r:id="rId12"/>
    <p:sldId id="275" r:id="rId13"/>
    <p:sldId id="278" r:id="rId14"/>
    <p:sldId id="277" r:id="rId15"/>
    <p:sldId id="267" r:id="rId16"/>
    <p:sldId id="266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12603-2602-45FF-A045-CF0F03FB0832}" v="3" dt="2026-09-18T06:03:34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315"/>
  </p:normalViewPr>
  <p:slideViewPr>
    <p:cSldViewPr snapToGrid="0" snapToObjects="1">
      <p:cViewPr varScale="1">
        <p:scale>
          <a:sx n="104" d="100"/>
          <a:sy n="104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Gustafsson" userId="ef2b647b-3914-436e-b6c3-cae34ef9a3c2" providerId="ADAL" clId="{7DF2326E-4914-4100-9432-B7E119BD94C0}"/>
    <pc:docChg chg="custSel modSld">
      <pc:chgData name="Christopher Gustafsson" userId="ef2b647b-3914-436e-b6c3-cae34ef9a3c2" providerId="ADAL" clId="{7DF2326E-4914-4100-9432-B7E119BD94C0}" dt="2026-09-18T09:50:20.200" v="1044" actId="20577"/>
      <pc:docMkLst>
        <pc:docMk/>
      </pc:docMkLst>
      <pc:sldChg chg="modSp mod">
        <pc:chgData name="Christopher Gustafsson" userId="ef2b647b-3914-436e-b6c3-cae34ef9a3c2" providerId="ADAL" clId="{7DF2326E-4914-4100-9432-B7E119BD94C0}" dt="2026-09-18T05:41:46.865" v="809" actId="20577"/>
        <pc:sldMkLst>
          <pc:docMk/>
          <pc:sldMk cId="358260720" sldId="256"/>
        </pc:sldMkLst>
        <pc:spChg chg="mod">
          <ac:chgData name="Christopher Gustafsson" userId="ef2b647b-3914-436e-b6c3-cae34ef9a3c2" providerId="ADAL" clId="{7DF2326E-4914-4100-9432-B7E119BD94C0}" dt="2026-09-18T05:41:46.865" v="809" actId="20577"/>
          <ac:spMkLst>
            <pc:docMk/>
            <pc:sldMk cId="358260720" sldId="256"/>
            <ac:spMk id="2" creationId="{341B39D2-54EB-219F-7F6C-30F49C49880C}"/>
          </ac:spMkLst>
        </pc:spChg>
      </pc:sldChg>
      <pc:sldChg chg="modSp mod">
        <pc:chgData name="Christopher Gustafsson" userId="ef2b647b-3914-436e-b6c3-cae34ef9a3c2" providerId="ADAL" clId="{7DF2326E-4914-4100-9432-B7E119BD94C0}" dt="2026-09-16T07:04:55.375" v="78" actId="20577"/>
        <pc:sldMkLst>
          <pc:docMk/>
          <pc:sldMk cId="1753449500" sldId="257"/>
        </pc:sldMkLst>
        <pc:spChg chg="mod">
          <ac:chgData name="Christopher Gustafsson" userId="ef2b647b-3914-436e-b6c3-cae34ef9a3c2" providerId="ADAL" clId="{7DF2326E-4914-4100-9432-B7E119BD94C0}" dt="2026-09-16T07:04:55.375" v="78" actId="20577"/>
          <ac:spMkLst>
            <pc:docMk/>
            <pc:sldMk cId="1753449500" sldId="257"/>
            <ac:spMk id="3" creationId="{F1C2D58F-5A08-8FE4-4C5F-D9862BDDFF63}"/>
          </ac:spMkLst>
        </pc:spChg>
      </pc:sldChg>
      <pc:sldChg chg="modSp mod">
        <pc:chgData name="Christopher Gustafsson" userId="ef2b647b-3914-436e-b6c3-cae34ef9a3c2" providerId="ADAL" clId="{7DF2326E-4914-4100-9432-B7E119BD94C0}" dt="2026-09-18T05:49:10.418" v="899" actId="313"/>
        <pc:sldMkLst>
          <pc:docMk/>
          <pc:sldMk cId="607048921" sldId="259"/>
        </pc:sldMkLst>
        <pc:spChg chg="mod">
          <ac:chgData name="Christopher Gustafsson" userId="ef2b647b-3914-436e-b6c3-cae34ef9a3c2" providerId="ADAL" clId="{7DF2326E-4914-4100-9432-B7E119BD94C0}" dt="2026-09-18T05:49:10.418" v="899" actId="313"/>
          <ac:spMkLst>
            <pc:docMk/>
            <pc:sldMk cId="607048921" sldId="259"/>
            <ac:spMk id="3" creationId="{3BF73970-B53C-5BD9-56DB-FC40C18F5FAB}"/>
          </ac:spMkLst>
        </pc:spChg>
      </pc:sldChg>
      <pc:sldChg chg="modSp mod">
        <pc:chgData name="Christopher Gustafsson" userId="ef2b647b-3914-436e-b6c3-cae34ef9a3c2" providerId="ADAL" clId="{7DF2326E-4914-4100-9432-B7E119BD94C0}" dt="2026-09-18T06:01:21.986" v="936" actId="20577"/>
        <pc:sldMkLst>
          <pc:docMk/>
          <pc:sldMk cId="514985360" sldId="262"/>
        </pc:sldMkLst>
        <pc:spChg chg="mod">
          <ac:chgData name="Christopher Gustafsson" userId="ef2b647b-3914-436e-b6c3-cae34ef9a3c2" providerId="ADAL" clId="{7DF2326E-4914-4100-9432-B7E119BD94C0}" dt="2026-09-18T06:01:21.986" v="936" actId="20577"/>
          <ac:spMkLst>
            <pc:docMk/>
            <pc:sldMk cId="514985360" sldId="262"/>
            <ac:spMk id="4" creationId="{553E3033-79B8-E115-14BD-972C2EE9D81D}"/>
          </ac:spMkLst>
        </pc:spChg>
      </pc:sldChg>
      <pc:sldChg chg="modSp mod">
        <pc:chgData name="Christopher Gustafsson" userId="ef2b647b-3914-436e-b6c3-cae34ef9a3c2" providerId="ADAL" clId="{7DF2326E-4914-4100-9432-B7E119BD94C0}" dt="2026-09-18T06:03:34.585" v="1033"/>
        <pc:sldMkLst>
          <pc:docMk/>
          <pc:sldMk cId="1848515353" sldId="263"/>
        </pc:sldMkLst>
        <pc:spChg chg="mod">
          <ac:chgData name="Christopher Gustafsson" userId="ef2b647b-3914-436e-b6c3-cae34ef9a3c2" providerId="ADAL" clId="{7DF2326E-4914-4100-9432-B7E119BD94C0}" dt="2026-09-18T05:21:49.017" v="637" actId="20577"/>
          <ac:spMkLst>
            <pc:docMk/>
            <pc:sldMk cId="1848515353" sldId="263"/>
            <ac:spMk id="2" creationId="{319B8427-70A1-92F5-B846-DA76C4BF176A}"/>
          </ac:spMkLst>
        </pc:spChg>
        <pc:spChg chg="mod">
          <ac:chgData name="Christopher Gustafsson" userId="ef2b647b-3914-436e-b6c3-cae34ef9a3c2" providerId="ADAL" clId="{7DF2326E-4914-4100-9432-B7E119BD94C0}" dt="2026-09-18T06:03:34.585" v="1033"/>
          <ac:spMkLst>
            <pc:docMk/>
            <pc:sldMk cId="1848515353" sldId="263"/>
            <ac:spMk id="3" creationId="{3BF73970-B53C-5BD9-56DB-FC40C18F5FAB}"/>
          </ac:spMkLst>
        </pc:spChg>
      </pc:sldChg>
      <pc:sldChg chg="modSp mod">
        <pc:chgData name="Christopher Gustafsson" userId="ef2b647b-3914-436e-b6c3-cae34ef9a3c2" providerId="ADAL" clId="{7DF2326E-4914-4100-9432-B7E119BD94C0}" dt="2026-09-18T06:12:55.269" v="1041" actId="20577"/>
        <pc:sldMkLst>
          <pc:docMk/>
          <pc:sldMk cId="1601646736" sldId="267"/>
        </pc:sldMkLst>
        <pc:spChg chg="mod">
          <ac:chgData name="Christopher Gustafsson" userId="ef2b647b-3914-436e-b6c3-cae34ef9a3c2" providerId="ADAL" clId="{7DF2326E-4914-4100-9432-B7E119BD94C0}" dt="2026-09-18T06:12:55.269" v="1041" actId="20577"/>
          <ac:spMkLst>
            <pc:docMk/>
            <pc:sldMk cId="1601646736" sldId="267"/>
            <ac:spMk id="6" creationId="{AE8B2508-47C7-A04A-D3A8-2945DD7D09D1}"/>
          </ac:spMkLst>
        </pc:spChg>
      </pc:sldChg>
      <pc:sldChg chg="modSp mod">
        <pc:chgData name="Christopher Gustafsson" userId="ef2b647b-3914-436e-b6c3-cae34ef9a3c2" providerId="ADAL" clId="{7DF2326E-4914-4100-9432-B7E119BD94C0}" dt="2026-09-18T05:24:14.459" v="676" actId="20577"/>
        <pc:sldMkLst>
          <pc:docMk/>
          <pc:sldMk cId="1823199896" sldId="268"/>
        </pc:sldMkLst>
        <pc:spChg chg="mod">
          <ac:chgData name="Christopher Gustafsson" userId="ef2b647b-3914-436e-b6c3-cae34ef9a3c2" providerId="ADAL" clId="{7DF2326E-4914-4100-9432-B7E119BD94C0}" dt="2026-09-18T05:22:49.182" v="651" actId="20577"/>
          <ac:spMkLst>
            <pc:docMk/>
            <pc:sldMk cId="1823199896" sldId="268"/>
            <ac:spMk id="2" creationId="{319B8427-70A1-92F5-B846-DA76C4BF176A}"/>
          </ac:spMkLst>
        </pc:spChg>
        <pc:spChg chg="mod">
          <ac:chgData name="Christopher Gustafsson" userId="ef2b647b-3914-436e-b6c3-cae34ef9a3c2" providerId="ADAL" clId="{7DF2326E-4914-4100-9432-B7E119BD94C0}" dt="2026-09-18T05:24:14.459" v="676" actId="20577"/>
          <ac:spMkLst>
            <pc:docMk/>
            <pc:sldMk cId="1823199896" sldId="268"/>
            <ac:spMk id="3" creationId="{3BF73970-B53C-5BD9-56DB-FC40C18F5FAB}"/>
          </ac:spMkLst>
        </pc:spChg>
      </pc:sldChg>
      <pc:sldChg chg="modSp mod">
        <pc:chgData name="Christopher Gustafsson" userId="ef2b647b-3914-436e-b6c3-cae34ef9a3c2" providerId="ADAL" clId="{7DF2326E-4914-4100-9432-B7E119BD94C0}" dt="2026-09-18T06:00:29.870" v="927" actId="20577"/>
        <pc:sldMkLst>
          <pc:docMk/>
          <pc:sldMk cId="1013661540" sldId="274"/>
        </pc:sldMkLst>
        <pc:spChg chg="mod">
          <ac:chgData name="Christopher Gustafsson" userId="ef2b647b-3914-436e-b6c3-cae34ef9a3c2" providerId="ADAL" clId="{7DF2326E-4914-4100-9432-B7E119BD94C0}" dt="2026-09-18T06:00:29.870" v="927" actId="20577"/>
          <ac:spMkLst>
            <pc:docMk/>
            <pc:sldMk cId="1013661540" sldId="274"/>
            <ac:spMk id="3" creationId="{A0D4FED1-AC06-F747-D84E-1D19101E7B6F}"/>
          </ac:spMkLst>
        </pc:spChg>
      </pc:sldChg>
      <pc:sldChg chg="modSp mod">
        <pc:chgData name="Christopher Gustafsson" userId="ef2b647b-3914-436e-b6c3-cae34ef9a3c2" providerId="ADAL" clId="{7DF2326E-4914-4100-9432-B7E119BD94C0}" dt="2026-09-18T05:34:41.863" v="807" actId="20577"/>
        <pc:sldMkLst>
          <pc:docMk/>
          <pc:sldMk cId="4257739655" sldId="275"/>
        </pc:sldMkLst>
        <pc:spChg chg="mod">
          <ac:chgData name="Christopher Gustafsson" userId="ef2b647b-3914-436e-b6c3-cae34ef9a3c2" providerId="ADAL" clId="{7DF2326E-4914-4100-9432-B7E119BD94C0}" dt="2026-09-16T07:14:39.487" v="89" actId="20577"/>
          <ac:spMkLst>
            <pc:docMk/>
            <pc:sldMk cId="4257739655" sldId="275"/>
            <ac:spMk id="2" creationId="{9662BC70-0B9D-9028-27EC-B72AC90B1704}"/>
          </ac:spMkLst>
        </pc:spChg>
        <pc:spChg chg="mod">
          <ac:chgData name="Christopher Gustafsson" userId="ef2b647b-3914-436e-b6c3-cae34ef9a3c2" providerId="ADAL" clId="{7DF2326E-4914-4100-9432-B7E119BD94C0}" dt="2026-09-18T05:34:41.863" v="807" actId="20577"/>
          <ac:spMkLst>
            <pc:docMk/>
            <pc:sldMk cId="4257739655" sldId="275"/>
            <ac:spMk id="11" creationId="{A888B7CC-37EE-381A-CF3D-2D1F80A4878E}"/>
          </ac:spMkLst>
        </pc:spChg>
      </pc:sldChg>
      <pc:sldChg chg="modSp mod">
        <pc:chgData name="Christopher Gustafsson" userId="ef2b647b-3914-436e-b6c3-cae34ef9a3c2" providerId="ADAL" clId="{7DF2326E-4914-4100-9432-B7E119BD94C0}" dt="2026-09-18T09:50:20.200" v="1044" actId="20577"/>
        <pc:sldMkLst>
          <pc:docMk/>
          <pc:sldMk cId="2852127552" sldId="277"/>
        </pc:sldMkLst>
        <pc:spChg chg="mod">
          <ac:chgData name="Christopher Gustafsson" userId="ef2b647b-3914-436e-b6c3-cae34ef9a3c2" providerId="ADAL" clId="{7DF2326E-4914-4100-9432-B7E119BD94C0}" dt="2026-09-18T09:50:20.200" v="1044" actId="20577"/>
          <ac:spMkLst>
            <pc:docMk/>
            <pc:sldMk cId="2852127552" sldId="277"/>
            <ac:spMk id="11" creationId="{93E667DF-DFA9-89EE-6701-5ED2D2D816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C5800-34A0-834D-BA50-FA82B25139E6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4B75E-9389-004B-BAE9-ED1C8B42647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8948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0870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401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5374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1229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1107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467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4643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0758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173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7D283-D187-740A-1EEA-1552A113D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2028C62-AF38-3A0E-D97C-C0A89AC87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6DC56B0-CA45-1C5C-53D4-02B7C3F95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3B07DDF-C283-1808-AB99-92FE4EBB4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56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D7BF9-9B29-1BF2-D9C4-98FFFC99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4BA4513-5BCA-6DE7-F587-0EDDFDEFC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EE04193-C54A-4C55-3C06-77ADBC402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0B2484D-3DCC-BAEA-E1A5-D14DF5D47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94B75E-9389-004B-BAE9-ED1C8B42647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777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7FC1D-58D7-A270-EAA8-5FFF6466A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68744FD-9116-9EFD-6AC1-F481B1113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395E68E-7DD1-D38C-E261-65C1C00DC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F305A49-42E4-02A7-A568-2DD54A88A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56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1506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4B75E-9389-004B-BAE9-ED1C8B426474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566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305DD1-178E-A752-5BDC-26973EACB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A4C0314-1AAF-C864-C7B0-2411E285F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38CFF3-9D64-60C2-0199-4DE59E871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8B63F2-2BF5-A1F8-6308-A805D458C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37E96B-1E67-C44D-D1CF-4C46D192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646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3C8FAC-5130-E60E-B4C7-651405F3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AB4E117-9482-BA93-F21D-23B9776D9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403F9FF-67BA-9F2B-9F4B-05CE2A24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11C050-825F-CA50-6BF1-EB0BEC916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B6FD29B-DA0D-61E2-0B69-B6A2F09F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33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7BD7A6-C704-8BB6-063F-809DF549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9EF2DE4-04C7-596F-1C60-74580763E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3DE0BB-A0DC-394B-78AF-901C35874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6677EF-9435-95D9-8B08-2C021D36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E74F97-87DC-FBF8-980D-7D7B1F04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004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7A4B8D-91F5-E87E-47F9-4A412B47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0921CE-C842-D87F-612F-F65336997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1D50BC6-B502-D561-AD56-D1576E998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308A578-DE35-585A-90E9-A055DEC9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D2B7D0B-59CD-27F1-ED29-FBD444678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128698F-6E33-8424-4B23-867ED3A7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664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7EC4C4-1E78-B33B-E292-F5A492A85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1B709B-A88F-36BE-060D-97C576E56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87BC4E8-B8FE-43AD-E267-DF4AFF1FE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704FC13-CB73-6EE5-4A2D-95AD5C5C1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0996C62-F7BC-D747-765E-EE8001881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0E41E77-4809-B035-D0DB-127BFDFD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8E71B20-163E-4118-3595-29D60DE6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0C10576-770E-F8AE-7FCA-9502E658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119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67BB89-F8E7-3AC6-B7FF-2499AD824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9FB1016-573D-BF7C-6A58-5D944B2E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0EC5C84-5A02-496B-7664-CEC0E155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90D895-0D2E-491B-AC1F-1BE7379C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276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B4DF41B-023E-BF62-65F2-168F9AC5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AA5F796-AA72-15DF-628A-CC778CD2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B0E65DA-1135-AA7F-87A5-841FA4D3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70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9B55FE-CD2C-25A3-4A4A-1291ED75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22C936-4989-097D-19CE-9A8CD24D1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20A4CF5-A94F-8C49-3BB6-89EEA150D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59725A3-52BA-B4B5-5208-612B1A8BB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2A7716-4AE5-6CCB-D20A-150CF4B8A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91D664-D386-FE5C-03D6-6022DAD1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6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905888-5DF1-A4A1-77B7-B9F3ADD6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0F77249-D856-722F-FD2D-7B9BA3B42F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93AA4BD-081A-7EF1-9F39-DD71D0BA8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A226ADB-544A-BE94-1E26-C571321D7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5278974-0103-F6AD-A3FF-A03831A1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B738178-7095-F905-221B-EF3D64CF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44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6494C2-2A47-1E95-E400-724AB96C7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14E184-4BD8-664A-C67F-92DD40F9B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11E855-911E-A076-DA26-1BDACDDF9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F4A5CC-EBCD-C2B7-3B51-3B1CCABF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6B2A13-F8C3-37AD-AFD6-0F173120E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95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3CDA4FE-3DA2-20C3-92A4-054CA7C149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D23E70-1E7A-1DCB-258A-3A77C17D1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3832CDD-0863-2FE9-6B28-102767A37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C5B6B4-F76D-83A6-64FA-ECCBF7BC1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37EA30-AF25-B76B-1F46-B12D01C70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809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516B32B-E35E-CA08-B7F7-0566CC847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C66B4B6-574D-3D35-8723-3890B8D1B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B62829-41E2-07FC-ED0B-D2B4963502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77573-4CBB-7A4E-AB0B-0A3D0F7F0B57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F09C7F-F6C3-41E0-ADD8-3A12A5295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D11C8C0-2F53-3515-22A5-FAA6312E5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D6B9-C85F-E84E-9634-5D2309A1B1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201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get.se/HarrydaHC/Document/Download/2419035/1163455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filedn.eu/loDGRiEuwI7BFO7w39GekxS/Styrdokument2026/Styrdokument%20HHC%20r3%202026%20l%C3%A5guppl%C3%B6s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swehockey.se/ScheduleAndResults/Schedule/2174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mmy.hedell@maxi.ica.s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stoffe.pani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1B39D2-54EB-219F-7F6C-30F49C498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2" y="891652"/>
            <a:ext cx="4412021" cy="3030724"/>
          </a:xfrm>
        </p:spPr>
        <p:txBody>
          <a:bodyPr anchor="b"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Välkomna till föräldramöte för Team </a:t>
            </a:r>
            <a:r>
              <a:rPr lang="en-SE" sz="4000" dirty="0">
                <a:solidFill>
                  <a:srgbClr val="FFFFFF"/>
                </a:solidFill>
              </a:rPr>
              <a:t>20</a:t>
            </a:r>
            <a:r>
              <a:rPr lang="sv-SE" sz="4000" dirty="0">
                <a:solidFill>
                  <a:srgbClr val="FFFFFF"/>
                </a:solidFill>
              </a:rPr>
              <a:t>1</a:t>
            </a:r>
            <a:r>
              <a:rPr lang="en-SE" sz="4000" dirty="0">
                <a:solidFill>
                  <a:srgbClr val="FFFFFF"/>
                </a:solidFill>
              </a:rPr>
              <a:t>8</a:t>
            </a:r>
            <a:r>
              <a:rPr lang="sv-SE" sz="4000" dirty="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E379866-BE3B-ECF1-C9B3-BAFE45DEC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791" y="4745317"/>
            <a:ext cx="4126272" cy="1375145"/>
          </a:xfrm>
        </p:spPr>
        <p:txBody>
          <a:bodyPr>
            <a:normAutofit/>
          </a:bodyPr>
          <a:lstStyle/>
          <a:p>
            <a:pPr algn="r"/>
            <a:r>
              <a:rPr lang="en-SE" dirty="0">
                <a:solidFill>
                  <a:srgbClr val="FFFFFF"/>
                </a:solidFill>
              </a:rPr>
              <a:t>2026-09-18</a:t>
            </a:r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21523FEB-3C20-263A-4D84-D6A02FB96239}"/>
              </a:ext>
            </a:extLst>
          </p:cNvPr>
          <p:cNvSpPr txBox="1">
            <a:spLocks/>
          </p:cNvSpPr>
          <p:nvPr/>
        </p:nvSpPr>
        <p:spPr>
          <a:xfrm>
            <a:off x="2614072" y="3780145"/>
            <a:ext cx="1440692" cy="6565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b="1" dirty="0">
                <a:solidFill>
                  <a:schemeClr val="bg1"/>
                </a:solidFill>
              </a:rPr>
              <a:t>U</a:t>
            </a:r>
            <a:r>
              <a:rPr lang="en-SE" sz="4000" b="1" dirty="0">
                <a:solidFill>
                  <a:schemeClr val="bg1"/>
                </a:solidFill>
              </a:rPr>
              <a:t>9</a:t>
            </a:r>
            <a:r>
              <a:rPr lang="sv-SE" sz="4000" b="1" dirty="0">
                <a:solidFill>
                  <a:schemeClr val="bg1"/>
                </a:solidFill>
              </a:rPr>
              <a:t>/</a:t>
            </a:r>
            <a:r>
              <a:rPr lang="en-SE" sz="4000" b="1" dirty="0">
                <a:solidFill>
                  <a:schemeClr val="bg1"/>
                </a:solidFill>
              </a:rPr>
              <a:t>D</a:t>
            </a:r>
            <a:r>
              <a:rPr lang="sv-SE" sz="40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8DADD4F-BE46-0695-CECC-BA207AAE3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061" y="-3"/>
            <a:ext cx="6874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9EF735B-7432-B572-541A-C1DAF03D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>
                <a:solidFill>
                  <a:srgbClr val="FFFFFF"/>
                </a:solidFill>
              </a:rPr>
              <a:t>LEDARE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C2D58F-5A08-8FE4-4C5F-D9862BDDF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8" y="2225964"/>
            <a:ext cx="10373361" cy="4160875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Emmy </a:t>
            </a:r>
            <a:r>
              <a:rPr lang="en-SE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Hedell</a:t>
            </a:r>
            <a:r>
              <a:rPr lang="sv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sv-SE" sz="1800" dirty="0"/>
              <a:t>	Lagledare		  	</a:t>
            </a:r>
            <a:r>
              <a:rPr lang="sv-SE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Jonas</a:t>
            </a:r>
            <a:r>
              <a:rPr lang="sv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</a:t>
            </a:r>
            <a:r>
              <a:rPr lang="en-SE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narsson</a:t>
            </a:r>
            <a:r>
              <a:rPr lang="sv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800" b="1" dirty="0"/>
              <a:t>	                 </a:t>
            </a:r>
            <a:r>
              <a:rPr lang="en-SE" sz="1800" b="1" dirty="0"/>
              <a:t> </a:t>
            </a:r>
            <a:r>
              <a:rPr lang="sv-SE" sz="1800" dirty="0"/>
              <a:t>Huvudmaterialare</a:t>
            </a:r>
          </a:p>
          <a:p>
            <a:pPr marL="0" indent="0">
              <a:buNone/>
            </a:pPr>
            <a:r>
              <a:rPr lang="en-SE" sz="1800" b="1" dirty="0"/>
              <a:t>Christopher Gustafsson          </a:t>
            </a:r>
            <a:r>
              <a:rPr lang="sv-SE" sz="1800" dirty="0"/>
              <a:t>Huvudtränare		</a:t>
            </a:r>
            <a:r>
              <a:rPr lang="en-SE" sz="1800" b="1" dirty="0"/>
              <a:t>Niclas </a:t>
            </a:r>
            <a:r>
              <a:rPr lang="en-SE" sz="1800" b="1" dirty="0" err="1"/>
              <a:t>Spelmans</a:t>
            </a:r>
            <a:r>
              <a:rPr lang="en-SE" sz="1800" b="1" dirty="0"/>
              <a:t>     </a:t>
            </a:r>
            <a:r>
              <a:rPr lang="sv-SE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SE" sz="1800" b="1" dirty="0">
                <a:latin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sv-SE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aterialare</a:t>
            </a:r>
            <a:r>
              <a:rPr lang="en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Fys</a:t>
            </a:r>
            <a:endParaRPr lang="sv-SE" sz="1800" dirty="0"/>
          </a:p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Jesper </a:t>
            </a:r>
            <a:r>
              <a:rPr lang="en-SE" sz="1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Hedell</a:t>
            </a:r>
            <a:r>
              <a:rPr lang="sv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Ass. Tränare</a:t>
            </a:r>
            <a:r>
              <a:rPr lang="sv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Olof Johnsson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aterialare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Erik Holmbom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Isledare	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Björn Westerberg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aterialare</a:t>
            </a:r>
            <a:r>
              <a:rPr lang="sv-SE" sz="1200" dirty="0">
                <a:effectLst/>
              </a:rPr>
              <a:t> 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Alex Johansson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Isledare	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        </a:t>
            </a:r>
            <a:r>
              <a:rPr lang="en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Ludvig Nilsson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Materialare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sv-SE" sz="1800" b="1" dirty="0"/>
              <a:t> </a:t>
            </a:r>
          </a:p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 Pihl    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Isledare</a:t>
            </a:r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David Gustavsson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sv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Isledare</a:t>
            </a:r>
            <a:endParaRPr lang="sv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Richard Blom           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Isledare	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/>
              <a:t>Joakim Svensson</a:t>
            </a:r>
            <a:r>
              <a:rPr lang="sv-SE" sz="1800" b="1" dirty="0"/>
              <a:t>	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Isledare</a:t>
            </a:r>
            <a:endParaRPr lang="en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S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Jonas Gunnarsson                       </a:t>
            </a:r>
            <a:r>
              <a:rPr lang="en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MV-coach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SE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Kontakta </a:t>
            </a:r>
            <a:r>
              <a:rPr lang="en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Emmy </a:t>
            </a:r>
            <a:r>
              <a:rPr lang="en-SE" sz="1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Hedell</a:t>
            </a:r>
            <a:r>
              <a:rPr lang="en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</a:t>
            </a:r>
            <a:r>
              <a:rPr 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vill bli en del av ledargruppen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ADE0D45-76C0-C5D2-24AC-FD69C2AB4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29" y="0"/>
            <a:ext cx="1417790" cy="141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4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>
                <a:solidFill>
                  <a:srgbClr val="FFFFFF"/>
                </a:solidFill>
              </a:rPr>
              <a:t>Kommande säsong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004160"/>
            <a:ext cx="10681856" cy="3482239"/>
          </a:xfrm>
        </p:spPr>
        <p:txBody>
          <a:bodyPr anchor="ctr">
            <a:normAutofit/>
          </a:bodyPr>
          <a:lstStyle/>
          <a:p>
            <a:r>
              <a:rPr lang="sv-SE" sz="2000" dirty="0"/>
              <a:t>Totalt </a:t>
            </a:r>
            <a:r>
              <a:rPr lang="en-SE" sz="2000" dirty="0"/>
              <a:t>22</a:t>
            </a:r>
            <a:r>
              <a:rPr lang="sv-SE" sz="2000" dirty="0"/>
              <a:t>st spelare i U</a:t>
            </a:r>
            <a:r>
              <a:rPr lang="en-SE" sz="2000" dirty="0"/>
              <a:t>9</a:t>
            </a:r>
            <a:r>
              <a:rPr lang="sv-SE" sz="2000" dirty="0"/>
              <a:t>/</a:t>
            </a:r>
            <a:r>
              <a:rPr lang="en-SE" sz="2000" dirty="0"/>
              <a:t>D</a:t>
            </a:r>
            <a:r>
              <a:rPr lang="sv-SE" sz="2000" dirty="0"/>
              <a:t>2. </a:t>
            </a:r>
            <a:r>
              <a:rPr lang="en-SE" sz="2000" dirty="0"/>
              <a:t>22</a:t>
            </a:r>
            <a:r>
              <a:rPr lang="sv-SE" sz="2000" dirty="0"/>
              <a:t>st </a:t>
            </a:r>
            <a:r>
              <a:rPr lang="en-SE" sz="2000" dirty="0" err="1"/>
              <a:t>födda</a:t>
            </a:r>
            <a:r>
              <a:rPr lang="en-SE" sz="2000" dirty="0"/>
              <a:t> 2018 (Hugo fast </a:t>
            </a:r>
            <a:r>
              <a:rPr lang="en-SE" sz="2000" dirty="0" err="1"/>
              <a:t>målvakt</a:t>
            </a:r>
            <a:r>
              <a:rPr lang="en-SE" sz="2000" dirty="0"/>
              <a:t>)</a:t>
            </a:r>
            <a:endParaRPr lang="sv-SE" sz="2000" dirty="0"/>
          </a:p>
          <a:p>
            <a:r>
              <a:rPr lang="en-SE" sz="2000" dirty="0" err="1">
                <a:highlight>
                  <a:srgbClr val="00FF00"/>
                </a:highlight>
              </a:rPr>
              <a:t>Träningar</a:t>
            </a:r>
            <a:r>
              <a:rPr lang="en-SE" sz="2000" dirty="0">
                <a:highlight>
                  <a:srgbClr val="00FF00"/>
                </a:highlight>
              </a:rPr>
              <a:t> </a:t>
            </a:r>
            <a:r>
              <a:rPr lang="en-SE" sz="2000" dirty="0" err="1">
                <a:highlight>
                  <a:srgbClr val="00FF00"/>
                </a:highlight>
              </a:rPr>
              <a:t>onsdagar</a:t>
            </a:r>
            <a:r>
              <a:rPr lang="en-SE" sz="2000" dirty="0">
                <a:highlight>
                  <a:srgbClr val="00FF00"/>
                </a:highlight>
              </a:rPr>
              <a:t> 16:00 och </a:t>
            </a:r>
            <a:r>
              <a:rPr lang="en-SE" sz="2000" dirty="0" err="1">
                <a:highlight>
                  <a:srgbClr val="00FF00"/>
                </a:highlight>
              </a:rPr>
              <a:t>söndagar</a:t>
            </a:r>
            <a:r>
              <a:rPr lang="en-SE" sz="2000" dirty="0">
                <a:highlight>
                  <a:srgbClr val="00FF00"/>
                </a:highlight>
              </a:rPr>
              <a:t> 08:00 </a:t>
            </a:r>
            <a:r>
              <a:rPr lang="en-SE" sz="2000" dirty="0"/>
              <a:t>– </a:t>
            </a:r>
            <a:r>
              <a:rPr lang="en-SE" sz="2000" dirty="0" err="1"/>
              <a:t>ev</a:t>
            </a:r>
            <a:r>
              <a:rPr lang="en-SE" sz="2000" dirty="0"/>
              <a:t> </a:t>
            </a:r>
            <a:r>
              <a:rPr lang="en-SE" sz="2000" dirty="0" err="1"/>
              <a:t>något</a:t>
            </a:r>
            <a:r>
              <a:rPr lang="en-SE" sz="2000" dirty="0"/>
              <a:t> </a:t>
            </a:r>
            <a:r>
              <a:rPr lang="en-SE" sz="2000" dirty="0" err="1"/>
              <a:t>mer</a:t>
            </a:r>
            <a:r>
              <a:rPr lang="en-SE" sz="2000" dirty="0"/>
              <a:t> </a:t>
            </a:r>
            <a:r>
              <a:rPr lang="en-SE" sz="2000" dirty="0" err="1"/>
              <a:t>tillfälle</a:t>
            </a:r>
            <a:endParaRPr lang="en-SE" sz="2000" dirty="0"/>
          </a:p>
          <a:p>
            <a:r>
              <a:rPr lang="en-SE" sz="2000" dirty="0" err="1"/>
              <a:t>Viktigt</a:t>
            </a:r>
            <a:r>
              <a:rPr lang="en-SE" sz="2000" dirty="0"/>
              <a:t> </a:t>
            </a:r>
            <a:r>
              <a:rPr lang="en-SE" sz="2000" dirty="0" err="1"/>
              <a:t>att</a:t>
            </a:r>
            <a:r>
              <a:rPr lang="en-SE" sz="2000" dirty="0"/>
              <a:t> </a:t>
            </a:r>
            <a:r>
              <a:rPr lang="en-SE" sz="2000" dirty="0" err="1"/>
              <a:t>svara</a:t>
            </a:r>
            <a:r>
              <a:rPr lang="en-SE" sz="2000" dirty="0"/>
              <a:t> </a:t>
            </a:r>
            <a:r>
              <a:rPr lang="en-SE" sz="2000" dirty="0" err="1"/>
              <a:t>på</a:t>
            </a:r>
            <a:r>
              <a:rPr lang="en-SE" sz="2000" dirty="0"/>
              <a:t> </a:t>
            </a:r>
            <a:r>
              <a:rPr lang="en-SE" sz="2000" dirty="0" err="1"/>
              <a:t>kallelser</a:t>
            </a:r>
            <a:r>
              <a:rPr lang="en-SE" sz="2000" dirty="0"/>
              <a:t> </a:t>
            </a:r>
            <a:r>
              <a:rPr lang="en-SE" sz="2000" dirty="0" err="1"/>
              <a:t>i</a:t>
            </a:r>
            <a:r>
              <a:rPr lang="en-SE" sz="2000" dirty="0"/>
              <a:t> </a:t>
            </a:r>
            <a:r>
              <a:rPr lang="en-SE" sz="2000" dirty="0" err="1"/>
              <a:t>tid</a:t>
            </a:r>
            <a:r>
              <a:rPr lang="en-SE" sz="2000" dirty="0"/>
              <a:t> – </a:t>
            </a:r>
            <a:r>
              <a:rPr lang="en-SE" sz="2000" dirty="0" err="1"/>
              <a:t>planering</a:t>
            </a:r>
            <a:r>
              <a:rPr lang="en-SE" sz="2000" dirty="0"/>
              <a:t> av </a:t>
            </a:r>
            <a:r>
              <a:rPr lang="en-SE" sz="2000" dirty="0" err="1"/>
              <a:t>träningar</a:t>
            </a:r>
            <a:endParaRPr lang="en-SE" sz="2000" dirty="0"/>
          </a:p>
          <a:p>
            <a:r>
              <a:rPr lang="en-SE" sz="2000" dirty="0"/>
              <a:t>800kr </a:t>
            </a:r>
            <a:r>
              <a:rPr lang="en-SE" sz="2000" dirty="0" err="1"/>
              <a:t>medlemsavgift</a:t>
            </a:r>
            <a:r>
              <a:rPr lang="en-SE" sz="2000" dirty="0"/>
              <a:t> &amp; 2500kr </a:t>
            </a:r>
            <a:r>
              <a:rPr lang="en-SE" sz="2000" dirty="0" err="1"/>
              <a:t>träningsavgift</a:t>
            </a:r>
            <a:endParaRPr lang="en-SE" sz="2000" dirty="0"/>
          </a:p>
          <a:p>
            <a:r>
              <a:rPr lang="en-SE" sz="2000" dirty="0" err="1"/>
              <a:t>Barnen</a:t>
            </a:r>
            <a:r>
              <a:rPr lang="en-SE" sz="2000" dirty="0"/>
              <a:t> </a:t>
            </a:r>
            <a:r>
              <a:rPr lang="en-SE" sz="2000" dirty="0" err="1"/>
              <a:t>behöver</a:t>
            </a:r>
            <a:r>
              <a:rPr lang="en-SE" sz="2000" dirty="0"/>
              <a:t> </a:t>
            </a:r>
            <a:r>
              <a:rPr lang="en-SE" sz="2000" dirty="0" err="1"/>
              <a:t>lära</a:t>
            </a:r>
            <a:r>
              <a:rPr lang="en-SE" sz="2000" dirty="0"/>
              <a:t> sig </a:t>
            </a:r>
            <a:r>
              <a:rPr lang="en-SE" sz="2000" dirty="0" err="1"/>
              <a:t>att</a:t>
            </a:r>
            <a:r>
              <a:rPr lang="en-SE" sz="2000" dirty="0"/>
              <a:t> ta </a:t>
            </a:r>
            <a:r>
              <a:rPr lang="en-SE" sz="2000" dirty="0" err="1"/>
              <a:t>på</a:t>
            </a:r>
            <a:r>
              <a:rPr lang="en-SE" sz="2000" dirty="0"/>
              <a:t> sig </a:t>
            </a:r>
            <a:r>
              <a:rPr lang="en-SE" sz="2000" dirty="0" err="1"/>
              <a:t>utrustningen</a:t>
            </a:r>
            <a:r>
              <a:rPr lang="en-SE" sz="2000" dirty="0"/>
              <a:t> – inga </a:t>
            </a:r>
            <a:r>
              <a:rPr lang="en-SE" sz="2000" dirty="0" err="1"/>
              <a:t>föräldrar</a:t>
            </a:r>
            <a:r>
              <a:rPr lang="en-SE" sz="2000" dirty="0"/>
              <a:t> </a:t>
            </a:r>
            <a:r>
              <a:rPr lang="en-SE" sz="2000" dirty="0" err="1"/>
              <a:t>i</a:t>
            </a:r>
            <a:r>
              <a:rPr lang="en-SE" sz="2000" dirty="0"/>
              <a:t> </a:t>
            </a:r>
            <a:r>
              <a:rPr lang="en-SE" sz="2000" dirty="0" err="1"/>
              <a:t>omkl.rum</a:t>
            </a:r>
            <a:endParaRPr lang="sv-SE" sz="2000" dirty="0"/>
          </a:p>
          <a:p>
            <a:r>
              <a:rPr lang="en-SE" sz="2000" dirty="0"/>
              <a:t>“</a:t>
            </a:r>
            <a:r>
              <a:rPr lang="en-SE" sz="2000" dirty="0" err="1"/>
              <a:t>Fysträning</a:t>
            </a:r>
            <a:r>
              <a:rPr lang="en-SE" sz="2000" dirty="0"/>
              <a:t>”</a:t>
            </a:r>
            <a:r>
              <a:rPr lang="sv-SE" sz="2000" dirty="0"/>
              <a:t> </a:t>
            </a:r>
            <a:r>
              <a:rPr lang="en-SE" sz="2000" dirty="0" err="1"/>
              <a:t>varje</a:t>
            </a:r>
            <a:r>
              <a:rPr lang="en-SE" sz="2000" dirty="0"/>
              <a:t> </a:t>
            </a:r>
            <a:r>
              <a:rPr lang="en-SE" sz="2000" dirty="0" err="1"/>
              <a:t>onsdag</a:t>
            </a:r>
            <a:r>
              <a:rPr lang="en-SE" sz="2000" dirty="0"/>
              <a:t> </a:t>
            </a:r>
            <a:r>
              <a:rPr lang="en-SE" sz="2000" dirty="0" err="1"/>
              <a:t>fram</a:t>
            </a:r>
            <a:r>
              <a:rPr lang="en-SE" sz="2000" dirty="0"/>
              <a:t> till V.44 </a:t>
            </a:r>
            <a:r>
              <a:rPr lang="en-SE" sz="2000" dirty="0" err="1"/>
              <a:t>därefter</a:t>
            </a:r>
            <a:r>
              <a:rPr lang="en-SE" sz="2000" dirty="0"/>
              <a:t> ser vi med </a:t>
            </a:r>
            <a:r>
              <a:rPr lang="en-SE" sz="2000" dirty="0" err="1"/>
              <a:t>väder</a:t>
            </a:r>
            <a:r>
              <a:rPr lang="en-SE" sz="2000" dirty="0"/>
              <a:t>. Kanske </a:t>
            </a:r>
            <a:r>
              <a:rPr lang="en-SE" sz="2000" dirty="0" err="1"/>
              <a:t>gå</a:t>
            </a:r>
            <a:r>
              <a:rPr lang="en-SE" sz="2000" dirty="0"/>
              <a:t> in</a:t>
            </a:r>
          </a:p>
          <a:p>
            <a:r>
              <a:rPr lang="en-SE" sz="2000" dirty="0" err="1"/>
              <a:t>Fritidskortet</a:t>
            </a:r>
            <a:r>
              <a:rPr lang="en-SE" sz="2000" dirty="0"/>
              <a:t> </a:t>
            </a:r>
            <a:r>
              <a:rPr lang="en-SE" sz="2000" dirty="0" err="1"/>
              <a:t>används</a:t>
            </a:r>
            <a:r>
              <a:rPr lang="en-SE" sz="2000" dirty="0"/>
              <a:t> till </a:t>
            </a:r>
            <a:r>
              <a:rPr lang="en-SE" sz="2000" dirty="0" err="1"/>
              <a:t>avgifter</a:t>
            </a:r>
            <a:r>
              <a:rPr lang="en-SE" sz="2000" dirty="0"/>
              <a:t> för barn </a:t>
            </a:r>
            <a:r>
              <a:rPr lang="en-SE" sz="2000" dirty="0" err="1"/>
              <a:t>mellan</a:t>
            </a:r>
            <a:r>
              <a:rPr lang="en-SE" sz="2000" dirty="0"/>
              <a:t> 7-16 </a:t>
            </a:r>
            <a:r>
              <a:rPr lang="en-SE" sz="2000" dirty="0" err="1"/>
              <a:t>år</a:t>
            </a:r>
            <a:r>
              <a:rPr lang="en-SE" sz="2000" dirty="0"/>
              <a:t> - 500kr per barn - 2000kr om </a:t>
            </a:r>
            <a:r>
              <a:rPr lang="en-SE" sz="2000" dirty="0" err="1"/>
              <a:t>hushållet</a:t>
            </a:r>
            <a:r>
              <a:rPr lang="en-SE" sz="2000" dirty="0"/>
              <a:t> </a:t>
            </a:r>
            <a:r>
              <a:rPr lang="en-SE" sz="2000" dirty="0" err="1"/>
              <a:t>fick</a:t>
            </a:r>
            <a:r>
              <a:rPr lang="en-SE" sz="2000" dirty="0"/>
              <a:t> </a:t>
            </a:r>
            <a:r>
              <a:rPr lang="en-SE" sz="2000" dirty="0" err="1"/>
              <a:t>bostadsbidrag</a:t>
            </a:r>
            <a:r>
              <a:rPr lang="en-SE" sz="1600" dirty="0"/>
              <a:t>. </a:t>
            </a:r>
            <a:r>
              <a:rPr lang="sv-SE" sz="2000" dirty="0"/>
              <a:t>Info om hanteringen finns under dokument - övrigt.</a:t>
            </a:r>
            <a:br>
              <a:rPr lang="sv-SE" sz="2000" dirty="0"/>
            </a:br>
            <a:r>
              <a:rPr lang="sv-SE" sz="2000" dirty="0">
                <a:hlinkClick r:id="rId3"/>
              </a:rPr>
              <a:t>https://www.laget.se/HarrydaHC/Document/Download/2419035/11634558</a:t>
            </a:r>
            <a:endParaRPr lang="en-SE" sz="2000" dirty="0"/>
          </a:p>
          <a:p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B7D1317-8A08-C8F0-3610-0336339B4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99" y="0"/>
            <a:ext cx="1555901" cy="155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4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Föräldraengagemang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Kassör – </a:t>
            </a:r>
            <a:r>
              <a:rPr lang="en-SE" sz="2000" dirty="0"/>
              <a:t>Emmy</a:t>
            </a:r>
            <a:endParaRPr lang="sv-SE" sz="2000" dirty="0"/>
          </a:p>
          <a:p>
            <a:r>
              <a:rPr lang="sv-SE" sz="2000" dirty="0"/>
              <a:t>Caféansvarig – M</a:t>
            </a:r>
            <a:r>
              <a:rPr lang="en-SE" sz="2000" dirty="0" err="1"/>
              <a:t>alin</a:t>
            </a:r>
            <a:endParaRPr lang="sv-SE" sz="2000" dirty="0"/>
          </a:p>
          <a:p>
            <a:r>
              <a:rPr lang="sv-SE" sz="2000" dirty="0"/>
              <a:t>Ansvarig för föreningsbiljetter – </a:t>
            </a:r>
            <a:r>
              <a:rPr lang="en-SE" sz="2000" dirty="0"/>
              <a:t>Emmy</a:t>
            </a:r>
            <a:endParaRPr lang="sv-SE" sz="2000" dirty="0"/>
          </a:p>
          <a:p>
            <a:r>
              <a:rPr lang="sv-SE" sz="2000" dirty="0"/>
              <a:t>Aktivitetsgrupp – </a:t>
            </a:r>
            <a:r>
              <a:rPr lang="en-SE" sz="2000" dirty="0"/>
              <a:t>Sara &amp; Maria</a:t>
            </a:r>
            <a:endParaRPr lang="sv-SE" sz="2000" dirty="0"/>
          </a:p>
          <a:p>
            <a:r>
              <a:rPr lang="sv-SE" sz="2000" dirty="0"/>
              <a:t>Försäljning – </a:t>
            </a:r>
            <a:r>
              <a:rPr lang="en-SE" sz="2000" dirty="0"/>
              <a:t>Daniel &amp; Madelene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Vad vi behöver hjälp med</a:t>
            </a:r>
          </a:p>
          <a:p>
            <a:r>
              <a:rPr lang="sv-SE" sz="2000" dirty="0"/>
              <a:t>Sponsring till klubben eller laget (minst 10% till klubben med sponsring pengar)</a:t>
            </a:r>
            <a:endParaRPr lang="en-SE" sz="2000" dirty="0"/>
          </a:p>
          <a:p>
            <a:r>
              <a:rPr lang="en-SE" sz="2000" dirty="0" err="1"/>
              <a:t>Sponsring</a:t>
            </a:r>
            <a:r>
              <a:rPr lang="en-SE" sz="2000" dirty="0"/>
              <a:t> med </a:t>
            </a:r>
            <a:r>
              <a:rPr lang="en-SE" sz="2000" dirty="0" err="1"/>
              <a:t>kläder</a:t>
            </a:r>
            <a:r>
              <a:rPr lang="en-SE" sz="2000" dirty="0"/>
              <a:t>, material, </a:t>
            </a:r>
            <a:r>
              <a:rPr lang="en-SE" sz="2000" dirty="0" err="1"/>
              <a:t>cupspel</a:t>
            </a:r>
            <a:r>
              <a:rPr lang="en-SE" sz="2000" dirty="0"/>
              <a:t> – </a:t>
            </a:r>
            <a:r>
              <a:rPr lang="en-SE" sz="2000" dirty="0" err="1"/>
              <a:t>endast</a:t>
            </a:r>
            <a:r>
              <a:rPr lang="en-SE" sz="2000" dirty="0"/>
              <a:t> till team 2018</a:t>
            </a:r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9AAB250-3818-688A-D9E8-CA483202C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2" y="0"/>
            <a:ext cx="1584476" cy="158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39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Lagkassa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658329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Viktigt att alla hjälps åt med försäljning till lagkassan eftersom det går till alla barn</a:t>
            </a:r>
          </a:p>
          <a:p>
            <a:r>
              <a:rPr lang="sv-SE" sz="2000" dirty="0"/>
              <a:t>En stabil lagkassa innebär lägre kostnader för föräldrarna vid exempelvis cuper</a:t>
            </a:r>
            <a:r>
              <a:rPr lang="en-SE" sz="2000" dirty="0"/>
              <a:t> </a:t>
            </a:r>
            <a:r>
              <a:rPr lang="en-SE" sz="2000" dirty="0" err="1"/>
              <a:t>samt</a:t>
            </a:r>
            <a:r>
              <a:rPr lang="en-SE" sz="2000" dirty="0"/>
              <a:t> </a:t>
            </a:r>
            <a:r>
              <a:rPr lang="en-SE" sz="2000" dirty="0" err="1"/>
              <a:t>inköp</a:t>
            </a:r>
            <a:r>
              <a:rPr lang="en-SE" sz="2000" dirty="0"/>
              <a:t> till </a:t>
            </a:r>
            <a:r>
              <a:rPr lang="en-SE" sz="2000" dirty="0" err="1"/>
              <a:t>laget</a:t>
            </a:r>
            <a:r>
              <a:rPr lang="sv-SE" sz="2000" dirty="0"/>
              <a:t>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2D6730A-0AF3-DA35-742F-D049354DF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7" y="33504"/>
            <a:ext cx="1527326" cy="152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0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80AA49-523D-A546-1A28-5C76B7121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2F17A7-90A3-9880-07C6-4D60EECE6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5A6A02-35E4-2D02-44AE-4505DBE8E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291FD2-775D-CD8B-E7BD-3D7EDD528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1CA27-5B8E-826A-DEFE-43589B4BF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27CCD9-60AB-56C1-B50C-5A28CEB3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9C9DE1F-E79F-6A74-A15A-CC93A9AB0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Härrydas styrdokument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0D4FED1-AC06-F747-D84E-1D19101E7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98" y="1891970"/>
            <a:ext cx="10793952" cy="1813019"/>
          </a:xfrm>
        </p:spPr>
        <p:txBody>
          <a:bodyPr anchor="ctr">
            <a:normAutofit/>
          </a:bodyPr>
          <a:lstStyle/>
          <a:p>
            <a:r>
              <a:rPr lang="sv-SE" sz="2000" dirty="0"/>
              <a:t>Innehåller bland annat förhållningssätt och förväntningar på ledare</a:t>
            </a:r>
            <a:r>
              <a:rPr lang="en-SE" sz="2000" dirty="0"/>
              <a:t>, </a:t>
            </a:r>
            <a:r>
              <a:rPr lang="sv-SE" sz="2000" dirty="0"/>
              <a:t>spelare och föräldrar</a:t>
            </a:r>
          </a:p>
          <a:p>
            <a:r>
              <a:rPr lang="sv-SE" sz="2000" dirty="0"/>
              <a:t>Viktigt att alla föräldrar går in och läser styrdokumentet</a:t>
            </a:r>
            <a:r>
              <a:rPr lang="en-SE" sz="2000" dirty="0"/>
              <a:t> – </a:t>
            </a:r>
            <a:r>
              <a:rPr lang="en-SE" sz="2000" dirty="0" err="1"/>
              <a:t>hittas</a:t>
            </a:r>
            <a:r>
              <a:rPr lang="en-SE" sz="2000" dirty="0"/>
              <a:t> </a:t>
            </a:r>
            <a:r>
              <a:rPr lang="en-SE" sz="2000" dirty="0" err="1"/>
              <a:t>på</a:t>
            </a:r>
            <a:r>
              <a:rPr lang="en-SE" sz="2000" dirty="0"/>
              <a:t> </a:t>
            </a:r>
            <a:r>
              <a:rPr lang="en-SE" sz="2000" dirty="0" err="1"/>
              <a:t>hemsidan</a:t>
            </a:r>
            <a:endParaRPr lang="sv-SE" sz="2000" dirty="0"/>
          </a:p>
          <a:p>
            <a:pPr marL="0" indent="0">
              <a:buNone/>
            </a:pPr>
            <a:r>
              <a:rPr lang="en-US" sz="2000" dirty="0" err="1">
                <a:hlinkClick r:id="rId2"/>
              </a:rPr>
              <a:t>Styrdokument</a:t>
            </a:r>
            <a:r>
              <a:rPr lang="en-US" sz="2000" dirty="0">
                <a:hlinkClick r:id="rId2"/>
              </a:rPr>
              <a:t> HHC r3 </a:t>
            </a:r>
            <a:r>
              <a:rPr lang="en-US" sz="2000" dirty="0" err="1">
                <a:hlinkClick r:id="rId2"/>
              </a:rPr>
              <a:t>lågupplöst</a:t>
            </a:r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D9CB3F2-C399-F7F0-BAFF-D51299313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56" y="12123"/>
            <a:ext cx="1570188" cy="156649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DC44290D-7007-9A52-79EE-ABBAABF0E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16" y="4612640"/>
            <a:ext cx="3802921" cy="209701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510BFE0-0C35-82C8-971E-671D5A569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840" y="4348777"/>
            <a:ext cx="2256827" cy="36948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D717E9E-67E4-A204-9A7D-2DDEB5AD3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745" y="4789249"/>
            <a:ext cx="3626038" cy="1813019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C5B223-E469-17DB-BB4E-D3F0516D4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488" y="3245052"/>
            <a:ext cx="2929906" cy="35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6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Regler för team 1</a:t>
            </a:r>
            <a:r>
              <a:rPr lang="en-SE" sz="4000" dirty="0">
                <a:solidFill>
                  <a:srgbClr val="FFFFFF"/>
                </a:solidFill>
              </a:rPr>
              <a:t>8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668" y="1591595"/>
            <a:ext cx="10353041" cy="5187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u="sng" dirty="0"/>
              <a:t>Regler som spelare själva bestämt:</a:t>
            </a:r>
          </a:p>
          <a:p>
            <a:r>
              <a:rPr lang="sv-SE" sz="2000" dirty="0"/>
              <a:t>1. </a:t>
            </a:r>
            <a:r>
              <a:rPr lang="en-SE" sz="2000" dirty="0" err="1"/>
              <a:t>Släpp</a:t>
            </a:r>
            <a:r>
              <a:rPr lang="en-SE" sz="2000" dirty="0"/>
              <a:t> puck vid </a:t>
            </a:r>
            <a:r>
              <a:rPr lang="en-SE" sz="2000" dirty="0" err="1"/>
              <a:t>avblåsning</a:t>
            </a:r>
            <a:endParaRPr lang="sv-SE" sz="2000" dirty="0"/>
          </a:p>
          <a:p>
            <a:r>
              <a:rPr lang="sv-SE" sz="2000" dirty="0"/>
              <a:t>2. Inte slå med klubborna</a:t>
            </a:r>
          </a:p>
          <a:p>
            <a:r>
              <a:rPr lang="sv-SE" sz="2000" dirty="0"/>
              <a:t>3. Inte skjuta när målvakten ej är redo</a:t>
            </a:r>
          </a:p>
          <a:p>
            <a:r>
              <a:rPr lang="sv-SE" sz="2000" dirty="0"/>
              <a:t>4. Inte skjuta puckar efter avblåsning</a:t>
            </a:r>
          </a:p>
          <a:p>
            <a:r>
              <a:rPr lang="sv-SE" sz="2000" dirty="0"/>
              <a:t>5. Inte slåss</a:t>
            </a:r>
          </a:p>
          <a:p>
            <a:r>
              <a:rPr lang="sv-SE" sz="2000" dirty="0"/>
              <a:t>6. Snäll kompis</a:t>
            </a:r>
          </a:p>
          <a:p>
            <a:r>
              <a:rPr lang="sv-SE" sz="2000" dirty="0"/>
              <a:t>7. Komma i tid/vara på isen i tid</a:t>
            </a:r>
            <a:endParaRPr lang="en-SE" sz="2000" dirty="0"/>
          </a:p>
          <a:p>
            <a:r>
              <a:rPr lang="en-SE" sz="2000" dirty="0"/>
              <a:t>8. </a:t>
            </a:r>
            <a:r>
              <a:rPr lang="en-SE" sz="2000" dirty="0" err="1"/>
              <a:t>Klubbor</a:t>
            </a:r>
            <a:r>
              <a:rPr lang="en-SE" sz="2000" dirty="0"/>
              <a:t> </a:t>
            </a:r>
            <a:r>
              <a:rPr lang="en-SE" sz="2000" dirty="0" err="1"/>
              <a:t>utanför</a:t>
            </a:r>
            <a:r>
              <a:rPr lang="en-SE" sz="2000" dirty="0"/>
              <a:t> </a:t>
            </a:r>
            <a:r>
              <a:rPr lang="en-SE" sz="2000" dirty="0" err="1"/>
              <a:t>omklädningsrummet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Om regler bryts under träning innebär 1-2min vila i båset samt ursäkt till spelare. </a:t>
            </a:r>
          </a:p>
          <a:p>
            <a:pPr marL="0" indent="0">
              <a:buNone/>
            </a:pPr>
            <a:r>
              <a:rPr lang="sv-SE" sz="2000" dirty="0"/>
              <a:t>Gäller alla, därefter full fart igen.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A2BA47-5350-55E8-4FEC-6D750027D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21" y="5507398"/>
            <a:ext cx="912249" cy="1113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936E6D-FDAC-1406-E8C9-F6A84F6DB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21" y="1777425"/>
            <a:ext cx="1095692" cy="1037553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88006D57-788F-A6F7-AF30-624FB7853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226" y="16001"/>
            <a:ext cx="1594493" cy="1590741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553E3033-79B8-E115-14BD-972C2EE9D81D}"/>
              </a:ext>
            </a:extLst>
          </p:cNvPr>
          <p:cNvSpPr txBox="1">
            <a:spLocks/>
          </p:cNvSpPr>
          <p:nvPr/>
        </p:nvSpPr>
        <p:spPr>
          <a:xfrm>
            <a:off x="6423783" y="1980512"/>
            <a:ext cx="5652225" cy="2955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000" u="sng" dirty="0"/>
              <a:t>Komplettering förhållningsregler från ledare: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sv-SE" sz="2000" dirty="0"/>
              <a:t>Endast ledare sköter musiken på träning/matcher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sv-SE" sz="2000" dirty="0"/>
              <a:t>Inga föräldrar i omklädningsrummet (samtliga ledare har lämnat in utdrag ur polisregistret).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sv-SE" sz="2000" dirty="0"/>
              <a:t>Spelare skall själv lära sig att knyta sina skridskor</a:t>
            </a:r>
            <a:r>
              <a:rPr lang="en-SE" sz="2000" dirty="0"/>
              <a:t>(</a:t>
            </a:r>
            <a:r>
              <a:rPr lang="en-SE" sz="2000" dirty="0" err="1"/>
              <a:t>snart</a:t>
            </a:r>
            <a:r>
              <a:rPr lang="en-SE" sz="2000" dirty="0"/>
              <a:t>)</a:t>
            </a:r>
            <a:r>
              <a:rPr lang="sv-SE" sz="2000" dirty="0"/>
              <a:t>. Okej att spelare försöker knyta och att ledare knyter om (om det inte blir tillräckligt hårt).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sv-SE" sz="2000" dirty="0"/>
              <a:t>Viktigt att spelare äter innan och efter träning enligt kostcirkeln (aktiva barn behöver äta mer än icke aktiva barn), mellanmål/frukt innan träning</a:t>
            </a:r>
            <a:endParaRPr lang="en-SE" sz="2000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SE" sz="2000" dirty="0"/>
              <a:t>Inga </a:t>
            </a:r>
            <a:r>
              <a:rPr lang="en-SE" sz="2000" dirty="0" err="1"/>
              <a:t>telefoner</a:t>
            </a:r>
            <a:r>
              <a:rPr lang="en-SE" sz="2000" dirty="0"/>
              <a:t> </a:t>
            </a:r>
            <a:r>
              <a:rPr lang="en-SE" sz="2000" dirty="0" err="1"/>
              <a:t>används</a:t>
            </a:r>
            <a:r>
              <a:rPr lang="en-SE" sz="2000" dirty="0"/>
              <a:t> </a:t>
            </a:r>
            <a:r>
              <a:rPr lang="en-SE" sz="2000" dirty="0" err="1"/>
              <a:t>i</a:t>
            </a:r>
            <a:r>
              <a:rPr lang="en-SE" sz="2000" dirty="0"/>
              <a:t> </a:t>
            </a:r>
            <a:r>
              <a:rPr lang="en-SE" sz="2000" dirty="0" err="1"/>
              <a:t>omklädningsrummet</a:t>
            </a:r>
            <a:endParaRPr lang="sv-SE" sz="2000" dirty="0"/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51498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Seriespel</a:t>
            </a:r>
            <a:r>
              <a:rPr lang="en-SE" sz="4000" dirty="0">
                <a:solidFill>
                  <a:srgbClr val="FFFFFF"/>
                </a:solidFill>
              </a:rPr>
              <a:t>/</a:t>
            </a:r>
            <a:r>
              <a:rPr lang="en-SE" sz="4000" dirty="0" err="1">
                <a:solidFill>
                  <a:srgbClr val="FFFFFF"/>
                </a:solidFill>
              </a:rPr>
              <a:t>Poolspel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39" y="2070855"/>
            <a:ext cx="9724031" cy="3926323"/>
          </a:xfrm>
        </p:spPr>
        <p:txBody>
          <a:bodyPr anchor="ctr">
            <a:normAutofit fontScale="92500" lnSpcReduction="10000"/>
          </a:bodyPr>
          <a:lstStyle/>
          <a:p>
            <a:r>
              <a:rPr lang="sv-SE" sz="2000" dirty="0"/>
              <a:t>2st lag anmälda </a:t>
            </a:r>
            <a:r>
              <a:rPr lang="en-SE" sz="2000" dirty="0" err="1"/>
              <a:t>i</a:t>
            </a:r>
            <a:r>
              <a:rPr lang="en-SE" sz="2000" dirty="0"/>
              <a:t> U9/D2 </a:t>
            </a:r>
            <a:r>
              <a:rPr lang="en-US" sz="2000" dirty="0">
                <a:hlinkClick r:id="rId3"/>
              </a:rPr>
              <a:t>U9 P | stats.swehockey.se</a:t>
            </a:r>
            <a:endParaRPr lang="sv-SE" sz="2000" dirty="0"/>
          </a:p>
          <a:p>
            <a:r>
              <a:rPr lang="sv-SE" sz="2000" dirty="0"/>
              <a:t>Varje lag består av 2st enheter. Varje enhet består av 1st målvakt och 6st utespelare</a:t>
            </a:r>
          </a:p>
          <a:p>
            <a:r>
              <a:rPr lang="sv-SE" sz="2000" dirty="0"/>
              <a:t>Totalt </a:t>
            </a:r>
            <a:r>
              <a:rPr lang="en-SE" sz="2000" dirty="0"/>
              <a:t>1</a:t>
            </a:r>
            <a:r>
              <a:rPr lang="sv-SE" sz="2000" dirty="0"/>
              <a:t> lag: 2st målvakter och 12 utespelare (14 barn per matchtillfälle)</a:t>
            </a:r>
          </a:p>
          <a:p>
            <a:r>
              <a:rPr lang="sv-SE" sz="2000" dirty="0"/>
              <a:t>Inga fasta lag utan spelare bjuds in till match söndag veckan innan. Sista anmälan tisdag samma vecka</a:t>
            </a:r>
            <a:r>
              <a:rPr lang="en-SE" sz="2000" dirty="0"/>
              <a:t> – </a:t>
            </a:r>
            <a:r>
              <a:rPr lang="en-SE" sz="2000" dirty="0" err="1"/>
              <a:t>ej</a:t>
            </a:r>
            <a:r>
              <a:rPr lang="en-SE" sz="2000" dirty="0"/>
              <a:t> </a:t>
            </a:r>
            <a:r>
              <a:rPr lang="en-SE" sz="2000" dirty="0" err="1"/>
              <a:t>svar</a:t>
            </a:r>
            <a:r>
              <a:rPr lang="en-SE" sz="2000" dirty="0"/>
              <a:t> = </a:t>
            </a:r>
            <a:r>
              <a:rPr lang="en-SE" sz="2000" dirty="0" err="1"/>
              <a:t>nej</a:t>
            </a:r>
            <a:r>
              <a:rPr lang="en-SE" sz="2000" dirty="0"/>
              <a:t> tack</a:t>
            </a:r>
            <a:endParaRPr lang="sv-SE" sz="2000" dirty="0"/>
          </a:p>
          <a:p>
            <a:r>
              <a:rPr lang="sv-SE" sz="2000" dirty="0"/>
              <a:t>Variation av spelare i olika lag/enheter kommer ske</a:t>
            </a:r>
          </a:p>
          <a:p>
            <a:r>
              <a:rPr lang="sv-SE" sz="2000" dirty="0"/>
              <a:t>Ambitionen är att alla barn spelar lika m</a:t>
            </a:r>
            <a:r>
              <a:rPr lang="en-SE" sz="2000" dirty="0" err="1"/>
              <a:t>ånga</a:t>
            </a:r>
            <a:r>
              <a:rPr lang="en-SE" sz="2000" dirty="0"/>
              <a:t> matcher</a:t>
            </a:r>
          </a:p>
          <a:p>
            <a:r>
              <a:rPr lang="en-SE" sz="2000" dirty="0" err="1"/>
              <a:t>Seriestart</a:t>
            </a:r>
            <a:r>
              <a:rPr lang="en-SE" sz="2000" dirty="0"/>
              <a:t> 4/10</a:t>
            </a:r>
            <a:endParaRPr lang="sv-SE" sz="2000" dirty="0"/>
          </a:p>
          <a:p>
            <a:r>
              <a:rPr lang="sv-SE" sz="2000" dirty="0"/>
              <a:t>Under en säsong bjuds samtliga spelare in lika många gånger att spela matcher med U</a:t>
            </a:r>
            <a:r>
              <a:rPr lang="en-SE" sz="2000" dirty="0"/>
              <a:t>9</a:t>
            </a:r>
            <a:r>
              <a:rPr lang="sv-SE" sz="2000" dirty="0"/>
              <a:t>         </a:t>
            </a:r>
            <a:r>
              <a:rPr lang="sv-SE" sz="2000" u="sng" dirty="0"/>
              <a:t>Nej tack</a:t>
            </a:r>
            <a:r>
              <a:rPr lang="en-SE" sz="2000" u="sng" dirty="0"/>
              <a:t>,</a:t>
            </a:r>
            <a:r>
              <a:rPr lang="sv-SE" sz="2000" u="sng" dirty="0"/>
              <a:t> kommer att räknas som deltagande!</a:t>
            </a:r>
          </a:p>
          <a:p>
            <a:r>
              <a:rPr lang="sv-SE" sz="2000" dirty="0"/>
              <a:t>Träningsnärvaro påverkar inte matchuttagning – men antal träningstillfällen och repetitioner påverkar naturligtvis spelarens utveckling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476D7DA-3B79-AF3C-C0D1-9F73DF65E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12" y="0"/>
            <a:ext cx="1527326" cy="152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1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SE" sz="4000" dirty="0" err="1">
                <a:solidFill>
                  <a:srgbClr val="FFFFFF"/>
                </a:solidFill>
              </a:rPr>
              <a:t>Merspel</a:t>
            </a:r>
            <a:r>
              <a:rPr lang="sv-SE" sz="4000" dirty="0">
                <a:solidFill>
                  <a:srgbClr val="FFFFFF"/>
                </a:solidFill>
              </a:rPr>
              <a:t> till U1</a:t>
            </a:r>
            <a:r>
              <a:rPr lang="en-SE" sz="4000" dirty="0">
                <a:solidFill>
                  <a:srgbClr val="FFFFFF"/>
                </a:solidFill>
              </a:rPr>
              <a:t>0/D1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73970-B53C-5BD9-56DB-FC40C18F5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244" y="2838027"/>
            <a:ext cx="11375009" cy="3535679"/>
          </a:xfrm>
        </p:spPr>
        <p:txBody>
          <a:bodyPr anchor="ctr">
            <a:normAutofit/>
          </a:bodyPr>
          <a:lstStyle/>
          <a:p>
            <a:r>
              <a:rPr lang="sv-SE" sz="1800" dirty="0"/>
              <a:t>2st lag</a:t>
            </a:r>
            <a:r>
              <a:rPr lang="en-SE" sz="1800" dirty="0"/>
              <a:t> </a:t>
            </a:r>
            <a:r>
              <a:rPr lang="sv-SE" sz="1800" dirty="0"/>
              <a:t>i </a:t>
            </a:r>
            <a:r>
              <a:rPr lang="en-SE" sz="1800" dirty="0"/>
              <a:t>U10/D1</a:t>
            </a:r>
            <a:endParaRPr lang="sv-SE" sz="1800" dirty="0"/>
          </a:p>
          <a:p>
            <a:r>
              <a:rPr lang="en-SE" sz="1800" dirty="0"/>
              <a:t>Det </a:t>
            </a:r>
            <a:r>
              <a:rPr lang="en-SE" sz="1800" dirty="0" err="1"/>
              <a:t>finns</a:t>
            </a:r>
            <a:r>
              <a:rPr lang="en-SE" sz="1800" dirty="0"/>
              <a:t> inga </a:t>
            </a:r>
            <a:r>
              <a:rPr lang="en-SE" sz="1800" dirty="0" err="1"/>
              <a:t>garantier</a:t>
            </a:r>
            <a:r>
              <a:rPr lang="en-SE" sz="1800" dirty="0"/>
              <a:t> för </a:t>
            </a:r>
            <a:r>
              <a:rPr lang="en-SE" sz="1800" dirty="0" err="1"/>
              <a:t>spel</a:t>
            </a:r>
            <a:r>
              <a:rPr lang="en-SE" sz="1800" dirty="0"/>
              <a:t> med U10</a:t>
            </a:r>
          </a:p>
          <a:p>
            <a:r>
              <a:rPr lang="en-SE" sz="1800" dirty="0"/>
              <a:t>Dyker </a:t>
            </a:r>
            <a:r>
              <a:rPr lang="en-SE" sz="1800" dirty="0" err="1"/>
              <a:t>möjligheten</a:t>
            </a:r>
            <a:r>
              <a:rPr lang="en-SE" sz="1800" dirty="0"/>
              <a:t> </a:t>
            </a:r>
            <a:r>
              <a:rPr lang="en-SE" sz="1800" dirty="0" err="1"/>
              <a:t>upp</a:t>
            </a:r>
            <a:r>
              <a:rPr lang="en-SE" sz="1800" dirty="0"/>
              <a:t> </a:t>
            </a:r>
            <a:r>
              <a:rPr lang="en-SE" sz="1800" dirty="0" err="1"/>
              <a:t>kommer</a:t>
            </a:r>
            <a:r>
              <a:rPr lang="en-SE" sz="1800" dirty="0"/>
              <a:t> de </a:t>
            </a:r>
            <a:r>
              <a:rPr lang="en-SE" sz="1800" dirty="0" err="1"/>
              <a:t>spelare</a:t>
            </a:r>
            <a:r>
              <a:rPr lang="en-SE" sz="1800" dirty="0"/>
              <a:t> </a:t>
            </a:r>
            <a:r>
              <a:rPr lang="en-SE" sz="1800" dirty="0" err="1"/>
              <a:t>som</a:t>
            </a:r>
            <a:r>
              <a:rPr lang="en-SE" sz="1800" dirty="0"/>
              <a:t> U10 </a:t>
            </a:r>
            <a:r>
              <a:rPr lang="en-SE" sz="1800" dirty="0" err="1"/>
              <a:t>vill</a:t>
            </a:r>
            <a:r>
              <a:rPr lang="en-SE" sz="1800" dirty="0"/>
              <a:t> </a:t>
            </a:r>
            <a:r>
              <a:rPr lang="en-SE" sz="1800" dirty="0" err="1"/>
              <a:t>låna</a:t>
            </a:r>
            <a:r>
              <a:rPr lang="en-SE" sz="1800" dirty="0"/>
              <a:t> </a:t>
            </a:r>
            <a:r>
              <a:rPr lang="en-SE" sz="1800" dirty="0" err="1"/>
              <a:t>få</a:t>
            </a:r>
            <a:r>
              <a:rPr lang="en-SE" sz="1800" dirty="0"/>
              <a:t> </a:t>
            </a:r>
            <a:r>
              <a:rPr lang="en-SE" sz="1800" dirty="0" err="1"/>
              <a:t>möjligheten</a:t>
            </a:r>
            <a:r>
              <a:rPr lang="en-SE" sz="1800" dirty="0"/>
              <a:t> till det</a:t>
            </a:r>
          </a:p>
          <a:p>
            <a:r>
              <a:rPr lang="en-SE" sz="1800" dirty="0"/>
              <a:t>Den </a:t>
            </a:r>
            <a:r>
              <a:rPr lang="en-SE" sz="1800" dirty="0" err="1"/>
              <a:t>som</a:t>
            </a:r>
            <a:r>
              <a:rPr lang="en-SE" sz="1800" dirty="0"/>
              <a:t> </a:t>
            </a:r>
            <a:r>
              <a:rPr lang="en-SE" sz="1800" dirty="0" err="1"/>
              <a:t>avgör</a:t>
            </a:r>
            <a:r>
              <a:rPr lang="en-SE" sz="1800" dirty="0"/>
              <a:t> </a:t>
            </a:r>
            <a:r>
              <a:rPr lang="en-SE" sz="1800" dirty="0" err="1"/>
              <a:t>är</a:t>
            </a:r>
            <a:r>
              <a:rPr lang="en-SE" sz="1800" dirty="0"/>
              <a:t> </a:t>
            </a:r>
            <a:r>
              <a:rPr lang="en-SE" sz="1800" dirty="0" err="1"/>
              <a:t>alltid</a:t>
            </a:r>
            <a:r>
              <a:rPr lang="en-SE" sz="1800" dirty="0"/>
              <a:t> </a:t>
            </a:r>
            <a:r>
              <a:rPr lang="en-SE" sz="1800" dirty="0" err="1"/>
              <a:t>tränaren</a:t>
            </a:r>
            <a:r>
              <a:rPr lang="en-SE" sz="1800" dirty="0"/>
              <a:t> </a:t>
            </a:r>
            <a:r>
              <a:rPr lang="en-SE" sz="1800" dirty="0" err="1"/>
              <a:t>ovanför</a:t>
            </a:r>
            <a:r>
              <a:rPr lang="en-SE" sz="1800" dirty="0"/>
              <a:t> (Eddie) men </a:t>
            </a:r>
            <a:r>
              <a:rPr lang="en-SE" sz="1800" dirty="0" err="1"/>
              <a:t>naturligtvis</a:t>
            </a:r>
            <a:r>
              <a:rPr lang="en-SE" sz="1800" dirty="0"/>
              <a:t> </a:t>
            </a:r>
            <a:r>
              <a:rPr lang="en-SE" sz="1800" dirty="0" err="1"/>
              <a:t>i</a:t>
            </a:r>
            <a:r>
              <a:rPr lang="en-SE" sz="1800" dirty="0"/>
              <a:t> </a:t>
            </a:r>
            <a:r>
              <a:rPr lang="en-SE" sz="1800" dirty="0" err="1"/>
              <a:t>samråd</a:t>
            </a:r>
            <a:r>
              <a:rPr lang="en-SE" sz="1800" dirty="0"/>
              <a:t> med </a:t>
            </a:r>
            <a:r>
              <a:rPr lang="en-SE" sz="1800" dirty="0" err="1"/>
              <a:t>våra</a:t>
            </a:r>
            <a:r>
              <a:rPr lang="en-SE" sz="1800" dirty="0"/>
              <a:t> </a:t>
            </a:r>
            <a:r>
              <a:rPr lang="en-SE" sz="1800" dirty="0" err="1"/>
              <a:t>egna</a:t>
            </a:r>
            <a:r>
              <a:rPr lang="en-SE" sz="1800" dirty="0"/>
              <a:t> </a:t>
            </a:r>
            <a:r>
              <a:rPr lang="en-SE" sz="1800" dirty="0" err="1"/>
              <a:t>tränare</a:t>
            </a:r>
            <a:endParaRPr lang="en-SE" sz="1800" dirty="0"/>
          </a:p>
          <a:p>
            <a:r>
              <a:rPr lang="en-SE" sz="1800" dirty="0" err="1"/>
              <a:t>Kallelse</a:t>
            </a:r>
            <a:r>
              <a:rPr lang="en-SE" sz="1800" dirty="0"/>
              <a:t> </a:t>
            </a:r>
            <a:r>
              <a:rPr lang="en-SE" sz="1800" dirty="0" err="1"/>
              <a:t>blir</a:t>
            </a:r>
            <a:r>
              <a:rPr lang="en-SE" sz="1800" dirty="0"/>
              <a:t> via </a:t>
            </a:r>
            <a:r>
              <a:rPr lang="en-SE" sz="1800" dirty="0" err="1"/>
              <a:t>telefon</a:t>
            </a:r>
            <a:r>
              <a:rPr lang="en-SE" sz="1800" dirty="0"/>
              <a:t> och laget.se</a:t>
            </a:r>
          </a:p>
          <a:p>
            <a:endParaRPr lang="sv-SE" sz="1800" dirty="0"/>
          </a:p>
          <a:p>
            <a:pPr marL="0" indent="0">
              <a:buNone/>
            </a:pPr>
            <a:endParaRPr lang="sv-SE" sz="1800" dirty="0"/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969A5D7-95FB-AFE5-B5A4-95928D961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68" y="-6692"/>
            <a:ext cx="1598763" cy="15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99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Hemmaplansmodellen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91DACD-55B2-C6AF-5036-D7E700D51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803" y="3287651"/>
            <a:ext cx="4214129" cy="31089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D195DB-DF55-6E6B-A887-CA052F85E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169" y="1817219"/>
            <a:ext cx="1430867" cy="1611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3A25BF5-13F0-AF9D-9DBB-F41159A9B623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9119602" y="3429000"/>
            <a:ext cx="1" cy="6214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Bildobjekt 2">
            <a:extLst>
              <a:ext uri="{FF2B5EF4-FFF2-40B4-BE49-F238E27FC236}">
                <a16:creationId xmlns:a16="http://schemas.microsoft.com/office/drawing/2014/main" id="{D9FEDC7E-71E7-AE7E-97BB-674C825073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37" y="-6692"/>
            <a:ext cx="1584476" cy="158074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0552FB94-41AF-1D74-B9A8-510E6FA057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6189" y="2492709"/>
            <a:ext cx="5253526" cy="3755915"/>
          </a:xfrm>
          <a:prstGeom prst="rect">
            <a:avLst/>
          </a:prstGeom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45CCDB3-2404-98D7-AEEF-8F786F139F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237" y="1676605"/>
            <a:ext cx="1547865" cy="5055470"/>
          </a:xfrm>
          <a:prstGeom prst="rect">
            <a:avLst/>
          </a:prstGeom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58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Hemmaplansmodellen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1C2F7DF-EE48-3001-605F-A1B22E2F5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50" y="0"/>
            <a:ext cx="1601200" cy="1597432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1704F6A9-3B3C-83AE-3B30-80A89749234A}"/>
              </a:ext>
            </a:extLst>
          </p:cNvPr>
          <p:cNvSpPr txBox="1">
            <a:spLocks/>
          </p:cNvSpPr>
          <p:nvPr/>
        </p:nvSpPr>
        <p:spPr>
          <a:xfrm>
            <a:off x="2641947" y="1546040"/>
            <a:ext cx="7150713" cy="447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E36448BF-A17E-ADDE-3716-78BE4C786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78" y="2588002"/>
            <a:ext cx="2651990" cy="1417443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3B4243C8-7F71-2991-361C-71595FE16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1657" y="2240402"/>
            <a:ext cx="2651990" cy="1834228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0DA0A5A8-8CC0-E555-9CE2-C0BED5934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0319" y="2039496"/>
            <a:ext cx="1044030" cy="17527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2EF50428-0978-37B2-9D09-D05FCDC9B6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516" y="2318777"/>
            <a:ext cx="1028789" cy="167655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85261A72-E46C-186C-7E17-323E5E5C17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6235" y="2155138"/>
            <a:ext cx="2208902" cy="1543721"/>
          </a:xfrm>
          <a:prstGeom prst="rect">
            <a:avLst/>
          </a:prstGeom>
        </p:spPr>
      </p:pic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78A0928C-C5BF-BC9E-6080-865242C1E9F4}"/>
              </a:ext>
            </a:extLst>
          </p:cNvPr>
          <p:cNvSpPr txBox="1">
            <a:spLocks/>
          </p:cNvSpPr>
          <p:nvPr/>
        </p:nvSpPr>
        <p:spPr>
          <a:xfrm>
            <a:off x="9380758" y="5254463"/>
            <a:ext cx="2184278" cy="541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U</a:t>
            </a:r>
            <a:r>
              <a:rPr lang="en-SE" sz="2400" dirty="0"/>
              <a:t>9/10       U11</a:t>
            </a:r>
            <a:endParaRPr lang="sv-SE" sz="2400" dirty="0"/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636240BB-0222-B85F-59DA-2B33FA29DF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9439" y="4378049"/>
            <a:ext cx="2846086" cy="876414"/>
          </a:xfrm>
          <a:prstGeom prst="rect">
            <a:avLst/>
          </a:prstGeom>
        </p:spPr>
      </p:pic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3B92D33D-4AC3-57FD-AE0C-AFE7D88202FF}"/>
              </a:ext>
            </a:extLst>
          </p:cNvPr>
          <p:cNvSpPr txBox="1">
            <a:spLocks/>
          </p:cNvSpPr>
          <p:nvPr/>
        </p:nvSpPr>
        <p:spPr>
          <a:xfrm>
            <a:off x="3624554" y="1993854"/>
            <a:ext cx="1128122" cy="2820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10DFEC07-8E70-23C9-180C-AF886237D395}"/>
              </a:ext>
            </a:extLst>
          </p:cNvPr>
          <p:cNvSpPr txBox="1">
            <a:spLocks/>
          </p:cNvSpPr>
          <p:nvPr/>
        </p:nvSpPr>
        <p:spPr>
          <a:xfrm>
            <a:off x="7424214" y="1916955"/>
            <a:ext cx="1128122" cy="3589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  <p:pic>
        <p:nvPicPr>
          <p:cNvPr id="7" name="Bildobjekt 26">
            <a:extLst>
              <a:ext uri="{FF2B5EF4-FFF2-40B4-BE49-F238E27FC236}">
                <a16:creationId xmlns:a16="http://schemas.microsoft.com/office/drawing/2014/main" id="{54A19FFB-64ED-296F-706F-3B2F292976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0757" y="5782935"/>
            <a:ext cx="2085295" cy="824952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078702E8-592D-3916-1210-95680D54A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99" y="3971227"/>
            <a:ext cx="4324517" cy="289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8F757B62-2EE5-C3E7-3CC5-80B99BBD5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018" y="3977916"/>
            <a:ext cx="4814922" cy="288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644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2375A-2E82-B9C6-A971-8D6AB63F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4629F6-7430-A9C1-BEDB-D54116BA7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1C42E6-9366-8A71-7D16-0139D95DC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CFC50E-31B4-C2DB-A73B-124ECC35E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AE8C36-CD36-4CC7-93FB-27DA88350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712F31-A2CE-B808-F0B9-F5D584EB3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662BC70-0B9D-9028-27EC-B72AC90B1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28" y="278535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Kortsiktigt mål under säsongen Team 1</a:t>
            </a:r>
            <a:r>
              <a:rPr lang="en-SE" sz="4000" dirty="0">
                <a:solidFill>
                  <a:srgbClr val="FFFFFF"/>
                </a:solidFill>
              </a:rPr>
              <a:t>8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888B7CC-37EE-381A-CF3D-2D1F80A48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855" y="1986169"/>
            <a:ext cx="10892724" cy="4479286"/>
          </a:xfrm>
        </p:spPr>
        <p:txBody>
          <a:bodyPr>
            <a:normAutofit/>
          </a:bodyPr>
          <a:lstStyle/>
          <a:p>
            <a:r>
              <a:rPr lang="sv-SE" sz="2000" b="1" u="sng" dirty="0">
                <a:highlight>
                  <a:srgbClr val="00FF00"/>
                </a:highlight>
              </a:rPr>
              <a:t>Årets huvudfokus:</a:t>
            </a:r>
            <a:r>
              <a:rPr lang="sv-SE" sz="2000" b="1" dirty="0"/>
              <a:t>  Skridskoteknik</a:t>
            </a:r>
            <a:endParaRPr lang="sv-SE" sz="2000" dirty="0"/>
          </a:p>
          <a:p>
            <a:r>
              <a:rPr lang="sv-SE" sz="2000" dirty="0"/>
              <a:t>S</a:t>
            </a:r>
            <a:r>
              <a:rPr lang="en-SE" sz="2000" dirty="0"/>
              <a:t>å </a:t>
            </a:r>
            <a:r>
              <a:rPr lang="en-SE" sz="2000" dirty="0" err="1"/>
              <a:t>många</a:t>
            </a:r>
            <a:r>
              <a:rPr lang="en-SE" sz="2000" dirty="0"/>
              <a:t> </a:t>
            </a:r>
            <a:r>
              <a:rPr lang="en-SE" sz="2000" dirty="0" err="1"/>
              <a:t>spelare</a:t>
            </a:r>
            <a:r>
              <a:rPr lang="en-SE" sz="2000" dirty="0"/>
              <a:t> </a:t>
            </a:r>
            <a:r>
              <a:rPr lang="en-SE" sz="2000" dirty="0" err="1"/>
              <a:t>som</a:t>
            </a:r>
            <a:r>
              <a:rPr lang="en-SE" sz="2000" dirty="0"/>
              <a:t> </a:t>
            </a:r>
            <a:r>
              <a:rPr lang="en-SE" sz="2000" dirty="0" err="1"/>
              <a:t>möjligt</a:t>
            </a:r>
            <a:r>
              <a:rPr lang="en-SE" sz="2000" dirty="0"/>
              <a:t> ska ta </a:t>
            </a:r>
            <a:r>
              <a:rPr lang="en-SE" sz="2000" dirty="0" err="1"/>
              <a:t>nästa</a:t>
            </a:r>
            <a:r>
              <a:rPr lang="en-SE" sz="2000" dirty="0"/>
              <a:t> </a:t>
            </a:r>
            <a:r>
              <a:rPr lang="en-SE" sz="2000" dirty="0" err="1"/>
              <a:t>kliv</a:t>
            </a:r>
            <a:r>
              <a:rPr lang="en-SE" sz="2000" dirty="0"/>
              <a:t> </a:t>
            </a:r>
            <a:r>
              <a:rPr lang="en-SE" sz="2000" dirty="0" err="1"/>
              <a:t>i</a:t>
            </a:r>
            <a:r>
              <a:rPr lang="en-SE" sz="2000" dirty="0"/>
              <a:t> sin </a:t>
            </a:r>
            <a:r>
              <a:rPr lang="en-SE" sz="2000" dirty="0" err="1"/>
              <a:t>utveckling</a:t>
            </a:r>
            <a:r>
              <a:rPr lang="en-SE" sz="2000" dirty="0"/>
              <a:t> – </a:t>
            </a:r>
            <a:r>
              <a:rPr lang="en-SE" sz="2000" dirty="0" err="1"/>
              <a:t>skridskor</a:t>
            </a:r>
            <a:r>
              <a:rPr lang="en-SE" sz="2000" dirty="0"/>
              <a:t>, </a:t>
            </a:r>
            <a:r>
              <a:rPr lang="en-SE" sz="2000" dirty="0" err="1"/>
              <a:t>klubbteknik</a:t>
            </a:r>
            <a:r>
              <a:rPr lang="en-SE" sz="2000" dirty="0"/>
              <a:t>, </a:t>
            </a:r>
            <a:r>
              <a:rPr lang="en-SE" sz="2000" dirty="0" err="1"/>
              <a:t>passningar</a:t>
            </a:r>
            <a:r>
              <a:rPr lang="en-SE" sz="2000" dirty="0"/>
              <a:t>, </a:t>
            </a:r>
            <a:r>
              <a:rPr lang="en-SE" sz="2000" dirty="0" err="1"/>
              <a:t>skott</a:t>
            </a:r>
            <a:r>
              <a:rPr lang="en-SE" sz="2000" dirty="0"/>
              <a:t> &amp; </a:t>
            </a:r>
            <a:r>
              <a:rPr lang="en-SE" sz="2000" dirty="0" err="1"/>
              <a:t>spelsinne</a:t>
            </a:r>
            <a:r>
              <a:rPr lang="en-SE" sz="2000" dirty="0"/>
              <a:t> </a:t>
            </a:r>
            <a:r>
              <a:rPr lang="en-SE" sz="2000" dirty="0" err="1"/>
              <a:t>samt</a:t>
            </a:r>
            <a:r>
              <a:rPr lang="en-SE" sz="2000" dirty="0"/>
              <a:t> </a:t>
            </a:r>
            <a:r>
              <a:rPr lang="en-SE" sz="2000" dirty="0" err="1"/>
              <a:t>stort</a:t>
            </a:r>
            <a:r>
              <a:rPr lang="en-SE" sz="2000" dirty="0"/>
              <a:t> </a:t>
            </a:r>
            <a:r>
              <a:rPr lang="en-SE" sz="2000" dirty="0" err="1"/>
              <a:t>självförtroende</a:t>
            </a:r>
            <a:endParaRPr lang="sv-SE" sz="2000" dirty="0"/>
          </a:p>
          <a:p>
            <a:r>
              <a:rPr lang="sv-SE" sz="2000" dirty="0"/>
              <a:t>Regelbunden närvaro är viktig – fler repetitioner ger bättre förutsättningar för utveckling</a:t>
            </a:r>
            <a:r>
              <a:rPr lang="en-SE" sz="2000" dirty="0"/>
              <a:t> </a:t>
            </a:r>
            <a:endParaRPr lang="sv-SE" sz="2000" dirty="0"/>
          </a:p>
          <a:p>
            <a:r>
              <a:rPr lang="sv-SE" sz="2000" dirty="0"/>
              <a:t>Fortsätta bygga på bra lagkänsla </a:t>
            </a:r>
          </a:p>
          <a:p>
            <a:r>
              <a:rPr lang="sv-SE" sz="2000" dirty="0"/>
              <a:t>Öka passningsspelet </a:t>
            </a:r>
            <a:r>
              <a:rPr lang="en-SE" sz="2000" dirty="0"/>
              <a:t>- </a:t>
            </a:r>
            <a:r>
              <a:rPr lang="en-SE" sz="2000" dirty="0" err="1"/>
              <a:t>spelsinne</a:t>
            </a:r>
            <a:endParaRPr lang="sv-SE" sz="2000" dirty="0"/>
          </a:p>
          <a:p>
            <a:r>
              <a:rPr lang="en-SE" sz="2000" dirty="0"/>
              <a:t>J</a:t>
            </a:r>
            <a:r>
              <a:rPr lang="sv-SE" sz="2000" dirty="0"/>
              <a:t>obba med 1a, 2a och 3:e press (</a:t>
            </a:r>
            <a:r>
              <a:rPr lang="en-SE" sz="2000" dirty="0" err="1"/>
              <a:t>enklare</a:t>
            </a:r>
            <a:r>
              <a:rPr lang="en-SE" sz="2000" dirty="0"/>
              <a:t> </a:t>
            </a:r>
            <a:r>
              <a:rPr lang="en-SE" sz="2000" dirty="0" err="1"/>
              <a:t>positionsspel</a:t>
            </a:r>
            <a:r>
              <a:rPr lang="en-SE" sz="2000" dirty="0"/>
              <a:t> </a:t>
            </a:r>
            <a:r>
              <a:rPr lang="en-SE" sz="2000" dirty="0" err="1"/>
              <a:t>på</a:t>
            </a:r>
            <a:r>
              <a:rPr lang="en-SE" sz="2000" dirty="0"/>
              <a:t> </a:t>
            </a:r>
            <a:r>
              <a:rPr lang="en-SE" sz="2000" dirty="0" err="1"/>
              <a:t>isen</a:t>
            </a:r>
            <a:r>
              <a:rPr lang="sv-SE" sz="2000" dirty="0"/>
              <a:t>)</a:t>
            </a:r>
          </a:p>
          <a:p>
            <a:r>
              <a:rPr lang="en-SE" sz="2000" dirty="0"/>
              <a:t>1</a:t>
            </a:r>
            <a:r>
              <a:rPr lang="sv-SE" sz="2000" dirty="0"/>
              <a:t>st aktivitet off-ice (vår</a:t>
            </a:r>
            <a:r>
              <a:rPr lang="en-SE" sz="2000" dirty="0" err="1"/>
              <a:t>en</a:t>
            </a:r>
            <a:r>
              <a:rPr lang="sv-SE" sz="2000" dirty="0"/>
              <a:t> -27) </a:t>
            </a:r>
          </a:p>
          <a:p>
            <a:r>
              <a:rPr lang="sv-SE" sz="2000" dirty="0"/>
              <a:t>2st föräldramöten</a:t>
            </a:r>
            <a:r>
              <a:rPr lang="en-SE" sz="2000" dirty="0"/>
              <a:t>?</a:t>
            </a:r>
            <a:r>
              <a:rPr lang="sv-SE" sz="2000" dirty="0"/>
              <a:t> (början höst -26 och slutet vår -27</a:t>
            </a:r>
            <a:r>
              <a:rPr lang="en-SE" sz="2000" dirty="0"/>
              <a:t>?</a:t>
            </a:r>
            <a:r>
              <a:rPr lang="sv-SE" sz="2000" dirty="0"/>
              <a:t>) </a:t>
            </a:r>
            <a:endParaRPr lang="en-SE" sz="2000" dirty="0"/>
          </a:p>
          <a:p>
            <a:r>
              <a:rPr lang="en-SE" sz="2000" dirty="0"/>
              <a:t>Cuper – </a:t>
            </a:r>
            <a:r>
              <a:rPr lang="en-SE" sz="2000" dirty="0" err="1"/>
              <a:t>kostnadsfråga</a:t>
            </a:r>
            <a:r>
              <a:rPr lang="en-SE" sz="2000" dirty="0"/>
              <a:t> &amp; </a:t>
            </a:r>
            <a:r>
              <a:rPr lang="en-SE" sz="2000" dirty="0" err="1"/>
              <a:t>vilja</a:t>
            </a:r>
            <a:r>
              <a:rPr lang="en-SE" sz="2000" dirty="0"/>
              <a:t>. Alla </a:t>
            </a:r>
            <a:r>
              <a:rPr lang="en-SE" sz="2000" dirty="0" err="1"/>
              <a:t>spelare</a:t>
            </a:r>
            <a:r>
              <a:rPr lang="en-SE" sz="2000" dirty="0"/>
              <a:t> </a:t>
            </a:r>
            <a:r>
              <a:rPr lang="en-SE" sz="2000" dirty="0" err="1"/>
              <a:t>får</a:t>
            </a:r>
            <a:r>
              <a:rPr lang="en-SE" sz="2000" dirty="0"/>
              <a:t> </a:t>
            </a:r>
            <a:r>
              <a:rPr lang="en-SE" sz="2000" dirty="0" err="1"/>
              <a:t>möjlighet</a:t>
            </a:r>
            <a:r>
              <a:rPr lang="en-SE" sz="2000" dirty="0"/>
              <a:t> till 1-3 st </a:t>
            </a:r>
            <a:r>
              <a:rPr lang="en-SE" sz="2000" dirty="0" err="1"/>
              <a:t>cuper</a:t>
            </a:r>
            <a:r>
              <a:rPr lang="en-SE" sz="2000" dirty="0"/>
              <a:t> under </a:t>
            </a:r>
            <a:r>
              <a:rPr lang="en-SE" sz="2000" dirty="0" err="1"/>
              <a:t>aug-maj</a:t>
            </a:r>
            <a:endParaRPr lang="sv-SE" sz="2000" dirty="0"/>
          </a:p>
          <a:p>
            <a:r>
              <a:rPr lang="sv-SE" sz="2000" dirty="0"/>
              <a:t>Öka lagkassan</a:t>
            </a:r>
            <a:endParaRPr lang="sv-SE" sz="2000" dirty="0">
              <a:highlight>
                <a:srgbClr val="00FF00"/>
              </a:highlight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4ACA87F-0973-999B-1F3C-700DCFD76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83" y="-6692"/>
            <a:ext cx="1469133" cy="14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39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5446B2-5BD5-789D-44EF-86AAF838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3B78BCB-4A0E-9F26-65DF-EC6766D15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092B18-90BE-2053-B23C-47BA68660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CDBA23-D294-80E2-C4DF-B596E107F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2BA3DC-46C9-3240-C416-EF7744FFA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49E579-486F-D52A-C8B9-98322B490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88DAAF4-AD4E-9AC4-FF76-BA52F70B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28" y="278535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SE" sz="4000" dirty="0">
                <a:solidFill>
                  <a:srgbClr val="FFFFFF"/>
                </a:solidFill>
              </a:rPr>
              <a:t>7</a:t>
            </a:r>
            <a:r>
              <a:rPr lang="sv-SE" sz="4000" dirty="0">
                <a:solidFill>
                  <a:srgbClr val="FFFFFF"/>
                </a:solidFill>
              </a:rPr>
              <a:t>-12 år - En gyllene period för utveckling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1767810-3B4F-1936-ED87-16418679C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93" y="3373858"/>
            <a:ext cx="5608218" cy="3288049"/>
          </a:xfrm>
        </p:spPr>
        <p:txBody>
          <a:bodyPr>
            <a:normAutofit/>
          </a:bodyPr>
          <a:lstStyle/>
          <a:p>
            <a:r>
              <a:rPr lang="sv-SE" sz="2000" dirty="0"/>
              <a:t>På isen</a:t>
            </a:r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Skridskoteknik</a:t>
            </a:r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Puckkontroll</a:t>
            </a:r>
          </a:p>
          <a:p>
            <a:pPr lvl="1"/>
            <a:r>
              <a:rPr lang="sv-SE" sz="2000" dirty="0"/>
              <a:t>Passningar och skott</a:t>
            </a:r>
          </a:p>
          <a:p>
            <a:pPr lvl="1"/>
            <a:r>
              <a:rPr lang="sv-SE" sz="2000" dirty="0"/>
              <a:t>Balans och koordination</a:t>
            </a:r>
          </a:p>
          <a:p>
            <a:pPr marL="457200" lvl="1" indent="0">
              <a:buNone/>
            </a:pPr>
            <a:endParaRPr lang="sv-SE" sz="20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30ADBE2-1538-5434-25E1-9D5499731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83" y="-6692"/>
            <a:ext cx="1469133" cy="1465676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07132691-F915-C13D-AEC4-EF9725842DD2}"/>
              </a:ext>
            </a:extLst>
          </p:cNvPr>
          <p:cNvSpPr txBox="1">
            <a:spLocks/>
          </p:cNvSpPr>
          <p:nvPr/>
        </p:nvSpPr>
        <p:spPr>
          <a:xfrm>
            <a:off x="6193546" y="3258259"/>
            <a:ext cx="5608218" cy="3154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Utanför isen</a:t>
            </a:r>
          </a:p>
          <a:p>
            <a:pPr lvl="1"/>
            <a:r>
              <a:rPr lang="sv-SE" sz="2000" dirty="0"/>
              <a:t>Fotboll/innebandy</a:t>
            </a:r>
          </a:p>
          <a:p>
            <a:pPr lvl="1"/>
            <a:r>
              <a:rPr lang="sv-SE" sz="2000" dirty="0"/>
              <a:t>Racketsporter</a:t>
            </a:r>
          </a:p>
          <a:p>
            <a:pPr lvl="1"/>
            <a:r>
              <a:rPr lang="sv-SE" sz="2000" dirty="0"/>
              <a:t>Friidrott/sprint/hopp</a:t>
            </a:r>
          </a:p>
          <a:p>
            <a:pPr lvl="1"/>
            <a:r>
              <a:rPr lang="sv-SE" sz="2000" dirty="0"/>
              <a:t>Inlines/spontanidrott</a:t>
            </a:r>
          </a:p>
          <a:p>
            <a:pPr lvl="1"/>
            <a:r>
              <a:rPr lang="sv-SE" sz="2000" dirty="0"/>
              <a:t>Lek med klubba och boll hemma</a:t>
            </a:r>
          </a:p>
          <a:p>
            <a:pPr lvl="1"/>
            <a:endParaRPr lang="sv-SE" sz="2000" dirty="0"/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16346778-11F2-9276-0625-000AA65D202F}"/>
              </a:ext>
            </a:extLst>
          </p:cNvPr>
          <p:cNvSpPr txBox="1">
            <a:spLocks/>
          </p:cNvSpPr>
          <p:nvPr/>
        </p:nvSpPr>
        <p:spPr>
          <a:xfrm>
            <a:off x="1080656" y="1735881"/>
            <a:ext cx="9984508" cy="11226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/>
              <a:t>Barn i den här åldern har mycket goda förutsättningar att lära sig nya rörelser och färdigheter. </a:t>
            </a:r>
          </a:p>
          <a:p>
            <a:pPr marL="0" indent="0">
              <a:buNone/>
            </a:pPr>
            <a:r>
              <a:rPr lang="sv-SE" sz="2000" dirty="0"/>
              <a:t> ”</a:t>
            </a:r>
            <a:r>
              <a:rPr lang="sv-SE" sz="2000" dirty="0" err="1"/>
              <a:t>Develop</a:t>
            </a:r>
            <a:r>
              <a:rPr lang="sv-SE" sz="2000" dirty="0"/>
              <a:t> the </a:t>
            </a:r>
            <a:r>
              <a:rPr lang="sv-SE" sz="2000" dirty="0" err="1"/>
              <a:t>athlete</a:t>
            </a:r>
            <a:r>
              <a:rPr lang="sv-SE" sz="2000" dirty="0"/>
              <a:t> </a:t>
            </a:r>
            <a:r>
              <a:rPr lang="sv-SE" sz="2000" dirty="0" err="1"/>
              <a:t>before</a:t>
            </a:r>
            <a:r>
              <a:rPr lang="sv-SE" sz="2000" dirty="0"/>
              <a:t> the hockey </a:t>
            </a:r>
            <a:r>
              <a:rPr lang="sv-SE" sz="2000" dirty="0" err="1"/>
              <a:t>player</a:t>
            </a:r>
            <a:r>
              <a:rPr lang="sv-SE" sz="2000" dirty="0"/>
              <a:t>” – USA Hockey</a:t>
            </a:r>
          </a:p>
          <a:p>
            <a:pPr marL="0" indent="0">
              <a:buNone/>
            </a:pPr>
            <a:endParaRPr lang="sv-SE" sz="2000" dirty="0"/>
          </a:p>
          <a:p>
            <a:pPr lvl="1"/>
            <a:endParaRPr lang="sv-SE" sz="2000" dirty="0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A2074EC9-4F2C-1072-E211-9E38D87757BC}"/>
              </a:ext>
            </a:extLst>
          </p:cNvPr>
          <p:cNvSpPr txBox="1">
            <a:spLocks/>
          </p:cNvSpPr>
          <p:nvPr/>
        </p:nvSpPr>
        <p:spPr>
          <a:xfrm>
            <a:off x="1508837" y="5722128"/>
            <a:ext cx="8588945" cy="1090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000" dirty="0"/>
              <a:t>I den här åldern är repetition avgörande – många kvalitativa repetitioner bygger automatiserade rörelser</a:t>
            </a:r>
          </a:p>
          <a:p>
            <a:pPr lvl="1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274928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669814-1CE3-B47B-1471-59423B621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CF9219-E5EA-25D2-FF97-7BE9EE1AD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86A04F-3883-3733-39C3-8BB067321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4B5ED7-D5B2-3CA7-1658-D5E5A6212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D4D8AC-FC16-15F9-DE5C-A8B87EF1C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DCCE4B-8C15-C659-8AB8-1A841DFC0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A9F544-1F75-28A0-3391-BEF2F642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28" y="278535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Tips på aktiviteter under hösten</a:t>
            </a:r>
            <a:br>
              <a:rPr lang="sv-SE" sz="4000" dirty="0">
                <a:solidFill>
                  <a:srgbClr val="FFFFFF"/>
                </a:solidFill>
              </a:rPr>
            </a:br>
            <a:r>
              <a:rPr lang="sv-SE" sz="2700" dirty="0">
                <a:solidFill>
                  <a:srgbClr val="FFFFFF"/>
                </a:solidFill>
              </a:rPr>
              <a:t>Extra träning är frivillig – men mer skridskotid ger fler repetitioner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3E667DF-DFA9-89EE-6701-5ED2D2D81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855" y="1986169"/>
            <a:ext cx="10892724" cy="4479286"/>
          </a:xfrm>
        </p:spPr>
        <p:txBody>
          <a:bodyPr>
            <a:normAutofit/>
          </a:bodyPr>
          <a:lstStyle/>
          <a:p>
            <a:endParaRPr lang="en-SE" sz="2000" dirty="0">
              <a:highlight>
                <a:srgbClr val="00FF00"/>
              </a:highlight>
            </a:endParaRPr>
          </a:p>
          <a:p>
            <a:r>
              <a:rPr lang="sv-SE" sz="2000" dirty="0">
                <a:highlight>
                  <a:srgbClr val="00FF00"/>
                </a:highlight>
              </a:rPr>
              <a:t>Allmänhetens åkning </a:t>
            </a:r>
            <a:r>
              <a:rPr lang="sv-SE" sz="2000" dirty="0"/>
              <a:t>– ett av de enklaste sätten att få många extra repetitioner i skridskoåkningen.</a:t>
            </a:r>
          </a:p>
          <a:p>
            <a:r>
              <a:rPr lang="sv-SE" sz="2000" dirty="0"/>
              <a:t>Camper – olika fokus på olika camper</a:t>
            </a:r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Glader höstlovscamp</a:t>
            </a:r>
            <a:r>
              <a:rPr lang="sv-SE" sz="2000" dirty="0"/>
              <a:t>  Marconihallen (Bäcken) fokus på skridskoteknik låg-medel svårighetsgrad</a:t>
            </a:r>
          </a:p>
          <a:p>
            <a:pPr lvl="1"/>
            <a:r>
              <a:rPr lang="en-SE" sz="2000" dirty="0">
                <a:highlight>
                  <a:srgbClr val="00FF00"/>
                </a:highlight>
              </a:rPr>
              <a:t>Gothenburg </a:t>
            </a:r>
            <a:r>
              <a:rPr lang="sv-SE" sz="2000" dirty="0">
                <a:highlight>
                  <a:srgbClr val="00FF00"/>
                </a:highlight>
              </a:rPr>
              <a:t>Eagles höstlovscamp</a:t>
            </a:r>
            <a:r>
              <a:rPr lang="sv-SE" sz="2000" dirty="0"/>
              <a:t> Lödöse ishall. Skridskoteknik + spel medel-hög svårighetsgrad</a:t>
            </a:r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Härryda HC höstlovscamp</a:t>
            </a:r>
            <a:r>
              <a:rPr lang="sv-SE" sz="2000" dirty="0"/>
              <a:t> TBA</a:t>
            </a:r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Spontanhockey</a:t>
            </a:r>
            <a:r>
              <a:rPr lang="sv-SE" sz="2000" dirty="0"/>
              <a:t> Tisdagar Landvetter Ishall 14:00-15:50</a:t>
            </a:r>
            <a:r>
              <a:rPr lang="en-SE" sz="2000" dirty="0"/>
              <a:t> </a:t>
            </a:r>
            <a:r>
              <a:rPr lang="en-SE" sz="2000" dirty="0" err="1"/>
              <a:t>ev</a:t>
            </a:r>
            <a:r>
              <a:rPr lang="en-SE" sz="2000" dirty="0"/>
              <a:t> </a:t>
            </a:r>
            <a:r>
              <a:rPr lang="en-SE" sz="2000" dirty="0" err="1"/>
              <a:t>onsdagar</a:t>
            </a:r>
            <a:r>
              <a:rPr lang="en-SE" sz="2000" dirty="0"/>
              <a:t> 15:00-15:50</a:t>
            </a:r>
            <a:endParaRPr lang="sv-SE" sz="2000" dirty="0"/>
          </a:p>
          <a:p>
            <a:pPr lvl="1"/>
            <a:r>
              <a:rPr lang="sv-SE" sz="2000" dirty="0">
                <a:highlight>
                  <a:srgbClr val="00FF00"/>
                </a:highlight>
              </a:rPr>
              <a:t>Övriga aktörer med camper under året </a:t>
            </a:r>
            <a:r>
              <a:rPr lang="sv-SE" sz="2000" dirty="0"/>
              <a:t>– </a:t>
            </a:r>
            <a:r>
              <a:rPr lang="en-SE" sz="2000" dirty="0"/>
              <a:t>Hockey PT</a:t>
            </a:r>
            <a:r>
              <a:rPr lang="sv-SE" sz="2000" dirty="0"/>
              <a:t>,  Future </a:t>
            </a:r>
            <a:r>
              <a:rPr lang="en-SE" sz="2000" dirty="0"/>
              <a:t>A</a:t>
            </a:r>
            <a:r>
              <a:rPr lang="sv-SE" sz="2000" dirty="0"/>
              <a:t>cademy, NHC, </a:t>
            </a:r>
            <a:r>
              <a:rPr lang="en-SE" sz="2000" dirty="0"/>
              <a:t>West Coast Hockey, </a:t>
            </a:r>
            <a:r>
              <a:rPr lang="en-SE" sz="2000" dirty="0" err="1"/>
              <a:t>m.fl</a:t>
            </a:r>
            <a:r>
              <a:rPr lang="en-SE" sz="2000" dirty="0"/>
              <a:t>.</a:t>
            </a:r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marL="457200" lvl="1" indent="0">
              <a:buNone/>
            </a:pPr>
            <a:r>
              <a:rPr lang="sv-SE" sz="2000" b="1"/>
              <a:t>Extra </a:t>
            </a:r>
            <a:r>
              <a:rPr lang="sv-SE" sz="2000" b="1" dirty="0"/>
              <a:t>aktivitet behöver inte vara ishockey – innebandy, fotboll, friidrott, racketsporter och spontanidrott är också värdefullt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73F9B6-2867-2E57-E02C-C27655417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83" y="-6692"/>
            <a:ext cx="1469133" cy="14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27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9B8427-70A1-92F5-B846-DA76C4BF1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SE" sz="4000" dirty="0" err="1">
                <a:solidFill>
                  <a:srgbClr val="FFFFFF"/>
                </a:solidFill>
              </a:rPr>
              <a:t>Knattematch</a:t>
            </a:r>
            <a:r>
              <a:rPr lang="en-SE" sz="4000" dirty="0">
                <a:solidFill>
                  <a:srgbClr val="FFFFFF"/>
                </a:solidFill>
              </a:rPr>
              <a:t> </a:t>
            </a:r>
            <a:r>
              <a:rPr lang="en-SE" sz="4000" dirty="0" err="1">
                <a:solidFill>
                  <a:srgbClr val="FFFFFF"/>
                </a:solidFill>
              </a:rPr>
              <a:t>Frölunda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8B2508-47C7-A04A-D3A8-2945DD7D0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58" y="2059026"/>
            <a:ext cx="11041419" cy="3869826"/>
          </a:xfrm>
        </p:spPr>
        <p:txBody>
          <a:bodyPr>
            <a:normAutofit/>
          </a:bodyPr>
          <a:lstStyle/>
          <a:p>
            <a:r>
              <a:rPr lang="en-SE" sz="2000" dirty="0"/>
              <a:t>Vi </a:t>
            </a:r>
            <a:r>
              <a:rPr lang="en-SE" sz="2000" dirty="0" err="1"/>
              <a:t>kommer</a:t>
            </a:r>
            <a:r>
              <a:rPr lang="en-SE" sz="2000" dirty="0"/>
              <a:t> </a:t>
            </a:r>
            <a:r>
              <a:rPr lang="en-SE" sz="2000" dirty="0" err="1"/>
              <a:t>få</a:t>
            </a:r>
            <a:r>
              <a:rPr lang="en-SE" sz="2000" dirty="0"/>
              <a:t> </a:t>
            </a:r>
            <a:r>
              <a:rPr lang="en-SE" sz="2000" dirty="0" err="1"/>
              <a:t>möjligheten</a:t>
            </a:r>
            <a:r>
              <a:rPr lang="en-SE" sz="2000" dirty="0"/>
              <a:t> under </a:t>
            </a:r>
            <a:r>
              <a:rPr lang="en-SE" sz="2000" dirty="0" err="1"/>
              <a:t>säsongen</a:t>
            </a:r>
            <a:r>
              <a:rPr lang="en-SE" sz="2000" dirty="0"/>
              <a:t> </a:t>
            </a:r>
            <a:r>
              <a:rPr lang="en-SE" sz="2000" dirty="0" err="1"/>
              <a:t>att</a:t>
            </a:r>
            <a:r>
              <a:rPr lang="en-SE" sz="2000" dirty="0"/>
              <a:t> </a:t>
            </a:r>
            <a:r>
              <a:rPr lang="en-SE" sz="2000" dirty="0" err="1"/>
              <a:t>spela</a:t>
            </a:r>
            <a:r>
              <a:rPr lang="en-SE" sz="2000" dirty="0"/>
              <a:t> under </a:t>
            </a:r>
            <a:r>
              <a:rPr lang="en-SE" sz="2000" dirty="0" err="1"/>
              <a:t>en</a:t>
            </a:r>
            <a:r>
              <a:rPr lang="en-SE" sz="2000" dirty="0"/>
              <a:t> av </a:t>
            </a:r>
            <a:r>
              <a:rPr lang="en-SE" sz="2000" dirty="0" err="1"/>
              <a:t>Frölundas</a:t>
            </a:r>
            <a:r>
              <a:rPr lang="en-SE" sz="2000" dirty="0"/>
              <a:t> </a:t>
            </a:r>
            <a:r>
              <a:rPr lang="en-SE" sz="2000" dirty="0" err="1"/>
              <a:t>periodpauser</a:t>
            </a:r>
            <a:r>
              <a:rPr lang="en-SE" sz="2000" dirty="0"/>
              <a:t>. </a:t>
            </a:r>
          </a:p>
          <a:p>
            <a:r>
              <a:rPr lang="en-SE" sz="2000" dirty="0"/>
              <a:t>26/11 </a:t>
            </a:r>
            <a:r>
              <a:rPr lang="en-SE" sz="2000" dirty="0" err="1"/>
              <a:t>Frölunda-Björklöven</a:t>
            </a:r>
            <a:endParaRPr lang="en-SE" sz="2000" dirty="0"/>
          </a:p>
          <a:p>
            <a:r>
              <a:rPr lang="en-SE" sz="2000" dirty="0"/>
              <a:t>Enda </a:t>
            </a:r>
            <a:r>
              <a:rPr lang="en-SE" sz="2000" dirty="0" err="1"/>
              <a:t>gången</a:t>
            </a:r>
            <a:r>
              <a:rPr lang="en-SE" sz="2000" dirty="0"/>
              <a:t> Härryda </a:t>
            </a:r>
            <a:r>
              <a:rPr lang="en-SE" sz="2000" dirty="0" err="1"/>
              <a:t>använder</a:t>
            </a:r>
            <a:r>
              <a:rPr lang="en-SE" sz="2000" dirty="0"/>
              <a:t> sig av </a:t>
            </a:r>
            <a:r>
              <a:rPr lang="en-SE" sz="2000" dirty="0" err="1"/>
              <a:t>träningsnärvaro</a:t>
            </a:r>
            <a:endParaRPr lang="en-SE" sz="2000" dirty="0"/>
          </a:p>
          <a:p>
            <a:r>
              <a:rPr lang="en-SE" sz="2000" dirty="0"/>
              <a:t>De </a:t>
            </a:r>
            <a:r>
              <a:rPr lang="en-SE" sz="2000" dirty="0" err="1"/>
              <a:t>spelare</a:t>
            </a:r>
            <a:r>
              <a:rPr lang="en-SE" sz="2000" dirty="0"/>
              <a:t> </a:t>
            </a:r>
            <a:r>
              <a:rPr lang="en-SE" sz="2000" dirty="0" err="1"/>
              <a:t>som</a:t>
            </a:r>
            <a:r>
              <a:rPr lang="en-SE" sz="2000" dirty="0"/>
              <a:t> </a:t>
            </a:r>
            <a:r>
              <a:rPr lang="en-SE" sz="2000" dirty="0" err="1"/>
              <a:t>har</a:t>
            </a:r>
            <a:r>
              <a:rPr lang="en-SE" sz="2000" dirty="0"/>
              <a:t> </a:t>
            </a:r>
            <a:r>
              <a:rPr lang="en-SE" sz="2000" dirty="0" err="1"/>
              <a:t>högst</a:t>
            </a:r>
            <a:r>
              <a:rPr lang="en-SE" sz="2000" dirty="0"/>
              <a:t> </a:t>
            </a:r>
            <a:r>
              <a:rPr lang="en-SE" sz="2000" dirty="0" err="1"/>
              <a:t>träningsnärvaro</a:t>
            </a:r>
            <a:r>
              <a:rPr lang="en-SE" sz="2000" dirty="0"/>
              <a:t> från </a:t>
            </a:r>
            <a:r>
              <a:rPr lang="en-SE" sz="2000" dirty="0" err="1"/>
              <a:t>träningsstarten</a:t>
            </a:r>
            <a:r>
              <a:rPr lang="en-SE" sz="2000" dirty="0"/>
              <a:t> </a:t>
            </a:r>
            <a:r>
              <a:rPr lang="en-SE" sz="2000" dirty="0" err="1"/>
              <a:t>i</a:t>
            </a:r>
            <a:r>
              <a:rPr lang="en-SE" sz="2000" dirty="0"/>
              <a:t> </a:t>
            </a:r>
            <a:r>
              <a:rPr lang="en-SE" sz="2000" dirty="0" err="1"/>
              <a:t>augusti</a:t>
            </a:r>
            <a:r>
              <a:rPr lang="en-SE" sz="2000" dirty="0"/>
              <a:t> </a:t>
            </a:r>
            <a:r>
              <a:rPr lang="en-SE" sz="2000" dirty="0" err="1"/>
              <a:t>fram</a:t>
            </a:r>
            <a:r>
              <a:rPr lang="en-SE" sz="2000" dirty="0"/>
              <a:t> till </a:t>
            </a:r>
            <a:r>
              <a:rPr lang="en-SE" sz="2000" dirty="0" err="1"/>
              <a:t>sista</a:t>
            </a:r>
            <a:r>
              <a:rPr lang="en-SE" sz="2000" dirty="0"/>
              <a:t> </a:t>
            </a:r>
            <a:r>
              <a:rPr lang="en-SE" sz="2000" dirty="0" err="1"/>
              <a:t>anmälningsdag</a:t>
            </a:r>
            <a:r>
              <a:rPr lang="en-SE" sz="2000" dirty="0"/>
              <a:t> </a:t>
            </a:r>
            <a:r>
              <a:rPr lang="en-SE" sz="2000" dirty="0" err="1"/>
              <a:t>kommer</a:t>
            </a:r>
            <a:r>
              <a:rPr lang="en-SE" sz="2000" dirty="0"/>
              <a:t> </a:t>
            </a:r>
            <a:r>
              <a:rPr lang="en-SE" sz="2000" dirty="0" err="1"/>
              <a:t>att</a:t>
            </a:r>
            <a:r>
              <a:rPr lang="en-SE" sz="2000" dirty="0"/>
              <a:t> </a:t>
            </a:r>
            <a:r>
              <a:rPr lang="en-SE" sz="2000" dirty="0" err="1"/>
              <a:t>tillfrågas</a:t>
            </a:r>
            <a:r>
              <a:rPr lang="en-SE" sz="2000" dirty="0"/>
              <a:t> om </a:t>
            </a:r>
            <a:r>
              <a:rPr lang="en-SE" sz="2000" dirty="0" err="1"/>
              <a:t>att</a:t>
            </a:r>
            <a:r>
              <a:rPr lang="en-SE" sz="2000" dirty="0"/>
              <a:t> delta. Om </a:t>
            </a:r>
            <a:r>
              <a:rPr lang="en-SE" sz="2000" dirty="0" err="1"/>
              <a:t>två</a:t>
            </a:r>
            <a:r>
              <a:rPr lang="en-SE" sz="2000" dirty="0"/>
              <a:t> </a:t>
            </a:r>
            <a:r>
              <a:rPr lang="en-SE" sz="2000" dirty="0" err="1"/>
              <a:t>eller</a:t>
            </a:r>
            <a:r>
              <a:rPr lang="en-SE" sz="2000" dirty="0"/>
              <a:t> </a:t>
            </a:r>
            <a:r>
              <a:rPr lang="en-SE" sz="2000" dirty="0" err="1"/>
              <a:t>flera</a:t>
            </a:r>
            <a:r>
              <a:rPr lang="en-SE" sz="2000" dirty="0"/>
              <a:t> </a:t>
            </a:r>
            <a:r>
              <a:rPr lang="en-SE" sz="2000" dirty="0" err="1"/>
              <a:t>spelare</a:t>
            </a:r>
            <a:r>
              <a:rPr lang="en-SE" sz="2000" dirty="0"/>
              <a:t> </a:t>
            </a:r>
            <a:r>
              <a:rPr lang="en-SE" sz="2000" dirty="0" err="1"/>
              <a:t>har</a:t>
            </a:r>
            <a:r>
              <a:rPr lang="en-SE" sz="2000" dirty="0"/>
              <a:t> </a:t>
            </a:r>
            <a:r>
              <a:rPr lang="en-SE" sz="2000" dirty="0" err="1"/>
              <a:t>samma</a:t>
            </a:r>
            <a:r>
              <a:rPr lang="en-SE" sz="2000" dirty="0"/>
              <a:t> </a:t>
            </a:r>
            <a:r>
              <a:rPr lang="en-SE" sz="2000" dirty="0" err="1"/>
              <a:t>närvaroprocent</a:t>
            </a:r>
            <a:r>
              <a:rPr lang="en-SE" sz="2000" dirty="0"/>
              <a:t> </a:t>
            </a:r>
            <a:r>
              <a:rPr lang="en-SE" sz="2000" dirty="0" err="1"/>
              <a:t>avgörs</a:t>
            </a:r>
            <a:r>
              <a:rPr lang="en-SE" sz="2000" dirty="0"/>
              <a:t> </a:t>
            </a:r>
            <a:r>
              <a:rPr lang="en-SE" sz="2000" dirty="0" err="1"/>
              <a:t>platserna</a:t>
            </a:r>
            <a:r>
              <a:rPr lang="en-SE" sz="2000" dirty="0"/>
              <a:t> </a:t>
            </a:r>
            <a:r>
              <a:rPr lang="en-SE" sz="2000" dirty="0" err="1"/>
              <a:t>genom</a:t>
            </a:r>
            <a:r>
              <a:rPr lang="en-SE" sz="2000" dirty="0"/>
              <a:t> </a:t>
            </a:r>
            <a:r>
              <a:rPr lang="en-SE" sz="2000" dirty="0" err="1"/>
              <a:t>lottning</a:t>
            </a:r>
            <a:endParaRPr lang="en-SE" sz="2000" dirty="0"/>
          </a:p>
          <a:p>
            <a:r>
              <a:rPr lang="en-SE" sz="2000"/>
              <a:t>Antal</a:t>
            </a:r>
            <a:r>
              <a:rPr lang="en-SE" sz="2000" dirty="0"/>
              <a:t>: 18st 16+2</a:t>
            </a:r>
          </a:p>
          <a:p>
            <a:r>
              <a:rPr lang="en-SE" sz="2000" dirty="0"/>
              <a:t>Alla barn </a:t>
            </a:r>
            <a:r>
              <a:rPr lang="en-SE" sz="2000" dirty="0" err="1"/>
              <a:t>i</a:t>
            </a:r>
            <a:r>
              <a:rPr lang="en-SE" sz="2000" dirty="0"/>
              <a:t> </a:t>
            </a:r>
            <a:r>
              <a:rPr lang="en-SE" sz="2000" dirty="0" err="1"/>
              <a:t>laget</a:t>
            </a:r>
            <a:r>
              <a:rPr lang="en-SE" sz="2000" dirty="0"/>
              <a:t> </a:t>
            </a:r>
            <a:r>
              <a:rPr lang="en-SE" sz="2000" dirty="0" err="1"/>
              <a:t>kommer</a:t>
            </a:r>
            <a:r>
              <a:rPr lang="en-SE" sz="2000" dirty="0"/>
              <a:t> </a:t>
            </a:r>
            <a:r>
              <a:rPr lang="en-SE" sz="2000" dirty="0" err="1"/>
              <a:t>få</a:t>
            </a:r>
            <a:r>
              <a:rPr lang="en-SE" sz="2000" dirty="0"/>
              <a:t> </a:t>
            </a:r>
            <a:r>
              <a:rPr lang="en-SE" sz="2000" dirty="0" err="1"/>
              <a:t>gå</a:t>
            </a:r>
            <a:r>
              <a:rPr lang="en-SE" sz="2000" dirty="0"/>
              <a:t> </a:t>
            </a:r>
            <a:r>
              <a:rPr lang="en-SE" sz="2000" dirty="0" err="1"/>
              <a:t>på</a:t>
            </a:r>
            <a:r>
              <a:rPr lang="en-SE" sz="2000" dirty="0"/>
              <a:t> </a:t>
            </a:r>
            <a:r>
              <a:rPr lang="en-SE" sz="2000" dirty="0" err="1"/>
              <a:t>matchen</a:t>
            </a:r>
            <a:r>
              <a:rPr lang="en-SE" sz="2000" dirty="0"/>
              <a:t> gratis – </a:t>
            </a:r>
            <a:r>
              <a:rPr lang="en-SE" sz="2000" dirty="0" err="1"/>
              <a:t>vuxen</a:t>
            </a:r>
            <a:r>
              <a:rPr lang="en-SE" sz="2000" dirty="0"/>
              <a:t> 300kr barn </a:t>
            </a:r>
            <a:r>
              <a:rPr lang="en-SE" sz="2000" dirty="0" err="1"/>
              <a:t>upp</a:t>
            </a:r>
            <a:r>
              <a:rPr lang="en-SE" sz="2000" dirty="0"/>
              <a:t> till 15 </a:t>
            </a:r>
            <a:r>
              <a:rPr lang="en-SE" sz="2000" dirty="0" err="1"/>
              <a:t>år</a:t>
            </a:r>
            <a:r>
              <a:rPr lang="en-SE" sz="2000" dirty="0"/>
              <a:t> 175kr</a:t>
            </a:r>
            <a:endParaRPr lang="sv-SE" sz="20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714091C-9D56-3CD2-4B9F-838B808E3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03" y="-6692"/>
            <a:ext cx="1594493" cy="159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4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1B39D2-54EB-219F-7F6C-30F49C498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3" y="891651"/>
            <a:ext cx="4330412" cy="4548253"/>
          </a:xfrm>
        </p:spPr>
        <p:txBody>
          <a:bodyPr anchor="b">
            <a:normAutofit/>
          </a:bodyPr>
          <a:lstStyle/>
          <a:p>
            <a:r>
              <a:rPr lang="sv-SE" sz="4000" dirty="0">
                <a:solidFill>
                  <a:srgbClr val="FFFFFF"/>
                </a:solidFill>
              </a:rPr>
              <a:t>Frågor?</a:t>
            </a:r>
            <a:br>
              <a:rPr lang="sv-SE" sz="4000" dirty="0">
                <a:solidFill>
                  <a:srgbClr val="FFFFFF"/>
                </a:solidFill>
              </a:rPr>
            </a:br>
            <a:br>
              <a:rPr lang="sv-SE" sz="4000" dirty="0">
                <a:solidFill>
                  <a:srgbClr val="FFFFFF"/>
                </a:solidFill>
              </a:rPr>
            </a:br>
            <a:br>
              <a:rPr lang="sv-SE" sz="4000" dirty="0">
                <a:solidFill>
                  <a:srgbClr val="FFFFFF"/>
                </a:solidFill>
              </a:rPr>
            </a:br>
            <a:br>
              <a:rPr lang="sv-SE" sz="4000" dirty="0">
                <a:solidFill>
                  <a:srgbClr val="FFFFFF"/>
                </a:solidFill>
              </a:rPr>
            </a:br>
            <a:r>
              <a:rPr lang="sv-SE" sz="2000" dirty="0">
                <a:solidFill>
                  <a:srgbClr val="FFFFFF"/>
                </a:solidFill>
              </a:rPr>
              <a:t>Kontakt:</a:t>
            </a:r>
            <a:br>
              <a:rPr lang="en-SE" sz="2000" dirty="0">
                <a:solidFill>
                  <a:srgbClr val="FFFFFF"/>
                </a:solidFill>
              </a:rPr>
            </a:br>
            <a:r>
              <a:rPr lang="en-SE" sz="2000" dirty="0">
                <a:solidFill>
                  <a:srgbClr val="FFFFFF"/>
                </a:solidFill>
                <a:hlinkClick r:id="rId3"/>
              </a:rPr>
              <a:t>emmy.hedell@maxi.ica.se</a:t>
            </a:r>
            <a:r>
              <a:rPr lang="en-SE" sz="2000" dirty="0">
                <a:solidFill>
                  <a:srgbClr val="FFFFFF"/>
                </a:solidFill>
              </a:rPr>
              <a:t> 0703212172</a:t>
            </a:r>
            <a:br>
              <a:rPr lang="sv-SE" sz="2000" dirty="0">
                <a:solidFill>
                  <a:srgbClr val="FFFFFF"/>
                </a:solidFill>
              </a:rPr>
            </a:br>
            <a:r>
              <a:rPr lang="en-SE" sz="2000" dirty="0">
                <a:solidFill>
                  <a:srgbClr val="FFFFFF"/>
                </a:solidFill>
                <a:hlinkClick r:id="rId4"/>
              </a:rPr>
              <a:t>stoffe.panic@gmail.com</a:t>
            </a:r>
            <a:r>
              <a:rPr lang="en-SE" sz="2000" dirty="0">
                <a:solidFill>
                  <a:srgbClr val="FFFFFF"/>
                </a:solidFill>
              </a:rPr>
              <a:t> 0735051630</a:t>
            </a:r>
            <a:endParaRPr lang="sv-SE" sz="2000" dirty="0">
              <a:solidFill>
                <a:srgbClr val="FFFFFF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07DA4AB-7699-92D7-37E7-59AAD96AA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937" y="-3"/>
            <a:ext cx="6874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2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18595</TotalTime>
  <Words>1185</Words>
  <Application>Microsoft Office PowerPoint</Application>
  <PresentationFormat>Widescreen</PresentationFormat>
  <Paragraphs>148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Välkomna till föräldramöte för Team 2018!</vt:lpstr>
      <vt:lpstr>LEDARE</vt:lpstr>
      <vt:lpstr>Kommande säsong</vt:lpstr>
      <vt:lpstr>Föräldraengagemang</vt:lpstr>
      <vt:lpstr>Lagkassa</vt:lpstr>
      <vt:lpstr>Härrydas styrdokument</vt:lpstr>
      <vt:lpstr>Regler för team 18</vt:lpstr>
      <vt:lpstr>Seriespel/Poolspel</vt:lpstr>
      <vt:lpstr>Merspel till U10/D1</vt:lpstr>
      <vt:lpstr>Hemmaplansmodellen</vt:lpstr>
      <vt:lpstr>Hemmaplansmodellen</vt:lpstr>
      <vt:lpstr>Kortsiktigt mål under säsongen Team 18</vt:lpstr>
      <vt:lpstr>7-12 år - En gyllene period för utveckling</vt:lpstr>
      <vt:lpstr>Tips på aktiviteter under hösten Extra träning är frivillig – men mer skridskotid ger fler repetitioner </vt:lpstr>
      <vt:lpstr>Knattematch Frölunda</vt:lpstr>
      <vt:lpstr>Frågor?    Kontakt: emmy.hedell@maxi.ica.se 0703212172 stoffe.panic@gmail.com 0735051630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Team 16</dc:title>
  <dc:creator>Caroline Holmbom</dc:creator>
  <cp:lastModifiedBy>Christopher Gustafsson</cp:lastModifiedBy>
  <cp:revision>69</cp:revision>
  <dcterms:created xsi:type="dcterms:W3CDTF">2024-03-11T20:09:05Z</dcterms:created>
  <dcterms:modified xsi:type="dcterms:W3CDTF">2026-09-18T09:50:23Z</dcterms:modified>
</cp:coreProperties>
</file>