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sldIdLst>
    <p:sldId id="256" r:id="rId2"/>
    <p:sldId id="257" r:id="rId3"/>
    <p:sldId id="263" r:id="rId4"/>
    <p:sldId id="265" r:id="rId5"/>
    <p:sldId id="261" r:id="rId6"/>
    <p:sldId id="286" r:id="rId7"/>
    <p:sldId id="284" r:id="rId8"/>
    <p:sldId id="264" r:id="rId9"/>
    <p:sldId id="269" r:id="rId10"/>
    <p:sldId id="259" r:id="rId11"/>
    <p:sldId id="260" r:id="rId12"/>
    <p:sldId id="274" r:id="rId13"/>
    <p:sldId id="272" r:id="rId14"/>
    <p:sldId id="270" r:id="rId15"/>
    <p:sldId id="275" r:id="rId16"/>
    <p:sldId id="278" r:id="rId17"/>
    <p:sldId id="277" r:id="rId18"/>
    <p:sldId id="276" r:id="rId19"/>
    <p:sldId id="280" r:id="rId20"/>
    <p:sldId id="258" r:id="rId21"/>
    <p:sldId id="283" r:id="rId22"/>
    <p:sldId id="285" r:id="rId23"/>
    <p:sldId id="262" r:id="rId24"/>
    <p:sldId id="279"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495" autoAdjust="0"/>
    <p:restoredTop sz="94660"/>
  </p:normalViewPr>
  <p:slideViewPr>
    <p:cSldViewPr snapToGrid="0">
      <p:cViewPr varScale="1">
        <p:scale>
          <a:sx n="85" d="100"/>
          <a:sy n="85" d="100"/>
        </p:scale>
        <p:origin x="43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omas Boström" userId="e7cc96bd-3068-4536-9dcf-0e344a5f01f8" providerId="ADAL" clId="{7A1D743D-05FE-4341-8FAA-780813A5D7B3}"/>
    <pc:docChg chg="custSel addSld delSld modSld">
      <pc:chgData name="Tomas Boström" userId="e7cc96bd-3068-4536-9dcf-0e344a5f01f8" providerId="ADAL" clId="{7A1D743D-05FE-4341-8FAA-780813A5D7B3}" dt="2026-04-17T07:25:55.968" v="645" actId="20577"/>
      <pc:docMkLst>
        <pc:docMk/>
      </pc:docMkLst>
      <pc:sldChg chg="modSp mod">
        <pc:chgData name="Tomas Boström" userId="e7cc96bd-3068-4536-9dcf-0e344a5f01f8" providerId="ADAL" clId="{7A1D743D-05FE-4341-8FAA-780813A5D7B3}" dt="2026-04-17T07:24:34.802" v="588" actId="20577"/>
        <pc:sldMkLst>
          <pc:docMk/>
          <pc:sldMk cId="2151252250" sldId="256"/>
        </pc:sldMkLst>
        <pc:spChg chg="mod">
          <ac:chgData name="Tomas Boström" userId="e7cc96bd-3068-4536-9dcf-0e344a5f01f8" providerId="ADAL" clId="{7A1D743D-05FE-4341-8FAA-780813A5D7B3}" dt="2026-04-17T07:24:34.802" v="588" actId="20577"/>
          <ac:spMkLst>
            <pc:docMk/>
            <pc:sldMk cId="2151252250" sldId="256"/>
            <ac:spMk id="3" creationId="{9E70A493-87F5-41B0-B4B8-345CA45C8C53}"/>
          </ac:spMkLst>
        </pc:spChg>
      </pc:sldChg>
      <pc:sldChg chg="modSp mod">
        <pc:chgData name="Tomas Boström" userId="e7cc96bd-3068-4536-9dcf-0e344a5f01f8" providerId="ADAL" clId="{7A1D743D-05FE-4341-8FAA-780813A5D7B3}" dt="2026-04-17T07:12:59.847" v="3" actId="20577"/>
        <pc:sldMkLst>
          <pc:docMk/>
          <pc:sldMk cId="2160039069" sldId="257"/>
        </pc:sldMkLst>
        <pc:spChg chg="mod">
          <ac:chgData name="Tomas Boström" userId="e7cc96bd-3068-4536-9dcf-0e344a5f01f8" providerId="ADAL" clId="{7A1D743D-05FE-4341-8FAA-780813A5D7B3}" dt="2026-04-17T07:12:59.847" v="3" actId="20577"/>
          <ac:spMkLst>
            <pc:docMk/>
            <pc:sldMk cId="2160039069" sldId="257"/>
            <ac:spMk id="3" creationId="{E89AD540-531A-4A29-B840-2A756E2F0BE3}"/>
          </ac:spMkLst>
        </pc:spChg>
      </pc:sldChg>
      <pc:sldChg chg="modSp mod">
        <pc:chgData name="Tomas Boström" userId="e7cc96bd-3068-4536-9dcf-0e344a5f01f8" providerId="ADAL" clId="{7A1D743D-05FE-4341-8FAA-780813A5D7B3}" dt="2026-04-17T07:23:44.534" v="582" actId="20577"/>
        <pc:sldMkLst>
          <pc:docMk/>
          <pc:sldMk cId="353476169" sldId="258"/>
        </pc:sldMkLst>
        <pc:spChg chg="mod">
          <ac:chgData name="Tomas Boström" userId="e7cc96bd-3068-4536-9dcf-0e344a5f01f8" providerId="ADAL" clId="{7A1D743D-05FE-4341-8FAA-780813A5D7B3}" dt="2026-04-17T07:23:44.534" v="582" actId="20577"/>
          <ac:spMkLst>
            <pc:docMk/>
            <pc:sldMk cId="353476169" sldId="258"/>
            <ac:spMk id="3" creationId="{D4168D5F-5AC4-4380-A97C-480DFEBDEE03}"/>
          </ac:spMkLst>
        </pc:spChg>
      </pc:sldChg>
      <pc:sldChg chg="modSp mod">
        <pc:chgData name="Tomas Boström" userId="e7cc96bd-3068-4536-9dcf-0e344a5f01f8" providerId="ADAL" clId="{7A1D743D-05FE-4341-8FAA-780813A5D7B3}" dt="2026-04-17T07:18:28.073" v="335" actId="20577"/>
        <pc:sldMkLst>
          <pc:docMk/>
          <pc:sldMk cId="453986750" sldId="259"/>
        </pc:sldMkLst>
        <pc:spChg chg="mod">
          <ac:chgData name="Tomas Boström" userId="e7cc96bd-3068-4536-9dcf-0e344a5f01f8" providerId="ADAL" clId="{7A1D743D-05FE-4341-8FAA-780813A5D7B3}" dt="2026-04-17T07:15:50.919" v="125" actId="20577"/>
          <ac:spMkLst>
            <pc:docMk/>
            <pc:sldMk cId="453986750" sldId="259"/>
            <ac:spMk id="2" creationId="{B38DFCDA-11E9-4D7B-83A8-7B76E0E9B106}"/>
          </ac:spMkLst>
        </pc:spChg>
        <pc:spChg chg="mod">
          <ac:chgData name="Tomas Boström" userId="e7cc96bd-3068-4536-9dcf-0e344a5f01f8" providerId="ADAL" clId="{7A1D743D-05FE-4341-8FAA-780813A5D7B3}" dt="2026-04-17T07:18:28.073" v="335" actId="20577"/>
          <ac:spMkLst>
            <pc:docMk/>
            <pc:sldMk cId="453986750" sldId="259"/>
            <ac:spMk id="3" creationId="{DA6EF963-082C-4C8C-8433-85C743F3A0F3}"/>
          </ac:spMkLst>
        </pc:spChg>
      </pc:sldChg>
      <pc:sldChg chg="modSp mod">
        <pc:chgData name="Tomas Boström" userId="e7cc96bd-3068-4536-9dcf-0e344a5f01f8" providerId="ADAL" clId="{7A1D743D-05FE-4341-8FAA-780813A5D7B3}" dt="2026-04-17T07:18:38.792" v="343" actId="20577"/>
        <pc:sldMkLst>
          <pc:docMk/>
          <pc:sldMk cId="3830707560" sldId="260"/>
        </pc:sldMkLst>
        <pc:spChg chg="mod">
          <ac:chgData name="Tomas Boström" userId="e7cc96bd-3068-4536-9dcf-0e344a5f01f8" providerId="ADAL" clId="{7A1D743D-05FE-4341-8FAA-780813A5D7B3}" dt="2026-04-17T07:18:38.792" v="343" actId="20577"/>
          <ac:spMkLst>
            <pc:docMk/>
            <pc:sldMk cId="3830707560" sldId="260"/>
            <ac:spMk id="3" creationId="{21D4B3BF-D7FD-4A6D-939D-D24D21065F2C}"/>
          </ac:spMkLst>
        </pc:spChg>
      </pc:sldChg>
      <pc:sldChg chg="modSp mod">
        <pc:chgData name="Tomas Boström" userId="e7cc96bd-3068-4536-9dcf-0e344a5f01f8" providerId="ADAL" clId="{7A1D743D-05FE-4341-8FAA-780813A5D7B3}" dt="2026-04-17T07:13:57.029" v="5" actId="27636"/>
        <pc:sldMkLst>
          <pc:docMk/>
          <pc:sldMk cId="1773601765" sldId="261"/>
        </pc:sldMkLst>
        <pc:spChg chg="mod">
          <ac:chgData name="Tomas Boström" userId="e7cc96bd-3068-4536-9dcf-0e344a5f01f8" providerId="ADAL" clId="{7A1D743D-05FE-4341-8FAA-780813A5D7B3}" dt="2026-04-17T07:13:57.029" v="5" actId="27636"/>
          <ac:spMkLst>
            <pc:docMk/>
            <pc:sldMk cId="1773601765" sldId="261"/>
            <ac:spMk id="3" creationId="{FBC57C32-E3E0-4953-B04F-C66A0D75B3A7}"/>
          </ac:spMkLst>
        </pc:spChg>
      </pc:sldChg>
      <pc:sldChg chg="del">
        <pc:chgData name="Tomas Boström" userId="e7cc96bd-3068-4536-9dcf-0e344a5f01f8" providerId="ADAL" clId="{7A1D743D-05FE-4341-8FAA-780813A5D7B3}" dt="2026-04-17T07:15:29.165" v="120" actId="2696"/>
        <pc:sldMkLst>
          <pc:docMk/>
          <pc:sldMk cId="2201801804" sldId="267"/>
        </pc:sldMkLst>
      </pc:sldChg>
      <pc:sldChg chg="del">
        <pc:chgData name="Tomas Boström" userId="e7cc96bd-3068-4536-9dcf-0e344a5f01f8" providerId="ADAL" clId="{7A1D743D-05FE-4341-8FAA-780813A5D7B3}" dt="2026-04-17T07:15:34.788" v="121" actId="2696"/>
        <pc:sldMkLst>
          <pc:docMk/>
          <pc:sldMk cId="3896352601" sldId="268"/>
        </pc:sldMkLst>
      </pc:sldChg>
      <pc:sldChg chg="modSp mod">
        <pc:chgData name="Tomas Boström" userId="e7cc96bd-3068-4536-9dcf-0e344a5f01f8" providerId="ADAL" clId="{7A1D743D-05FE-4341-8FAA-780813A5D7B3}" dt="2026-04-17T07:25:55.968" v="645" actId="20577"/>
        <pc:sldMkLst>
          <pc:docMk/>
          <pc:sldMk cId="1770428442" sldId="269"/>
        </pc:sldMkLst>
        <pc:spChg chg="mod">
          <ac:chgData name="Tomas Boström" userId="e7cc96bd-3068-4536-9dcf-0e344a5f01f8" providerId="ADAL" clId="{7A1D743D-05FE-4341-8FAA-780813A5D7B3}" dt="2026-04-17T07:25:55.968" v="645" actId="20577"/>
          <ac:spMkLst>
            <pc:docMk/>
            <pc:sldMk cId="1770428442" sldId="269"/>
            <ac:spMk id="3" creationId="{D4168D5F-5AC4-4380-A97C-480DFEBDEE03}"/>
          </ac:spMkLst>
        </pc:spChg>
      </pc:sldChg>
      <pc:sldChg chg="modSp mod">
        <pc:chgData name="Tomas Boström" userId="e7cc96bd-3068-4536-9dcf-0e344a5f01f8" providerId="ADAL" clId="{7A1D743D-05FE-4341-8FAA-780813A5D7B3}" dt="2026-04-17T07:21:51.400" v="509" actId="20577"/>
        <pc:sldMkLst>
          <pc:docMk/>
          <pc:sldMk cId="1677457438" sldId="270"/>
        </pc:sldMkLst>
        <pc:spChg chg="mod">
          <ac:chgData name="Tomas Boström" userId="e7cc96bd-3068-4536-9dcf-0e344a5f01f8" providerId="ADAL" clId="{7A1D743D-05FE-4341-8FAA-780813A5D7B3}" dt="2026-04-17T07:21:51.400" v="509" actId="20577"/>
          <ac:spMkLst>
            <pc:docMk/>
            <pc:sldMk cId="1677457438" sldId="270"/>
            <ac:spMk id="3" creationId="{21D4B3BF-D7FD-4A6D-939D-D24D21065F2C}"/>
          </ac:spMkLst>
        </pc:spChg>
      </pc:sldChg>
      <pc:sldChg chg="modSp del mod">
        <pc:chgData name="Tomas Boström" userId="e7cc96bd-3068-4536-9dcf-0e344a5f01f8" providerId="ADAL" clId="{7A1D743D-05FE-4341-8FAA-780813A5D7B3}" dt="2026-04-17T07:19:36.250" v="348" actId="2696"/>
        <pc:sldMkLst>
          <pc:docMk/>
          <pc:sldMk cId="930566901" sldId="271"/>
        </pc:sldMkLst>
        <pc:spChg chg="mod">
          <ac:chgData name="Tomas Boström" userId="e7cc96bd-3068-4536-9dcf-0e344a5f01f8" providerId="ADAL" clId="{7A1D743D-05FE-4341-8FAA-780813A5D7B3}" dt="2026-04-17T07:19:21.841" v="347" actId="20577"/>
          <ac:spMkLst>
            <pc:docMk/>
            <pc:sldMk cId="930566901" sldId="271"/>
            <ac:spMk id="3" creationId="{21D4B3BF-D7FD-4A6D-939D-D24D21065F2C}"/>
          </ac:spMkLst>
        </pc:spChg>
      </pc:sldChg>
      <pc:sldChg chg="modSp mod">
        <pc:chgData name="Tomas Boström" userId="e7cc96bd-3068-4536-9dcf-0e344a5f01f8" providerId="ADAL" clId="{7A1D743D-05FE-4341-8FAA-780813A5D7B3}" dt="2026-04-17T07:20:42.614" v="361" actId="20577"/>
        <pc:sldMkLst>
          <pc:docMk/>
          <pc:sldMk cId="1128461075" sldId="272"/>
        </pc:sldMkLst>
        <pc:spChg chg="mod">
          <ac:chgData name="Tomas Boström" userId="e7cc96bd-3068-4536-9dcf-0e344a5f01f8" providerId="ADAL" clId="{7A1D743D-05FE-4341-8FAA-780813A5D7B3}" dt="2026-04-17T07:20:42.614" v="361" actId="20577"/>
          <ac:spMkLst>
            <pc:docMk/>
            <pc:sldMk cId="1128461075" sldId="272"/>
            <ac:spMk id="3" creationId="{21D4B3BF-D7FD-4A6D-939D-D24D21065F2C}"/>
          </ac:spMkLst>
        </pc:spChg>
      </pc:sldChg>
      <pc:sldChg chg="modSp del mod">
        <pc:chgData name="Tomas Boström" userId="e7cc96bd-3068-4536-9dcf-0e344a5f01f8" providerId="ADAL" clId="{7A1D743D-05FE-4341-8FAA-780813A5D7B3}" dt="2026-04-17T07:20:49.130" v="362" actId="2696"/>
        <pc:sldMkLst>
          <pc:docMk/>
          <pc:sldMk cId="4107035803" sldId="273"/>
        </pc:sldMkLst>
        <pc:spChg chg="mod">
          <ac:chgData name="Tomas Boström" userId="e7cc96bd-3068-4536-9dcf-0e344a5f01f8" providerId="ADAL" clId="{7A1D743D-05FE-4341-8FAA-780813A5D7B3}" dt="2026-04-17T07:19:58.506" v="350" actId="20577"/>
          <ac:spMkLst>
            <pc:docMk/>
            <pc:sldMk cId="4107035803" sldId="273"/>
            <ac:spMk id="3" creationId="{21D4B3BF-D7FD-4A6D-939D-D24D21065F2C}"/>
          </ac:spMkLst>
        </pc:spChg>
      </pc:sldChg>
      <pc:sldChg chg="modSp mod">
        <pc:chgData name="Tomas Boström" userId="e7cc96bd-3068-4536-9dcf-0e344a5f01f8" providerId="ADAL" clId="{7A1D743D-05FE-4341-8FAA-780813A5D7B3}" dt="2026-04-17T07:22:16.043" v="516" actId="20577"/>
        <pc:sldMkLst>
          <pc:docMk/>
          <pc:sldMk cId="1125984573" sldId="278"/>
        </pc:sldMkLst>
        <pc:spChg chg="mod">
          <ac:chgData name="Tomas Boström" userId="e7cc96bd-3068-4536-9dcf-0e344a5f01f8" providerId="ADAL" clId="{7A1D743D-05FE-4341-8FAA-780813A5D7B3}" dt="2026-04-17T07:22:16.043" v="516" actId="20577"/>
          <ac:spMkLst>
            <pc:docMk/>
            <pc:sldMk cId="1125984573" sldId="278"/>
            <ac:spMk id="3" creationId="{21D4B3BF-D7FD-4A6D-939D-D24D21065F2C}"/>
          </ac:spMkLst>
        </pc:spChg>
      </pc:sldChg>
      <pc:sldChg chg="modSp mod">
        <pc:chgData name="Tomas Boström" userId="e7cc96bd-3068-4536-9dcf-0e344a5f01f8" providerId="ADAL" clId="{7A1D743D-05FE-4341-8FAA-780813A5D7B3}" dt="2026-04-17T07:22:58.773" v="540" actId="20577"/>
        <pc:sldMkLst>
          <pc:docMk/>
          <pc:sldMk cId="3451670934" sldId="280"/>
        </pc:sldMkLst>
        <pc:spChg chg="mod">
          <ac:chgData name="Tomas Boström" userId="e7cc96bd-3068-4536-9dcf-0e344a5f01f8" providerId="ADAL" clId="{7A1D743D-05FE-4341-8FAA-780813A5D7B3}" dt="2026-04-17T07:22:58.773" v="540" actId="20577"/>
          <ac:spMkLst>
            <pc:docMk/>
            <pc:sldMk cId="3451670934" sldId="280"/>
            <ac:spMk id="3" creationId="{21D4B3BF-D7FD-4A6D-939D-D24D21065F2C}"/>
          </ac:spMkLst>
        </pc:spChg>
      </pc:sldChg>
      <pc:sldChg chg="del">
        <pc:chgData name="Tomas Boström" userId="e7cc96bd-3068-4536-9dcf-0e344a5f01f8" providerId="ADAL" clId="{7A1D743D-05FE-4341-8FAA-780813A5D7B3}" dt="2026-04-17T07:18:44.450" v="344" actId="2696"/>
        <pc:sldMkLst>
          <pc:docMk/>
          <pc:sldMk cId="608389926" sldId="281"/>
        </pc:sldMkLst>
      </pc:sldChg>
      <pc:sldChg chg="del">
        <pc:chgData name="Tomas Boström" userId="e7cc96bd-3068-4536-9dcf-0e344a5f01f8" providerId="ADAL" clId="{7A1D743D-05FE-4341-8FAA-780813A5D7B3}" dt="2026-04-17T07:22:03.185" v="510" actId="2696"/>
        <pc:sldMkLst>
          <pc:docMk/>
          <pc:sldMk cId="137097290" sldId="282"/>
        </pc:sldMkLst>
      </pc:sldChg>
      <pc:sldChg chg="modSp mod">
        <pc:chgData name="Tomas Boström" userId="e7cc96bd-3068-4536-9dcf-0e344a5f01f8" providerId="ADAL" clId="{7A1D743D-05FE-4341-8FAA-780813A5D7B3}" dt="2026-04-17T07:24:00.883" v="586" actId="20577"/>
        <pc:sldMkLst>
          <pc:docMk/>
          <pc:sldMk cId="1711074355" sldId="283"/>
        </pc:sldMkLst>
        <pc:spChg chg="mod">
          <ac:chgData name="Tomas Boström" userId="e7cc96bd-3068-4536-9dcf-0e344a5f01f8" providerId="ADAL" clId="{7A1D743D-05FE-4341-8FAA-780813A5D7B3}" dt="2026-04-17T07:24:00.883" v="586" actId="20577"/>
          <ac:spMkLst>
            <pc:docMk/>
            <pc:sldMk cId="1711074355" sldId="283"/>
            <ac:spMk id="3" creationId="{D4168D5F-5AC4-4380-A97C-480DFEBDEE03}"/>
          </ac:spMkLst>
        </pc:spChg>
      </pc:sldChg>
      <pc:sldChg chg="modSp new mod">
        <pc:chgData name="Tomas Boström" userId="e7cc96bd-3068-4536-9dcf-0e344a5f01f8" providerId="ADAL" clId="{7A1D743D-05FE-4341-8FAA-780813A5D7B3}" dt="2026-04-17T07:15:16.863" v="119" actId="20577"/>
        <pc:sldMkLst>
          <pc:docMk/>
          <pc:sldMk cId="935091682" sldId="286"/>
        </pc:sldMkLst>
        <pc:spChg chg="mod">
          <ac:chgData name="Tomas Boström" userId="e7cc96bd-3068-4536-9dcf-0e344a5f01f8" providerId="ADAL" clId="{7A1D743D-05FE-4341-8FAA-780813A5D7B3}" dt="2026-04-17T07:14:27.112" v="32" actId="20577"/>
          <ac:spMkLst>
            <pc:docMk/>
            <pc:sldMk cId="935091682" sldId="286"/>
            <ac:spMk id="2" creationId="{F6154F6F-207D-4CD9-B96A-B5380DB31E72}"/>
          </ac:spMkLst>
        </pc:spChg>
        <pc:spChg chg="mod">
          <ac:chgData name="Tomas Boström" userId="e7cc96bd-3068-4536-9dcf-0e344a5f01f8" providerId="ADAL" clId="{7A1D743D-05FE-4341-8FAA-780813A5D7B3}" dt="2026-04-17T07:15:16.863" v="119" actId="20577"/>
          <ac:spMkLst>
            <pc:docMk/>
            <pc:sldMk cId="935091682" sldId="286"/>
            <ac:spMk id="3" creationId="{03516D2B-7106-4D73-A143-71DF0090CF27}"/>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Title 1"/>
          <p:cNvSpPr>
            <a:spLocks noGrp="1"/>
          </p:cNvSpPr>
          <p:nvPr>
            <p:ph type="ctrTitle"/>
          </p:nvPr>
        </p:nvSpPr>
        <p:spPr>
          <a:xfrm>
            <a:off x="2493105" y="802298"/>
            <a:ext cx="8561747" cy="2541431"/>
          </a:xfrm>
        </p:spPr>
        <p:txBody>
          <a:bodyPr bIns="0" anchor="b">
            <a:normAutofit/>
          </a:bodyPr>
          <a:lstStyle>
            <a:lvl1pPr algn="l">
              <a:defRPr sz="6600"/>
            </a:lvl1pPr>
          </a:lstStyle>
          <a:p>
            <a:r>
              <a:rPr lang="sv-SE"/>
              <a:t>Klicka här för att ändra mall för rubrikformat</a:t>
            </a:r>
            <a:endParaRPr lang="en-US" dirty="0"/>
          </a:p>
        </p:txBody>
      </p:sp>
      <p:sp>
        <p:nvSpPr>
          <p:cNvPr id="3" name="Subtitle 2"/>
          <p:cNvSpPr>
            <a:spLocks noGrp="1"/>
          </p:cNvSpPr>
          <p:nvPr>
            <p:ph type="subTitle" idx="1"/>
          </p:nvPr>
        </p:nvSpPr>
        <p:spPr>
          <a:xfrm>
            <a:off x="2493106" y="3531204"/>
            <a:ext cx="8561746"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endParaRPr lang="en-US" dirty="0"/>
          </a:p>
        </p:txBody>
      </p:sp>
      <p:sp>
        <p:nvSpPr>
          <p:cNvPr id="4" name="Date Placeholder 3"/>
          <p:cNvSpPr>
            <a:spLocks noGrp="1"/>
          </p:cNvSpPr>
          <p:nvPr>
            <p:ph type="dt" sz="half" idx="10"/>
          </p:nvPr>
        </p:nvSpPr>
        <p:spPr/>
        <p:txBody>
          <a:bodyPr/>
          <a:lstStyle/>
          <a:p>
            <a:fld id="{2FB1CBFB-8BCF-477D-A77C-F803147045B7}" type="datetimeFigureOut">
              <a:rPr lang="sv-SE" smtClean="0"/>
              <a:t>2026-04-17</a:t>
            </a:fld>
            <a:endParaRPr lang="sv-SE"/>
          </a:p>
        </p:txBody>
      </p:sp>
      <p:sp>
        <p:nvSpPr>
          <p:cNvPr id="5" name="Footer Placeholder 4"/>
          <p:cNvSpPr>
            <a:spLocks noGrp="1"/>
          </p:cNvSpPr>
          <p:nvPr>
            <p:ph type="ftr" sz="quarter" idx="11"/>
          </p:nvPr>
        </p:nvSpPr>
        <p:spPr>
          <a:xfrm>
            <a:off x="2493105" y="329307"/>
            <a:ext cx="4897310" cy="309201"/>
          </a:xfrm>
        </p:spPr>
        <p:txBody>
          <a:bodyPr/>
          <a:lstStyle/>
          <a:p>
            <a:endParaRPr lang="sv-SE"/>
          </a:p>
        </p:txBody>
      </p:sp>
      <p:sp>
        <p:nvSpPr>
          <p:cNvPr id="6" name="Slide Number Placeholder 5"/>
          <p:cNvSpPr>
            <a:spLocks noGrp="1"/>
          </p:cNvSpPr>
          <p:nvPr>
            <p:ph type="sldNum" sz="quarter" idx="12"/>
          </p:nvPr>
        </p:nvSpPr>
        <p:spPr>
          <a:xfrm>
            <a:off x="1437664" y="798973"/>
            <a:ext cx="811019" cy="503578"/>
          </a:xfrm>
        </p:spPr>
        <p:txBody>
          <a:bodyPr/>
          <a:lstStyle/>
          <a:p>
            <a:fld id="{6A2C2E44-C4A4-4C72-BB18-8B39DA0C3A31}" type="slidenum">
              <a:rPr lang="sv-SE" smtClean="0"/>
              <a:t>‹#›</a:t>
            </a:fld>
            <a:endParaRPr lang="sv-SE"/>
          </a:p>
        </p:txBody>
      </p:sp>
      <p:cxnSp>
        <p:nvCxnSpPr>
          <p:cNvPr id="8" name="Straight Connector 7"/>
          <p:cNvCxnSpPr/>
          <p:nvPr/>
        </p:nvCxnSpPr>
        <p:spPr>
          <a:xfrm>
            <a:off x="2334637" y="798973"/>
            <a:ext cx="0" cy="2544756"/>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697146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Vertical Text Placeholder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2FB1CBFB-8BCF-477D-A77C-F803147045B7}" type="datetimeFigureOut">
              <a:rPr lang="sv-SE" smtClean="0"/>
              <a:t>2026-04-17</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6A2C2E44-C4A4-4C72-BB18-8B39DA0C3A31}" type="slidenum">
              <a:rPr lang="sv-SE" smtClean="0"/>
              <a:t>‹#›</a:t>
            </a:fld>
            <a:endParaRPr lang="sv-SE"/>
          </a:p>
        </p:txBody>
      </p:sp>
      <p:cxnSp>
        <p:nvCxnSpPr>
          <p:cNvPr id="8" name="Straight Connector 7"/>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3249378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883863"/>
            <a:ext cx="1615742" cy="4574999"/>
          </a:xfrm>
        </p:spPr>
        <p:txBody>
          <a:bodyPr vert="eaVert"/>
          <a:lstStyle>
            <a:lvl1pPr algn="l">
              <a:defRPr/>
            </a:lvl1pPr>
          </a:lstStyle>
          <a:p>
            <a:r>
              <a:rPr lang="sv-SE"/>
              <a:t>Klicka här för att ändra mall för rubrikformat</a:t>
            </a:r>
            <a:endParaRPr lang="en-US" dirty="0"/>
          </a:p>
        </p:txBody>
      </p:sp>
      <p:sp>
        <p:nvSpPr>
          <p:cNvPr id="3" name="Vertical Text Placeholder 2"/>
          <p:cNvSpPr>
            <a:spLocks noGrp="1"/>
          </p:cNvSpPr>
          <p:nvPr>
            <p:ph type="body" orient="vert" idx="1"/>
          </p:nvPr>
        </p:nvSpPr>
        <p:spPr>
          <a:xfrm>
            <a:off x="1534694" y="883863"/>
            <a:ext cx="7738807" cy="4574999"/>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2FB1CBFB-8BCF-477D-A77C-F803147045B7}" type="datetimeFigureOut">
              <a:rPr lang="sv-SE" smtClean="0"/>
              <a:t>2026-04-17</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6A2C2E44-C4A4-4C72-BB18-8B39DA0C3A31}" type="slidenum">
              <a:rPr lang="sv-SE" smtClean="0"/>
              <a:t>‹#›</a:t>
            </a:fld>
            <a:endParaRPr lang="sv-SE"/>
          </a:p>
        </p:txBody>
      </p:sp>
      <p:cxnSp>
        <p:nvCxnSpPr>
          <p:cNvPr id="8" name="Straight Connector 7"/>
          <p:cNvCxnSpPr/>
          <p:nvPr/>
        </p:nvCxnSpPr>
        <p:spPr>
          <a:xfrm flipH="1">
            <a:off x="9439111" y="719272"/>
            <a:ext cx="1615742" cy="0"/>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4215903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Content Placeholder 2"/>
          <p:cNvSpPr>
            <a:spLocks noGrp="1"/>
          </p:cNvSpPr>
          <p:nvPr>
            <p:ph idx="1"/>
          </p:nvPr>
        </p:nvSpPr>
        <p:spPr/>
        <p:txBody>
          <a:bodyPr ancho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2FB1CBFB-8BCF-477D-A77C-F803147045B7}" type="datetimeFigureOut">
              <a:rPr lang="sv-SE" smtClean="0"/>
              <a:t>2026-04-17</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6A2C2E44-C4A4-4C72-BB18-8B39DA0C3A31}" type="slidenum">
              <a:rPr lang="sv-SE" smtClean="0"/>
              <a:t>‹#›</a:t>
            </a:fld>
            <a:endParaRPr lang="sv-SE"/>
          </a:p>
        </p:txBody>
      </p:sp>
      <p:cxnSp>
        <p:nvCxnSpPr>
          <p:cNvPr id="8" name="Straight Connector 7"/>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8956272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Title 1"/>
          <p:cNvSpPr>
            <a:spLocks noGrp="1"/>
          </p:cNvSpPr>
          <p:nvPr>
            <p:ph type="title"/>
          </p:nvPr>
        </p:nvSpPr>
        <p:spPr>
          <a:xfrm>
            <a:off x="1534813" y="1756130"/>
            <a:ext cx="8562580" cy="1887950"/>
          </a:xfrm>
        </p:spPr>
        <p:txBody>
          <a:bodyPr anchor="b">
            <a:normAutofit/>
          </a:bodyPr>
          <a:lstStyle>
            <a:lvl1pPr algn="l">
              <a:defRPr sz="3600"/>
            </a:lvl1pPr>
          </a:lstStyle>
          <a:p>
            <a:r>
              <a:rPr lang="sv-SE"/>
              <a:t>Klicka här för att ändra mall för rubrikformat</a:t>
            </a:r>
            <a:endParaRPr lang="en-US" dirty="0"/>
          </a:p>
        </p:txBody>
      </p:sp>
      <p:sp>
        <p:nvSpPr>
          <p:cNvPr id="3" name="Text Placeholder 2"/>
          <p:cNvSpPr>
            <a:spLocks noGrp="1"/>
          </p:cNvSpPr>
          <p:nvPr>
            <p:ph type="body" idx="1"/>
          </p:nvPr>
        </p:nvSpPr>
        <p:spPr>
          <a:xfrm>
            <a:off x="1534695" y="3806195"/>
            <a:ext cx="8549990"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2FB1CBFB-8BCF-477D-A77C-F803147045B7}" type="datetimeFigureOut">
              <a:rPr lang="sv-SE" smtClean="0"/>
              <a:t>2026-04-17</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6A2C2E44-C4A4-4C72-BB18-8B39DA0C3A31}" type="slidenum">
              <a:rPr lang="sv-SE" smtClean="0"/>
              <a:t>‹#›</a:t>
            </a:fld>
            <a:endParaRPr lang="sv-SE"/>
          </a:p>
        </p:txBody>
      </p:sp>
      <p:cxnSp>
        <p:nvCxnSpPr>
          <p:cNvPr id="8" name="Straight Connector 7"/>
          <p:cNvCxnSpPr/>
          <p:nvPr/>
        </p:nvCxnSpPr>
        <p:spPr>
          <a:xfrm>
            <a:off x="1371687" y="798973"/>
            <a:ext cx="0" cy="2845107"/>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4078596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Title 1"/>
          <p:cNvSpPr>
            <a:spLocks noGrp="1"/>
          </p:cNvSpPr>
          <p:nvPr>
            <p:ph type="title"/>
          </p:nvPr>
        </p:nvSpPr>
        <p:spPr>
          <a:xfrm>
            <a:off x="1534695" y="804889"/>
            <a:ext cx="9520157" cy="1059305"/>
          </a:xfrm>
        </p:spPr>
        <p:txBody>
          <a:bodyPr/>
          <a:lstStyle/>
          <a:p>
            <a:r>
              <a:rPr lang="sv-SE"/>
              <a:t>Klicka här för att ändra mall för rubrikformat</a:t>
            </a:r>
            <a:endParaRPr lang="en-US" dirty="0"/>
          </a:p>
        </p:txBody>
      </p:sp>
      <p:sp>
        <p:nvSpPr>
          <p:cNvPr id="3" name="Content Placeholder 2"/>
          <p:cNvSpPr>
            <a:spLocks noGrp="1"/>
          </p:cNvSpPr>
          <p:nvPr>
            <p:ph sz="half" idx="1"/>
          </p:nvPr>
        </p:nvSpPr>
        <p:spPr>
          <a:xfrm>
            <a:off x="1534695" y="2010878"/>
            <a:ext cx="4608576" cy="3438144"/>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Content Placeholder 3"/>
          <p:cNvSpPr>
            <a:spLocks noGrp="1"/>
          </p:cNvSpPr>
          <p:nvPr>
            <p:ph sz="half" idx="2"/>
          </p:nvPr>
        </p:nvSpPr>
        <p:spPr>
          <a:xfrm>
            <a:off x="6454793" y="2017343"/>
            <a:ext cx="4604130" cy="344152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Date Placeholder 4"/>
          <p:cNvSpPr>
            <a:spLocks noGrp="1"/>
          </p:cNvSpPr>
          <p:nvPr>
            <p:ph type="dt" sz="half" idx="10"/>
          </p:nvPr>
        </p:nvSpPr>
        <p:spPr/>
        <p:txBody>
          <a:bodyPr/>
          <a:lstStyle/>
          <a:p>
            <a:fld id="{2FB1CBFB-8BCF-477D-A77C-F803147045B7}" type="datetimeFigureOut">
              <a:rPr lang="sv-SE" smtClean="0"/>
              <a:t>2026-04-17</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6A2C2E44-C4A4-4C72-BB18-8B39DA0C3A31}" type="slidenum">
              <a:rPr lang="sv-SE" smtClean="0"/>
              <a:t>‹#›</a:t>
            </a:fld>
            <a:endParaRPr lang="sv-SE"/>
          </a:p>
        </p:txBody>
      </p:sp>
      <p:cxnSp>
        <p:nvCxnSpPr>
          <p:cNvPr id="9" name="Straight Connector 8"/>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3921144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Title 1"/>
          <p:cNvSpPr>
            <a:spLocks noGrp="1"/>
          </p:cNvSpPr>
          <p:nvPr>
            <p:ph type="title"/>
          </p:nvPr>
        </p:nvSpPr>
        <p:spPr>
          <a:xfrm>
            <a:off x="1534695" y="804163"/>
            <a:ext cx="9520157" cy="1056319"/>
          </a:xfrm>
        </p:spPr>
        <p:txBody>
          <a:bodyPr/>
          <a:lstStyle/>
          <a:p>
            <a:r>
              <a:rPr lang="sv-SE"/>
              <a:t>Klicka här för att ändra mall för rubrikformat</a:t>
            </a:r>
            <a:endParaRPr lang="en-US" dirty="0"/>
          </a:p>
        </p:txBody>
      </p:sp>
      <p:sp>
        <p:nvSpPr>
          <p:cNvPr id="3" name="Text Placeholder 2"/>
          <p:cNvSpPr>
            <a:spLocks noGrp="1"/>
          </p:cNvSpPr>
          <p:nvPr>
            <p:ph type="body" idx="1"/>
          </p:nvPr>
        </p:nvSpPr>
        <p:spPr>
          <a:xfrm>
            <a:off x="1534695" y="2019549"/>
            <a:ext cx="4608576"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Content Placeholder 3"/>
          <p:cNvSpPr>
            <a:spLocks noGrp="1"/>
          </p:cNvSpPr>
          <p:nvPr>
            <p:ph sz="half" idx="2"/>
          </p:nvPr>
        </p:nvSpPr>
        <p:spPr>
          <a:xfrm>
            <a:off x="1534695" y="2824269"/>
            <a:ext cx="4608576" cy="2644457"/>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Text Placeholder 4"/>
          <p:cNvSpPr>
            <a:spLocks noGrp="1"/>
          </p:cNvSpPr>
          <p:nvPr>
            <p:ph type="body" sz="quarter" idx="3"/>
          </p:nvPr>
        </p:nvSpPr>
        <p:spPr>
          <a:xfrm>
            <a:off x="6454791" y="2023003"/>
            <a:ext cx="4608576"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Content Placeholder 5"/>
          <p:cNvSpPr>
            <a:spLocks noGrp="1"/>
          </p:cNvSpPr>
          <p:nvPr>
            <p:ph sz="quarter" idx="4"/>
          </p:nvPr>
        </p:nvSpPr>
        <p:spPr>
          <a:xfrm>
            <a:off x="6454792" y="2821491"/>
            <a:ext cx="4608576" cy="2637371"/>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7" name="Date Placeholder 6"/>
          <p:cNvSpPr>
            <a:spLocks noGrp="1"/>
          </p:cNvSpPr>
          <p:nvPr>
            <p:ph type="dt" sz="half" idx="10"/>
          </p:nvPr>
        </p:nvSpPr>
        <p:spPr/>
        <p:txBody>
          <a:bodyPr/>
          <a:lstStyle/>
          <a:p>
            <a:fld id="{2FB1CBFB-8BCF-477D-A77C-F803147045B7}" type="datetimeFigureOut">
              <a:rPr lang="sv-SE" smtClean="0"/>
              <a:t>2026-04-17</a:t>
            </a:fld>
            <a:endParaRPr lang="sv-SE"/>
          </a:p>
        </p:txBody>
      </p:sp>
      <p:sp>
        <p:nvSpPr>
          <p:cNvPr id="8" name="Footer Placeholder 7"/>
          <p:cNvSpPr>
            <a:spLocks noGrp="1"/>
          </p:cNvSpPr>
          <p:nvPr>
            <p:ph type="ftr" sz="quarter" idx="11"/>
          </p:nvPr>
        </p:nvSpPr>
        <p:spPr/>
        <p:txBody>
          <a:bodyPr/>
          <a:lstStyle/>
          <a:p>
            <a:endParaRPr lang="sv-SE"/>
          </a:p>
        </p:txBody>
      </p:sp>
      <p:sp>
        <p:nvSpPr>
          <p:cNvPr id="9" name="Slide Number Placeholder 8"/>
          <p:cNvSpPr>
            <a:spLocks noGrp="1"/>
          </p:cNvSpPr>
          <p:nvPr>
            <p:ph type="sldNum" sz="quarter" idx="12"/>
          </p:nvPr>
        </p:nvSpPr>
        <p:spPr/>
        <p:txBody>
          <a:bodyPr/>
          <a:lstStyle/>
          <a:p>
            <a:fld id="{6A2C2E44-C4A4-4C72-BB18-8B39DA0C3A31}" type="slidenum">
              <a:rPr lang="sv-SE" smtClean="0"/>
              <a:t>‹#›</a:t>
            </a:fld>
            <a:endParaRPr lang="sv-SE"/>
          </a:p>
        </p:txBody>
      </p:sp>
      <p:cxnSp>
        <p:nvCxnSpPr>
          <p:cNvPr id="11" name="Straight Connector 10"/>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8378112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Date Placeholder 2"/>
          <p:cNvSpPr>
            <a:spLocks noGrp="1"/>
          </p:cNvSpPr>
          <p:nvPr>
            <p:ph type="dt" sz="half" idx="10"/>
          </p:nvPr>
        </p:nvSpPr>
        <p:spPr/>
        <p:txBody>
          <a:bodyPr/>
          <a:lstStyle/>
          <a:p>
            <a:fld id="{2FB1CBFB-8BCF-477D-A77C-F803147045B7}" type="datetimeFigureOut">
              <a:rPr lang="sv-SE" smtClean="0"/>
              <a:t>2026-04-17</a:t>
            </a:fld>
            <a:endParaRPr lang="sv-SE"/>
          </a:p>
        </p:txBody>
      </p:sp>
      <p:sp>
        <p:nvSpPr>
          <p:cNvPr id="4" name="Footer Placeholder 3"/>
          <p:cNvSpPr>
            <a:spLocks noGrp="1"/>
          </p:cNvSpPr>
          <p:nvPr>
            <p:ph type="ftr" sz="quarter" idx="11"/>
          </p:nvPr>
        </p:nvSpPr>
        <p:spPr/>
        <p:txBody>
          <a:bodyPr/>
          <a:lstStyle/>
          <a:p>
            <a:endParaRPr lang="sv-SE"/>
          </a:p>
        </p:txBody>
      </p:sp>
      <p:sp>
        <p:nvSpPr>
          <p:cNvPr id="5" name="Slide Number Placeholder 4"/>
          <p:cNvSpPr>
            <a:spLocks noGrp="1"/>
          </p:cNvSpPr>
          <p:nvPr>
            <p:ph type="sldNum" sz="quarter" idx="12"/>
          </p:nvPr>
        </p:nvSpPr>
        <p:spPr/>
        <p:txBody>
          <a:bodyPr/>
          <a:lstStyle/>
          <a:p>
            <a:fld id="{6A2C2E44-C4A4-4C72-BB18-8B39DA0C3A31}" type="slidenum">
              <a:rPr lang="sv-SE" smtClean="0"/>
              <a:t>‹#›</a:t>
            </a:fld>
            <a:endParaRPr lang="sv-SE"/>
          </a:p>
        </p:txBody>
      </p:sp>
      <p:cxnSp>
        <p:nvCxnSpPr>
          <p:cNvPr id="7" name="Straight Connector 6"/>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4753225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FB1CBFB-8BCF-477D-A77C-F803147045B7}" type="datetimeFigureOut">
              <a:rPr lang="sv-SE" smtClean="0"/>
              <a:t>2026-04-17</a:t>
            </a:fld>
            <a:endParaRPr lang="sv-SE"/>
          </a:p>
        </p:txBody>
      </p:sp>
      <p:sp>
        <p:nvSpPr>
          <p:cNvPr id="3" name="Footer Placeholder 2"/>
          <p:cNvSpPr>
            <a:spLocks noGrp="1"/>
          </p:cNvSpPr>
          <p:nvPr>
            <p:ph type="ftr" sz="quarter" idx="11"/>
          </p:nvPr>
        </p:nvSpPr>
        <p:spPr/>
        <p:txBody>
          <a:bodyPr/>
          <a:lstStyle/>
          <a:p>
            <a:endParaRPr lang="sv-SE"/>
          </a:p>
        </p:txBody>
      </p:sp>
      <p:sp>
        <p:nvSpPr>
          <p:cNvPr id="4" name="Slide Number Placeholder 3"/>
          <p:cNvSpPr>
            <a:spLocks noGrp="1"/>
          </p:cNvSpPr>
          <p:nvPr>
            <p:ph type="sldNum" sz="quarter" idx="12"/>
          </p:nvPr>
        </p:nvSpPr>
        <p:spPr/>
        <p:txBody>
          <a:bodyPr/>
          <a:lstStyle/>
          <a:p>
            <a:fld id="{6A2C2E44-C4A4-4C72-BB18-8B39DA0C3A31}" type="slidenum">
              <a:rPr lang="sv-SE" smtClean="0"/>
              <a:t>‹#›</a:t>
            </a:fld>
            <a:endParaRPr lang="sv-SE"/>
          </a:p>
        </p:txBody>
      </p:sp>
    </p:spTree>
    <p:extLst>
      <p:ext uri="{BB962C8B-B14F-4D97-AF65-F5344CB8AC3E}">
        <p14:creationId xmlns:p14="http://schemas.microsoft.com/office/powerpoint/2010/main" val="32673933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1534642" y="798973"/>
            <a:ext cx="3183128" cy="2247117"/>
          </a:xfrm>
        </p:spPr>
        <p:txBody>
          <a:bodyPr anchor="b">
            <a:normAutofit/>
          </a:bodyPr>
          <a:lstStyle>
            <a:lvl1pPr algn="l">
              <a:defRPr sz="2400"/>
            </a:lvl1pPr>
          </a:lstStyle>
          <a:p>
            <a:r>
              <a:rPr lang="sv-SE"/>
              <a:t>Klicka här för att ändra mall för rubrikformat</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Text Placeholder 3"/>
          <p:cNvSpPr>
            <a:spLocks noGrp="1"/>
          </p:cNvSpPr>
          <p:nvPr>
            <p:ph type="body" sz="half" idx="2"/>
          </p:nvPr>
        </p:nvSpPr>
        <p:spPr>
          <a:xfrm>
            <a:off x="1534695" y="3205491"/>
            <a:ext cx="3184989"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2FB1CBFB-8BCF-477D-A77C-F803147045B7}" type="datetimeFigureOut">
              <a:rPr lang="sv-SE" smtClean="0"/>
              <a:t>2026-04-17</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6A2C2E44-C4A4-4C72-BB18-8B39DA0C3A31}" type="slidenum">
              <a:rPr lang="sv-SE" smtClean="0"/>
              <a:t>‹#›</a:t>
            </a:fld>
            <a:endParaRPr lang="sv-SE"/>
          </a:p>
        </p:txBody>
      </p:sp>
      <p:cxnSp>
        <p:nvCxnSpPr>
          <p:cNvPr id="9" name="Straight Connector 8"/>
          <p:cNvCxnSpPr/>
          <p:nvPr/>
        </p:nvCxnSpPr>
        <p:spPr>
          <a:xfrm>
            <a:off x="1371687" y="798973"/>
            <a:ext cx="0" cy="2247117"/>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5492167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a:xfrm>
              <a:off x="7477387" y="482170"/>
              <a:ext cx="4074533" cy="5149101"/>
            </a:xfrm>
            <a:prstGeom prst="rect">
              <a:avLst/>
            </a:prstGeom>
            <a:gradFill>
              <a:gsLst>
                <a:gs pos="0">
                  <a:schemeClr val="bg2">
                    <a:lumMod val="10000"/>
                  </a:schemeClr>
                </a:gs>
                <a:gs pos="100000">
                  <a:schemeClr val="bg2">
                    <a:lumMod val="10000"/>
                  </a:schemeClr>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prstMaterial="matte">
              <a:bevelT w="133350" h="50800" prst="divot"/>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535694" y="1129513"/>
            <a:ext cx="5447840" cy="1830584"/>
          </a:xfrm>
        </p:spPr>
        <p:txBody>
          <a:bodyPr anchor="b">
            <a:normAutofit/>
          </a:bodyPr>
          <a:lstStyle>
            <a:lvl1pPr>
              <a:defRPr sz="3200"/>
            </a:lvl1pPr>
          </a:lstStyle>
          <a:p>
            <a:r>
              <a:rPr lang="sv-SE"/>
              <a:t>Klicka här för att ändra mall för rubrikformat</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Klicka på ikonen för att lägga till en bild</a:t>
            </a:r>
            <a:endParaRPr lang="en-US" dirty="0"/>
          </a:p>
        </p:txBody>
      </p:sp>
      <p:sp>
        <p:nvSpPr>
          <p:cNvPr id="4" name="Text Placeholder 3"/>
          <p:cNvSpPr>
            <a:spLocks noGrp="1"/>
          </p:cNvSpPr>
          <p:nvPr>
            <p:ph type="body" sz="half" idx="2"/>
          </p:nvPr>
        </p:nvSpPr>
        <p:spPr>
          <a:xfrm>
            <a:off x="1534695" y="3145992"/>
            <a:ext cx="5440037"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Date Placeholder 4"/>
          <p:cNvSpPr>
            <a:spLocks noGrp="1"/>
          </p:cNvSpPr>
          <p:nvPr>
            <p:ph type="dt" sz="half" idx="10"/>
          </p:nvPr>
        </p:nvSpPr>
        <p:spPr>
          <a:xfrm>
            <a:off x="1534695" y="5469856"/>
            <a:ext cx="5440038" cy="320123"/>
          </a:xfrm>
        </p:spPr>
        <p:txBody>
          <a:bodyPr/>
          <a:lstStyle>
            <a:lvl1pPr algn="l">
              <a:defRPr/>
            </a:lvl1pPr>
          </a:lstStyle>
          <a:p>
            <a:fld id="{2FB1CBFB-8BCF-477D-A77C-F803147045B7}" type="datetimeFigureOut">
              <a:rPr lang="sv-SE" smtClean="0"/>
              <a:t>2026-04-17</a:t>
            </a:fld>
            <a:endParaRPr lang="sv-SE"/>
          </a:p>
        </p:txBody>
      </p:sp>
      <p:sp>
        <p:nvSpPr>
          <p:cNvPr id="6" name="Footer Placeholder 5"/>
          <p:cNvSpPr>
            <a:spLocks noGrp="1"/>
          </p:cNvSpPr>
          <p:nvPr>
            <p:ph type="ftr" sz="quarter" idx="11"/>
          </p:nvPr>
        </p:nvSpPr>
        <p:spPr>
          <a:xfrm>
            <a:off x="1534910" y="318640"/>
            <a:ext cx="5453475" cy="320931"/>
          </a:xfrm>
        </p:spPr>
        <p:txBody>
          <a:bodyPr/>
          <a:lstStyle/>
          <a:p>
            <a:endParaRPr lang="sv-SE"/>
          </a:p>
        </p:txBody>
      </p:sp>
      <p:sp>
        <p:nvSpPr>
          <p:cNvPr id="7" name="Slide Number Placeholder 6"/>
          <p:cNvSpPr>
            <a:spLocks noGrp="1"/>
          </p:cNvSpPr>
          <p:nvPr>
            <p:ph type="sldNum" sz="quarter" idx="12"/>
          </p:nvPr>
        </p:nvSpPr>
        <p:spPr/>
        <p:txBody>
          <a:bodyPr/>
          <a:lstStyle/>
          <a:p>
            <a:fld id="{6A2C2E44-C4A4-4C72-BB18-8B39DA0C3A31}" type="slidenum">
              <a:rPr lang="sv-SE" smtClean="0"/>
              <a:t>‹#›</a:t>
            </a:fld>
            <a:endParaRPr lang="sv-SE"/>
          </a:p>
        </p:txBody>
      </p:sp>
      <p:cxnSp>
        <p:nvCxnSpPr>
          <p:cNvPr id="14" name="Straight Connector 13"/>
          <p:cNvCxnSpPr/>
          <p:nvPr/>
        </p:nvCxnSpPr>
        <p:spPr>
          <a:xfrm>
            <a:off x="1371687" y="798973"/>
            <a:ext cx="0" cy="2161124"/>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809434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Rectangle 8"/>
          <p:cNvSpPr/>
          <p:nvPr/>
        </p:nvSpPr>
        <p:spPr>
          <a:xfrm>
            <a:off x="0" y="2015732"/>
            <a:ext cx="12192000" cy="4118829"/>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srcRect t="2769" b="-2769"/>
          <a:stretch/>
        </p:blipFill>
        <p:spPr>
          <a:xfrm>
            <a:off x="0" y="6135624"/>
            <a:ext cx="12192000" cy="742950"/>
          </a:xfrm>
          <a:prstGeom prst="rect">
            <a:avLst/>
          </a:prstGeom>
        </p:spPr>
      </p:pic>
      <p:sp>
        <p:nvSpPr>
          <p:cNvPr id="2" name="Title Placeholder 1"/>
          <p:cNvSpPr>
            <a:spLocks noGrp="1"/>
          </p:cNvSpPr>
          <p:nvPr>
            <p:ph type="title"/>
          </p:nvPr>
        </p:nvSpPr>
        <p:spPr>
          <a:xfrm>
            <a:off x="1534696" y="804519"/>
            <a:ext cx="9520158" cy="1049235"/>
          </a:xfrm>
          <a:prstGeom prst="rect">
            <a:avLst/>
          </a:prstGeom>
        </p:spPr>
        <p:txBody>
          <a:bodyPr vert="horz" lIns="91440" tIns="45720" rIns="91440" bIns="45720" rtlCol="0" anchor="b">
            <a:normAutofit/>
          </a:bodyPr>
          <a:lstStyle/>
          <a:p>
            <a:r>
              <a:rPr lang="sv-SE"/>
              <a:t>Klicka här för att ändra mall för rubrikformat</a:t>
            </a:r>
            <a:endParaRPr lang="en-US" dirty="0"/>
          </a:p>
        </p:txBody>
      </p:sp>
      <p:sp>
        <p:nvSpPr>
          <p:cNvPr id="3" name="Text Placeholder 2"/>
          <p:cNvSpPr>
            <a:spLocks noGrp="1"/>
          </p:cNvSpPr>
          <p:nvPr>
            <p:ph type="body" idx="1"/>
          </p:nvPr>
        </p:nvSpPr>
        <p:spPr>
          <a:xfrm>
            <a:off x="1534696" y="2015732"/>
            <a:ext cx="9520158" cy="3450613"/>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2FB1CBFB-8BCF-477D-A77C-F803147045B7}" type="datetimeFigureOut">
              <a:rPr lang="sv-SE" smtClean="0"/>
              <a:t>2026-04-17</a:t>
            </a:fld>
            <a:endParaRPr lang="sv-SE"/>
          </a:p>
        </p:txBody>
      </p:sp>
      <p:sp>
        <p:nvSpPr>
          <p:cNvPr id="5" name="Footer Placeholder 4"/>
          <p:cNvSpPr>
            <a:spLocks noGrp="1"/>
          </p:cNvSpPr>
          <p:nvPr>
            <p:ph type="ftr" sz="quarter" idx="3"/>
          </p:nvPr>
        </p:nvSpPr>
        <p:spPr>
          <a:xfrm>
            <a:off x="1534695" y="329307"/>
            <a:ext cx="5855719"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sv-SE"/>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A2C2E44-C4A4-4C72-BB18-8B39DA0C3A31}" type="slidenum">
              <a:rPr lang="sv-SE" smtClean="0"/>
              <a:t>‹#›</a:t>
            </a:fld>
            <a:endParaRPr lang="sv-SE"/>
          </a:p>
        </p:txBody>
      </p:sp>
      <p:cxnSp>
        <p:nvCxnSpPr>
          <p:cNvPr id="12" name="Straight Connector 11"/>
          <p:cNvCxnSpPr/>
          <p:nvPr/>
        </p:nvCxnSpPr>
        <p:spPr>
          <a:xfrm>
            <a:off x="0" y="6141705"/>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65174282"/>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Lst>
  <p:txStyles>
    <p:titleStyle>
      <a:lvl1pPr algn="l" defTabSz="914400" rtl="0" eaLnBrk="1" latinLnBrk="0" hangingPunct="1">
        <a:lnSpc>
          <a:spcPct val="90000"/>
        </a:lnSpc>
        <a:spcBef>
          <a:spcPct val="0"/>
        </a:spcBef>
        <a:buNone/>
        <a:defRPr sz="3200" b="0" i="0" kern="1200" cap="none">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team.intersport.se/harnosands-sk"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s://utbildning.sisuforlag.se/fotboll/tranare/spelarutbildning/knakontroll/ovningar/"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95991E1-D189-4981-97EF-154DC6AEC68E}"/>
              </a:ext>
            </a:extLst>
          </p:cNvPr>
          <p:cNvSpPr>
            <a:spLocks noGrp="1"/>
          </p:cNvSpPr>
          <p:nvPr>
            <p:ph type="ctrTitle"/>
          </p:nvPr>
        </p:nvSpPr>
        <p:spPr/>
        <p:txBody>
          <a:bodyPr/>
          <a:lstStyle/>
          <a:p>
            <a:endParaRPr lang="sv-SE" dirty="0"/>
          </a:p>
        </p:txBody>
      </p:sp>
      <p:sp>
        <p:nvSpPr>
          <p:cNvPr id="3" name="Underrubrik 2">
            <a:extLst>
              <a:ext uri="{FF2B5EF4-FFF2-40B4-BE49-F238E27FC236}">
                <a16:creationId xmlns:a16="http://schemas.microsoft.com/office/drawing/2014/main" id="{9E70A493-87F5-41B0-B4B8-345CA45C8C53}"/>
              </a:ext>
            </a:extLst>
          </p:cNvPr>
          <p:cNvSpPr>
            <a:spLocks noGrp="1"/>
          </p:cNvSpPr>
          <p:nvPr>
            <p:ph type="subTitle" idx="1"/>
          </p:nvPr>
        </p:nvSpPr>
        <p:spPr>
          <a:xfrm>
            <a:off x="1524000" y="5229224"/>
            <a:ext cx="9144000" cy="1343025"/>
          </a:xfrm>
        </p:spPr>
        <p:txBody>
          <a:bodyPr>
            <a:normAutofit/>
          </a:bodyPr>
          <a:lstStyle/>
          <a:p>
            <a:r>
              <a:rPr lang="sv-SE" sz="4800" dirty="0"/>
              <a:t>säsong 2026 för F-2011</a:t>
            </a:r>
          </a:p>
        </p:txBody>
      </p:sp>
      <p:pic>
        <p:nvPicPr>
          <p:cNvPr id="5" name="Bildobjekt 4">
            <a:extLst>
              <a:ext uri="{FF2B5EF4-FFF2-40B4-BE49-F238E27FC236}">
                <a16:creationId xmlns:a16="http://schemas.microsoft.com/office/drawing/2014/main" id="{5361070B-6DD5-4B3C-A31F-96F5BCFFC7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37927" y="-264840"/>
            <a:ext cx="5829821" cy="5829821"/>
          </a:xfrm>
          <a:prstGeom prst="rect">
            <a:avLst/>
          </a:prstGeom>
        </p:spPr>
      </p:pic>
    </p:spTree>
    <p:extLst>
      <p:ext uri="{BB962C8B-B14F-4D97-AF65-F5344CB8AC3E}">
        <p14:creationId xmlns:p14="http://schemas.microsoft.com/office/powerpoint/2010/main" val="21512522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38DFCDA-11E9-4D7B-83A8-7B76E0E9B106}"/>
              </a:ext>
            </a:extLst>
          </p:cNvPr>
          <p:cNvSpPr>
            <a:spLocks noGrp="1"/>
          </p:cNvSpPr>
          <p:nvPr>
            <p:ph type="title"/>
          </p:nvPr>
        </p:nvSpPr>
        <p:spPr/>
        <p:txBody>
          <a:bodyPr/>
          <a:lstStyle/>
          <a:p>
            <a:r>
              <a:rPr lang="sv-SE" dirty="0"/>
              <a:t>Cup</a:t>
            </a:r>
          </a:p>
        </p:txBody>
      </p:sp>
      <p:sp>
        <p:nvSpPr>
          <p:cNvPr id="3" name="Platshållare för innehåll 2">
            <a:extLst>
              <a:ext uri="{FF2B5EF4-FFF2-40B4-BE49-F238E27FC236}">
                <a16:creationId xmlns:a16="http://schemas.microsoft.com/office/drawing/2014/main" id="{DA6EF963-082C-4C8C-8433-85C743F3A0F3}"/>
              </a:ext>
            </a:extLst>
          </p:cNvPr>
          <p:cNvSpPr>
            <a:spLocks noGrp="1"/>
          </p:cNvSpPr>
          <p:nvPr>
            <p:ph idx="1"/>
          </p:nvPr>
        </p:nvSpPr>
        <p:spPr/>
        <p:txBody>
          <a:bodyPr>
            <a:normAutofit/>
          </a:bodyPr>
          <a:lstStyle/>
          <a:p>
            <a:r>
              <a:rPr lang="sv-SE" dirty="0"/>
              <a:t>Storsjöcupen</a:t>
            </a:r>
          </a:p>
          <a:p>
            <a:r>
              <a:rPr lang="sv-SE" dirty="0"/>
              <a:t>30 juni-4 juli</a:t>
            </a:r>
          </a:p>
          <a:p>
            <a:r>
              <a:rPr lang="sv-SE" dirty="0"/>
              <a:t>Avgift ska betalas inom kort.</a:t>
            </a:r>
          </a:p>
          <a:p>
            <a:r>
              <a:rPr lang="sv-SE" dirty="0"/>
              <a:t>Summa?</a:t>
            </a:r>
          </a:p>
          <a:p>
            <a:r>
              <a:rPr lang="sv-SE" dirty="0"/>
              <a:t>2 minibussar är bokade. Just nu 17 anmälda och 4 ledare.</a:t>
            </a:r>
          </a:p>
          <a:p>
            <a:r>
              <a:rPr lang="sv-SE" dirty="0"/>
              <a:t>Kommer även behöva bilar. Vilka har tänkt att åka?</a:t>
            </a:r>
          </a:p>
        </p:txBody>
      </p:sp>
    </p:spTree>
    <p:extLst>
      <p:ext uri="{BB962C8B-B14F-4D97-AF65-F5344CB8AC3E}">
        <p14:creationId xmlns:p14="http://schemas.microsoft.com/office/powerpoint/2010/main" val="4539867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DD37766-D165-47A1-8831-610A84D3ED68}"/>
              </a:ext>
            </a:extLst>
          </p:cNvPr>
          <p:cNvSpPr>
            <a:spLocks noGrp="1"/>
          </p:cNvSpPr>
          <p:nvPr>
            <p:ph type="title"/>
          </p:nvPr>
        </p:nvSpPr>
        <p:spPr/>
        <p:txBody>
          <a:bodyPr/>
          <a:lstStyle/>
          <a:p>
            <a:r>
              <a:rPr lang="sv-SE" dirty="0"/>
              <a:t>Serier</a:t>
            </a:r>
          </a:p>
        </p:txBody>
      </p:sp>
      <p:sp>
        <p:nvSpPr>
          <p:cNvPr id="3" name="Platshållare för innehåll 2">
            <a:extLst>
              <a:ext uri="{FF2B5EF4-FFF2-40B4-BE49-F238E27FC236}">
                <a16:creationId xmlns:a16="http://schemas.microsoft.com/office/drawing/2014/main" id="{21D4B3BF-D7FD-4A6D-939D-D24D21065F2C}"/>
              </a:ext>
            </a:extLst>
          </p:cNvPr>
          <p:cNvSpPr>
            <a:spLocks noGrp="1"/>
          </p:cNvSpPr>
          <p:nvPr>
            <p:ph idx="1"/>
          </p:nvPr>
        </p:nvSpPr>
        <p:spPr/>
        <p:txBody>
          <a:bodyPr/>
          <a:lstStyle/>
          <a:p>
            <a:pPr marL="0" indent="0">
              <a:buNone/>
            </a:pPr>
            <a:r>
              <a:rPr lang="sv-SE" dirty="0" err="1"/>
              <a:t>Nafu</a:t>
            </a:r>
            <a:r>
              <a:rPr lang="sv-SE" dirty="0"/>
              <a:t> 15</a:t>
            </a:r>
          </a:p>
        </p:txBody>
      </p:sp>
    </p:spTree>
    <p:extLst>
      <p:ext uri="{BB962C8B-B14F-4D97-AF65-F5344CB8AC3E}">
        <p14:creationId xmlns:p14="http://schemas.microsoft.com/office/powerpoint/2010/main" val="38307075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DD37766-D165-47A1-8831-610A84D3ED68}"/>
              </a:ext>
            </a:extLst>
          </p:cNvPr>
          <p:cNvSpPr>
            <a:spLocks noGrp="1"/>
          </p:cNvSpPr>
          <p:nvPr>
            <p:ph type="title"/>
          </p:nvPr>
        </p:nvSpPr>
        <p:spPr/>
        <p:txBody>
          <a:bodyPr/>
          <a:lstStyle/>
          <a:p>
            <a:r>
              <a:rPr lang="sv-SE" sz="3200" b="1" dirty="0">
                <a:effectLst/>
                <a:latin typeface="Calibri" panose="020F0502020204030204" pitchFamily="34" charset="0"/>
                <a:ea typeface="Calibri" panose="020F0502020204030204" pitchFamily="34" charset="0"/>
                <a:cs typeface="Times New Roman" panose="02020603050405020304" pitchFamily="18" charset="0"/>
              </a:rPr>
              <a:t>Kravställning på spelarna under träning och match</a:t>
            </a:r>
            <a:br>
              <a:rPr lang="sv-SE" sz="3200" dirty="0">
                <a:effectLst/>
                <a:latin typeface="Calibri" panose="020F0502020204030204" pitchFamily="34" charset="0"/>
                <a:ea typeface="Calibri" panose="020F0502020204030204" pitchFamily="34" charset="0"/>
                <a:cs typeface="Times New Roman" panose="02020603050405020304" pitchFamily="18" charset="0"/>
              </a:rPr>
            </a:br>
            <a:endParaRPr lang="sv-SE" dirty="0"/>
          </a:p>
        </p:txBody>
      </p:sp>
      <p:sp>
        <p:nvSpPr>
          <p:cNvPr id="3" name="Platshållare för innehåll 2">
            <a:extLst>
              <a:ext uri="{FF2B5EF4-FFF2-40B4-BE49-F238E27FC236}">
                <a16:creationId xmlns:a16="http://schemas.microsoft.com/office/drawing/2014/main" id="{21D4B3BF-D7FD-4A6D-939D-D24D21065F2C}"/>
              </a:ext>
            </a:extLst>
          </p:cNvPr>
          <p:cNvSpPr>
            <a:spLocks noGrp="1"/>
          </p:cNvSpPr>
          <p:nvPr>
            <p:ph idx="1"/>
          </p:nvPr>
        </p:nvSpPr>
        <p:spPr/>
        <p:txBody>
          <a:bodyPr/>
          <a:lstStyle/>
          <a:p>
            <a:pPr>
              <a:lnSpc>
                <a:spcPct val="107000"/>
              </a:lnSpc>
              <a:spcAft>
                <a:spcPts val="800"/>
              </a:spcAft>
            </a:pPr>
            <a:r>
              <a:rPr lang="sv-SE" sz="1800" dirty="0">
                <a:effectLst/>
                <a:latin typeface="Calibri" panose="020F0502020204030204" pitchFamily="34" charset="0"/>
                <a:ea typeface="Calibri" panose="020F0502020204030204" pitchFamily="34" charset="0"/>
                <a:cs typeface="Times New Roman" panose="02020603050405020304" pitchFamily="18" charset="0"/>
              </a:rPr>
              <a:t>Väst på avbytarna vid match</a:t>
            </a:r>
          </a:p>
          <a:p>
            <a:pPr>
              <a:lnSpc>
                <a:spcPct val="107000"/>
              </a:lnSpc>
              <a:spcAft>
                <a:spcPts val="800"/>
              </a:spcAft>
            </a:pPr>
            <a:r>
              <a:rPr lang="sv-SE" sz="1800" dirty="0">
                <a:effectLst/>
                <a:latin typeface="Calibri" panose="020F0502020204030204" pitchFamily="34" charset="0"/>
                <a:ea typeface="Calibri" panose="020F0502020204030204" pitchFamily="34" charset="0"/>
                <a:cs typeface="Times New Roman" panose="02020603050405020304" pitchFamily="18" charset="0"/>
              </a:rPr>
              <a:t>Positivt bemötande av varandra. </a:t>
            </a:r>
          </a:p>
          <a:p>
            <a:pPr>
              <a:lnSpc>
                <a:spcPct val="107000"/>
              </a:lnSpc>
              <a:spcAft>
                <a:spcPts val="800"/>
              </a:spcAft>
            </a:pPr>
            <a:r>
              <a:rPr lang="sv-SE" sz="1800" dirty="0">
                <a:effectLst/>
                <a:latin typeface="Calibri" panose="020F0502020204030204" pitchFamily="34" charset="0"/>
                <a:ea typeface="Calibri" panose="020F0502020204030204" pitchFamily="34" charset="0"/>
                <a:cs typeface="Times New Roman" panose="02020603050405020304" pitchFamily="18" charset="0"/>
              </a:rPr>
              <a:t>Fokus på matchen även när man är på sidan.</a:t>
            </a:r>
          </a:p>
          <a:p>
            <a:pPr>
              <a:lnSpc>
                <a:spcPct val="107000"/>
              </a:lnSpc>
              <a:spcAft>
                <a:spcPts val="800"/>
              </a:spcAft>
            </a:pPr>
            <a:r>
              <a:rPr lang="sv-SE" sz="1800" dirty="0">
                <a:effectLst/>
                <a:latin typeface="Calibri" panose="020F0502020204030204" pitchFamily="34" charset="0"/>
                <a:ea typeface="Calibri" panose="020F0502020204030204" pitchFamily="34" charset="0"/>
                <a:cs typeface="Times New Roman" panose="02020603050405020304" pitchFamily="18" charset="0"/>
              </a:rPr>
              <a:t>Fokus på träningen under träningstid.</a:t>
            </a:r>
          </a:p>
          <a:p>
            <a:pPr marL="0" indent="0">
              <a:buNone/>
            </a:pPr>
            <a:endParaRPr lang="sv-SE" dirty="0"/>
          </a:p>
        </p:txBody>
      </p:sp>
    </p:spTree>
    <p:extLst>
      <p:ext uri="{BB962C8B-B14F-4D97-AF65-F5344CB8AC3E}">
        <p14:creationId xmlns:p14="http://schemas.microsoft.com/office/powerpoint/2010/main" val="29133970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DD37766-D165-47A1-8831-610A84D3ED68}"/>
              </a:ext>
            </a:extLst>
          </p:cNvPr>
          <p:cNvSpPr>
            <a:spLocks noGrp="1"/>
          </p:cNvSpPr>
          <p:nvPr>
            <p:ph type="title"/>
          </p:nvPr>
        </p:nvSpPr>
        <p:spPr/>
        <p:txBody>
          <a:bodyPr/>
          <a:lstStyle/>
          <a:p>
            <a:r>
              <a:rPr lang="sv-SE" sz="3200" b="1" dirty="0">
                <a:effectLst/>
                <a:latin typeface="Calibri" panose="020F0502020204030204" pitchFamily="34" charset="0"/>
                <a:ea typeface="Calibri" panose="020F0502020204030204" pitchFamily="34" charset="0"/>
                <a:cs typeface="Times New Roman" panose="02020603050405020304" pitchFamily="18" charset="0"/>
              </a:rPr>
              <a:t>Matcher</a:t>
            </a:r>
            <a:br>
              <a:rPr lang="sv-SE" sz="3200" dirty="0">
                <a:effectLst/>
                <a:latin typeface="Calibri" panose="020F0502020204030204" pitchFamily="34" charset="0"/>
                <a:ea typeface="Calibri" panose="020F0502020204030204" pitchFamily="34" charset="0"/>
                <a:cs typeface="Times New Roman" panose="02020603050405020304" pitchFamily="18" charset="0"/>
              </a:rPr>
            </a:br>
            <a:endParaRPr lang="sv-SE" dirty="0"/>
          </a:p>
        </p:txBody>
      </p:sp>
      <p:sp>
        <p:nvSpPr>
          <p:cNvPr id="3" name="Platshållare för innehåll 2">
            <a:extLst>
              <a:ext uri="{FF2B5EF4-FFF2-40B4-BE49-F238E27FC236}">
                <a16:creationId xmlns:a16="http://schemas.microsoft.com/office/drawing/2014/main" id="{21D4B3BF-D7FD-4A6D-939D-D24D21065F2C}"/>
              </a:ext>
            </a:extLst>
          </p:cNvPr>
          <p:cNvSpPr>
            <a:spLocks noGrp="1"/>
          </p:cNvSpPr>
          <p:nvPr>
            <p:ph idx="1"/>
          </p:nvPr>
        </p:nvSpPr>
        <p:spPr>
          <a:xfrm>
            <a:off x="1615379" y="1853754"/>
            <a:ext cx="9520158" cy="3450613"/>
          </a:xfrm>
        </p:spPr>
        <p:txBody>
          <a:bodyPr/>
          <a:lstStyle/>
          <a:p>
            <a:pPr marL="0" indent="0">
              <a:lnSpc>
                <a:spcPct val="107000"/>
              </a:lnSpc>
              <a:spcAft>
                <a:spcPts val="800"/>
              </a:spcAft>
              <a:buNone/>
            </a:pPr>
            <a:r>
              <a:rPr lang="sv-SE" sz="1800" dirty="0">
                <a:effectLst/>
                <a:latin typeface="Calibri" panose="020F0502020204030204" pitchFamily="34" charset="0"/>
                <a:ea typeface="Calibri" panose="020F0502020204030204" pitchFamily="34" charset="0"/>
                <a:cs typeface="Times New Roman" panose="02020603050405020304" pitchFamily="18" charset="0"/>
              </a:rPr>
              <a:t>Fortsätter på samma sätt som tidigare säsong att vi kallar till match via laget.se.  </a:t>
            </a:r>
          </a:p>
          <a:p>
            <a:pPr marL="342900" lvl="0" indent="-342900">
              <a:lnSpc>
                <a:spcPct val="107000"/>
              </a:lnSpc>
              <a:buFont typeface="Symbol" panose="05050102010706020507" pitchFamily="18" charset="2"/>
              <a:buChar char=""/>
            </a:pPr>
            <a:r>
              <a:rPr lang="sv-SE" sz="1800" dirty="0">
                <a:effectLst/>
                <a:latin typeface="Calibri" panose="020F0502020204030204" pitchFamily="34" charset="0"/>
                <a:ea typeface="Calibri" panose="020F0502020204030204" pitchFamily="34" charset="0"/>
                <a:cs typeface="Times New Roman" panose="02020603050405020304" pitchFamily="18" charset="0"/>
              </a:rPr>
              <a:t>Det är viktigt att alla svarar på kallelsen, fyll i anledning till varför man inte kommer på träning eller match.</a:t>
            </a:r>
          </a:p>
          <a:p>
            <a:pPr marL="342900" lvl="0" indent="-342900">
              <a:lnSpc>
                <a:spcPct val="107000"/>
              </a:lnSpc>
              <a:buFont typeface="Symbol" panose="05050102010706020507" pitchFamily="18" charset="2"/>
              <a:buChar char=""/>
            </a:pPr>
            <a:r>
              <a:rPr lang="sv-SE" sz="1800" dirty="0">
                <a:effectLst/>
                <a:latin typeface="Calibri" panose="020F0502020204030204" pitchFamily="34" charset="0"/>
                <a:ea typeface="Calibri" panose="020F0502020204030204" pitchFamily="34" charset="0"/>
                <a:cs typeface="Times New Roman" panose="02020603050405020304" pitchFamily="18" charset="0"/>
              </a:rPr>
              <a:t>Kan bli olika mycket speltid på matcherna beroende på ork, position och attityd och träningsnärvaro.</a:t>
            </a:r>
          </a:p>
          <a:p>
            <a:pPr marL="0" indent="0">
              <a:lnSpc>
                <a:spcPct val="107000"/>
              </a:lnSpc>
              <a:spcAft>
                <a:spcPts val="800"/>
              </a:spcAft>
              <a:buNone/>
            </a:pPr>
            <a:endParaRPr lang="sv-SE"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sv-SE" dirty="0"/>
          </a:p>
        </p:txBody>
      </p:sp>
    </p:spTree>
    <p:extLst>
      <p:ext uri="{BB962C8B-B14F-4D97-AF65-F5344CB8AC3E}">
        <p14:creationId xmlns:p14="http://schemas.microsoft.com/office/powerpoint/2010/main" val="11284610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DD37766-D165-47A1-8831-610A84D3ED68}"/>
              </a:ext>
            </a:extLst>
          </p:cNvPr>
          <p:cNvSpPr>
            <a:spLocks noGrp="1"/>
          </p:cNvSpPr>
          <p:nvPr>
            <p:ph type="title"/>
          </p:nvPr>
        </p:nvSpPr>
        <p:spPr/>
        <p:txBody>
          <a:bodyPr/>
          <a:lstStyle/>
          <a:p>
            <a:r>
              <a:rPr lang="sv-SE" dirty="0"/>
              <a:t>Träningstider</a:t>
            </a:r>
          </a:p>
        </p:txBody>
      </p:sp>
      <p:sp>
        <p:nvSpPr>
          <p:cNvPr id="3" name="Platshållare för innehåll 2">
            <a:extLst>
              <a:ext uri="{FF2B5EF4-FFF2-40B4-BE49-F238E27FC236}">
                <a16:creationId xmlns:a16="http://schemas.microsoft.com/office/drawing/2014/main" id="{21D4B3BF-D7FD-4A6D-939D-D24D21065F2C}"/>
              </a:ext>
            </a:extLst>
          </p:cNvPr>
          <p:cNvSpPr>
            <a:spLocks noGrp="1"/>
          </p:cNvSpPr>
          <p:nvPr>
            <p:ph idx="1"/>
          </p:nvPr>
        </p:nvSpPr>
        <p:spPr>
          <a:xfrm>
            <a:off x="1534696" y="2239850"/>
            <a:ext cx="9520158" cy="3450613"/>
          </a:xfrm>
        </p:spPr>
        <p:txBody>
          <a:bodyPr/>
          <a:lstStyle/>
          <a:p>
            <a:pPr marL="0" indent="0">
              <a:buNone/>
            </a:pPr>
            <a:r>
              <a:rPr lang="sv-SE" dirty="0"/>
              <a:t>Måndag och Torsdag </a:t>
            </a:r>
            <a:r>
              <a:rPr lang="sv-SE" dirty="0" err="1"/>
              <a:t>kl</a:t>
            </a:r>
            <a:r>
              <a:rPr lang="sv-SE" dirty="0"/>
              <a:t> 17:00-18:30 på myran.</a:t>
            </a:r>
          </a:p>
          <a:p>
            <a:pPr marL="0" indent="0">
              <a:buNone/>
            </a:pPr>
            <a:r>
              <a:rPr lang="sv-SE" dirty="0"/>
              <a:t>Kan kanske även finnas möjlighet till att träna med både yngre och äldre lag.</a:t>
            </a:r>
          </a:p>
        </p:txBody>
      </p:sp>
    </p:spTree>
    <p:extLst>
      <p:ext uri="{BB962C8B-B14F-4D97-AF65-F5344CB8AC3E}">
        <p14:creationId xmlns:p14="http://schemas.microsoft.com/office/powerpoint/2010/main" val="16774574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DD37766-D165-47A1-8831-610A84D3ED68}"/>
              </a:ext>
            </a:extLst>
          </p:cNvPr>
          <p:cNvSpPr>
            <a:spLocks noGrp="1"/>
          </p:cNvSpPr>
          <p:nvPr>
            <p:ph type="title"/>
          </p:nvPr>
        </p:nvSpPr>
        <p:spPr/>
        <p:txBody>
          <a:bodyPr/>
          <a:lstStyle/>
          <a:p>
            <a:r>
              <a:rPr lang="sv-SE" sz="3200" b="1" dirty="0">
                <a:effectLst/>
                <a:latin typeface="Calibri" panose="020F0502020204030204" pitchFamily="34" charset="0"/>
                <a:ea typeface="Calibri" panose="020F0502020204030204" pitchFamily="34" charset="0"/>
                <a:cs typeface="Times New Roman" panose="02020603050405020304" pitchFamily="18" charset="0"/>
              </a:rPr>
              <a:t>Samåkningspeng till bortamatcher</a:t>
            </a:r>
            <a:br>
              <a:rPr lang="sv-SE" sz="3200" dirty="0">
                <a:effectLst/>
                <a:latin typeface="Calibri" panose="020F0502020204030204" pitchFamily="34" charset="0"/>
                <a:ea typeface="Calibri" panose="020F0502020204030204" pitchFamily="34" charset="0"/>
                <a:cs typeface="Times New Roman" panose="02020603050405020304" pitchFamily="18" charset="0"/>
              </a:rPr>
            </a:br>
            <a:endParaRPr lang="sv-SE" dirty="0"/>
          </a:p>
        </p:txBody>
      </p:sp>
      <p:sp>
        <p:nvSpPr>
          <p:cNvPr id="3" name="Platshållare för innehåll 2">
            <a:extLst>
              <a:ext uri="{FF2B5EF4-FFF2-40B4-BE49-F238E27FC236}">
                <a16:creationId xmlns:a16="http://schemas.microsoft.com/office/drawing/2014/main" id="{21D4B3BF-D7FD-4A6D-939D-D24D21065F2C}"/>
              </a:ext>
            </a:extLst>
          </p:cNvPr>
          <p:cNvSpPr>
            <a:spLocks noGrp="1"/>
          </p:cNvSpPr>
          <p:nvPr>
            <p:ph idx="1"/>
          </p:nvPr>
        </p:nvSpPr>
        <p:spPr>
          <a:xfrm>
            <a:off x="1534696" y="2060556"/>
            <a:ext cx="9520158" cy="3450613"/>
          </a:xfrm>
        </p:spPr>
        <p:txBody>
          <a:bodyPr>
            <a:normAutofit/>
          </a:bodyPr>
          <a:lstStyle/>
          <a:p>
            <a:pPr>
              <a:lnSpc>
                <a:spcPct val="107000"/>
              </a:lnSpc>
              <a:spcAft>
                <a:spcPts val="800"/>
              </a:spcAft>
            </a:pPr>
            <a:r>
              <a:rPr lang="sv-SE" sz="1800" dirty="0">
                <a:effectLst/>
                <a:latin typeface="Calibri" panose="020F0502020204030204" pitchFamily="34" charset="0"/>
                <a:ea typeface="Calibri" panose="020F0502020204030204" pitchFamily="34" charset="0"/>
                <a:cs typeface="Times New Roman" panose="02020603050405020304" pitchFamily="18" charset="0"/>
              </a:rPr>
              <a:t>Om man åker med någon annan betalar man direkt till den personen. Samåkningspeng 100 kr under 5 mil. 150 kr/barn över 5, gäller utanför Härnösands kommun. </a:t>
            </a:r>
          </a:p>
          <a:p>
            <a:pPr>
              <a:lnSpc>
                <a:spcPct val="107000"/>
              </a:lnSpc>
              <a:spcAft>
                <a:spcPts val="800"/>
              </a:spcAft>
            </a:pPr>
            <a:r>
              <a:rPr lang="sv-SE" sz="1800" dirty="0">
                <a:effectLst/>
                <a:latin typeface="Calibri" panose="020F0502020204030204" pitchFamily="34" charset="0"/>
                <a:ea typeface="Calibri" panose="020F0502020204030204" pitchFamily="34" charset="0"/>
                <a:cs typeface="Times New Roman" panose="02020603050405020304" pitchFamily="18" charset="0"/>
              </a:rPr>
              <a:t>Vill inte föraren ta emot pengen så </a:t>
            </a:r>
            <a:r>
              <a:rPr lang="sv-SE" sz="1800" dirty="0" err="1">
                <a:effectLst/>
                <a:latin typeface="Calibri" panose="020F0502020204030204" pitchFamily="34" charset="0"/>
                <a:ea typeface="Calibri" panose="020F0502020204030204" pitchFamily="34" charset="0"/>
                <a:cs typeface="Times New Roman" panose="02020603050405020304" pitchFamily="18" charset="0"/>
              </a:rPr>
              <a:t>swishar</a:t>
            </a:r>
            <a:r>
              <a:rPr lang="sv-SE" sz="1800" dirty="0">
                <a:effectLst/>
                <a:latin typeface="Calibri" panose="020F0502020204030204" pitchFamily="34" charset="0"/>
                <a:ea typeface="Calibri" panose="020F0502020204030204" pitchFamily="34" charset="0"/>
                <a:cs typeface="Times New Roman" panose="02020603050405020304" pitchFamily="18" charset="0"/>
              </a:rPr>
              <a:t> man summan till lagkassan istället. </a:t>
            </a:r>
          </a:p>
          <a:p>
            <a:pPr marL="0" indent="0">
              <a:lnSpc>
                <a:spcPct val="107000"/>
              </a:lnSpc>
              <a:spcAft>
                <a:spcPts val="800"/>
              </a:spcAft>
              <a:buNone/>
            </a:pPr>
            <a:endParaRPr lang="sv-SE"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220231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DD37766-D165-47A1-8831-610A84D3ED68}"/>
              </a:ext>
            </a:extLst>
          </p:cNvPr>
          <p:cNvSpPr>
            <a:spLocks noGrp="1"/>
          </p:cNvSpPr>
          <p:nvPr>
            <p:ph type="title"/>
          </p:nvPr>
        </p:nvSpPr>
        <p:spPr/>
        <p:txBody>
          <a:bodyPr/>
          <a:lstStyle/>
          <a:p>
            <a:r>
              <a:rPr lang="sv-SE" sz="1800" b="1" dirty="0">
                <a:effectLst/>
                <a:latin typeface="Calibri" panose="020F0502020204030204" pitchFamily="34" charset="0"/>
                <a:ea typeface="Calibri" panose="020F0502020204030204" pitchFamily="34" charset="0"/>
                <a:cs typeface="Times New Roman" panose="02020603050405020304" pitchFamily="18" charset="0"/>
              </a:rPr>
              <a:t>Lagets ekonomi</a:t>
            </a:r>
            <a:br>
              <a:rPr lang="sv-SE" sz="1800" dirty="0">
                <a:effectLst/>
                <a:latin typeface="Calibri" panose="020F0502020204030204" pitchFamily="34" charset="0"/>
                <a:ea typeface="Calibri" panose="020F0502020204030204" pitchFamily="34" charset="0"/>
                <a:cs typeface="Times New Roman" panose="02020603050405020304" pitchFamily="18" charset="0"/>
              </a:rPr>
            </a:br>
            <a:endParaRPr lang="sv-SE" dirty="0"/>
          </a:p>
        </p:txBody>
      </p:sp>
      <p:sp>
        <p:nvSpPr>
          <p:cNvPr id="3" name="Platshållare för innehåll 2">
            <a:extLst>
              <a:ext uri="{FF2B5EF4-FFF2-40B4-BE49-F238E27FC236}">
                <a16:creationId xmlns:a16="http://schemas.microsoft.com/office/drawing/2014/main" id="{21D4B3BF-D7FD-4A6D-939D-D24D21065F2C}"/>
              </a:ext>
            </a:extLst>
          </p:cNvPr>
          <p:cNvSpPr>
            <a:spLocks noGrp="1"/>
          </p:cNvSpPr>
          <p:nvPr>
            <p:ph idx="1"/>
          </p:nvPr>
        </p:nvSpPr>
        <p:spPr/>
        <p:txBody>
          <a:bodyPr>
            <a:normAutofit/>
          </a:bodyPr>
          <a:lstStyle/>
          <a:p>
            <a:pPr marL="0" indent="0">
              <a:lnSpc>
                <a:spcPct val="107000"/>
              </a:lnSpc>
              <a:spcAft>
                <a:spcPts val="800"/>
              </a:spcAft>
              <a:buNone/>
            </a:pPr>
            <a:r>
              <a:rPr lang="sv-SE" sz="1800" dirty="0">
                <a:effectLst/>
                <a:latin typeface="Calibri" panose="020F0502020204030204" pitchFamily="34" charset="0"/>
                <a:ea typeface="Calibri" panose="020F0502020204030204" pitchFamily="34" charset="0"/>
                <a:cs typeface="Times New Roman" panose="02020603050405020304" pitchFamily="18" charset="0"/>
              </a:rPr>
              <a:t>Ca </a:t>
            </a:r>
            <a:r>
              <a:rPr lang="sv-SE" sz="1800" dirty="0">
                <a:latin typeface="Calibri" panose="020F0502020204030204" pitchFamily="34" charset="0"/>
                <a:ea typeface="Calibri" panose="020F0502020204030204" pitchFamily="34" charset="0"/>
                <a:cs typeface="Times New Roman" panose="02020603050405020304" pitchFamily="18" charset="0"/>
              </a:rPr>
              <a:t>?</a:t>
            </a:r>
            <a:endParaRPr lang="sv-SE"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259845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DD37766-D165-47A1-8831-610A84D3ED68}"/>
              </a:ext>
            </a:extLst>
          </p:cNvPr>
          <p:cNvSpPr>
            <a:spLocks noGrp="1"/>
          </p:cNvSpPr>
          <p:nvPr>
            <p:ph type="title"/>
          </p:nvPr>
        </p:nvSpPr>
        <p:spPr/>
        <p:txBody>
          <a:bodyPr/>
          <a:lstStyle/>
          <a:p>
            <a:r>
              <a:rPr lang="sv-SE" sz="3200" b="1" dirty="0">
                <a:effectLst/>
                <a:latin typeface="Calibri" panose="020F0502020204030204" pitchFamily="34" charset="0"/>
                <a:ea typeface="Calibri" panose="020F0502020204030204" pitchFamily="34" charset="0"/>
                <a:cs typeface="Times New Roman" panose="02020603050405020304" pitchFamily="18" charset="0"/>
              </a:rPr>
              <a:t>Matchkläder och overaller</a:t>
            </a:r>
            <a:br>
              <a:rPr lang="sv-SE" sz="3200" dirty="0">
                <a:effectLst/>
                <a:latin typeface="Calibri" panose="020F0502020204030204" pitchFamily="34" charset="0"/>
                <a:ea typeface="Calibri" panose="020F0502020204030204" pitchFamily="34" charset="0"/>
                <a:cs typeface="Times New Roman" panose="02020603050405020304" pitchFamily="18" charset="0"/>
              </a:rPr>
            </a:br>
            <a:endParaRPr lang="sv-SE" dirty="0"/>
          </a:p>
        </p:txBody>
      </p:sp>
      <p:sp>
        <p:nvSpPr>
          <p:cNvPr id="3" name="Platshållare för innehåll 2">
            <a:extLst>
              <a:ext uri="{FF2B5EF4-FFF2-40B4-BE49-F238E27FC236}">
                <a16:creationId xmlns:a16="http://schemas.microsoft.com/office/drawing/2014/main" id="{21D4B3BF-D7FD-4A6D-939D-D24D21065F2C}"/>
              </a:ext>
            </a:extLst>
          </p:cNvPr>
          <p:cNvSpPr>
            <a:spLocks noGrp="1"/>
          </p:cNvSpPr>
          <p:nvPr>
            <p:ph idx="1"/>
          </p:nvPr>
        </p:nvSpPr>
        <p:spPr/>
        <p:txBody>
          <a:bodyPr>
            <a:normAutofit/>
          </a:bodyPr>
          <a:lstStyle/>
          <a:p>
            <a:pPr>
              <a:lnSpc>
                <a:spcPct val="107000"/>
              </a:lnSpc>
              <a:spcAft>
                <a:spcPts val="800"/>
              </a:spcAft>
            </a:pPr>
            <a:r>
              <a:rPr lang="sv-SE" sz="1800" dirty="0">
                <a:effectLst/>
                <a:latin typeface="Calibri" panose="020F0502020204030204" pitchFamily="34" charset="0"/>
                <a:ea typeface="Calibri" panose="020F0502020204030204" pitchFamily="34" charset="0"/>
                <a:cs typeface="Times New Roman" panose="02020603050405020304" pitchFamily="18" charset="0"/>
              </a:rPr>
              <a:t>Vi behåller våra matchkläder.</a:t>
            </a:r>
          </a:p>
          <a:p>
            <a:pPr>
              <a:lnSpc>
                <a:spcPct val="107000"/>
              </a:lnSpc>
              <a:spcAft>
                <a:spcPts val="800"/>
              </a:spcAft>
            </a:pPr>
            <a:r>
              <a:rPr lang="sv-SE" sz="1800" dirty="0">
                <a:effectLst/>
                <a:latin typeface="Calibri" panose="020F0502020204030204" pitchFamily="34" charset="0"/>
                <a:ea typeface="Calibri" panose="020F0502020204030204" pitchFamily="34" charset="0"/>
                <a:cs typeface="Times New Roman" panose="02020603050405020304" pitchFamily="18" charset="0"/>
              </a:rPr>
              <a:t>Overaller och andra kläder kan beställas direkt hos Intersport. </a:t>
            </a:r>
          </a:p>
          <a:p>
            <a:pPr>
              <a:lnSpc>
                <a:spcPct val="107000"/>
              </a:lnSpc>
              <a:spcAft>
                <a:spcPts val="800"/>
              </a:spcAft>
            </a:pPr>
            <a:r>
              <a:rPr lang="sv-SE" sz="1800" dirty="0">
                <a:effectLst/>
                <a:latin typeface="Calibri" panose="020F0502020204030204" pitchFamily="34" charset="0"/>
                <a:ea typeface="Calibri" panose="020F0502020204030204" pitchFamily="34" charset="0"/>
                <a:cs typeface="Times New Roman" panose="02020603050405020304" pitchFamily="18" charset="0"/>
              </a:rPr>
              <a:t>Prov av storlekar finns tillgängliga på Intersport.</a:t>
            </a:r>
          </a:p>
          <a:p>
            <a:pPr>
              <a:lnSpc>
                <a:spcPct val="107000"/>
              </a:lnSpc>
              <a:spcAft>
                <a:spcPts val="800"/>
              </a:spcAft>
            </a:pPr>
            <a:r>
              <a:rPr lang="sv-SE" sz="1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2"/>
              </a:rPr>
              <a:t>https://team.intersport.se/harnosands-sk</a:t>
            </a:r>
            <a:endParaRPr lang="sv-SE"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endParaRPr lang="sv-SE"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270029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DD37766-D165-47A1-8831-610A84D3ED68}"/>
              </a:ext>
            </a:extLst>
          </p:cNvPr>
          <p:cNvSpPr>
            <a:spLocks noGrp="1"/>
          </p:cNvSpPr>
          <p:nvPr>
            <p:ph type="title"/>
          </p:nvPr>
        </p:nvSpPr>
        <p:spPr/>
        <p:txBody>
          <a:bodyPr/>
          <a:lstStyle/>
          <a:p>
            <a:r>
              <a:rPr lang="sv-SE" dirty="0"/>
              <a:t>Lägg in HSK på Intersport</a:t>
            </a:r>
          </a:p>
        </p:txBody>
      </p:sp>
      <p:sp>
        <p:nvSpPr>
          <p:cNvPr id="3" name="Platshållare för innehåll 2">
            <a:extLst>
              <a:ext uri="{FF2B5EF4-FFF2-40B4-BE49-F238E27FC236}">
                <a16:creationId xmlns:a16="http://schemas.microsoft.com/office/drawing/2014/main" id="{21D4B3BF-D7FD-4A6D-939D-D24D21065F2C}"/>
              </a:ext>
            </a:extLst>
          </p:cNvPr>
          <p:cNvSpPr>
            <a:spLocks noGrp="1"/>
          </p:cNvSpPr>
          <p:nvPr>
            <p:ph idx="1"/>
          </p:nvPr>
        </p:nvSpPr>
        <p:spPr/>
        <p:txBody>
          <a:bodyPr>
            <a:normAutofit/>
          </a:bodyPr>
          <a:lstStyle/>
          <a:p>
            <a:pPr marL="0" indent="0">
              <a:lnSpc>
                <a:spcPct val="107000"/>
              </a:lnSpc>
              <a:spcAft>
                <a:spcPts val="800"/>
              </a:spcAft>
              <a:buNone/>
            </a:pPr>
            <a:r>
              <a:rPr lang="sv-SE" sz="1800" dirty="0">
                <a:effectLst/>
                <a:latin typeface="Calibri" panose="020F0502020204030204" pitchFamily="34" charset="0"/>
                <a:ea typeface="Calibri" panose="020F0502020204030204" pitchFamily="34" charset="0"/>
                <a:cs typeface="Times New Roman" panose="02020603050405020304" pitchFamily="18" charset="0"/>
              </a:rPr>
              <a:t>På Intersports hemsida kan man i inloggat läge välja HSK som sitt lag. Då går lite pengar till klubben varje gång man handlar där.</a:t>
            </a:r>
          </a:p>
        </p:txBody>
      </p:sp>
    </p:spTree>
    <p:extLst>
      <p:ext uri="{BB962C8B-B14F-4D97-AF65-F5344CB8AC3E}">
        <p14:creationId xmlns:p14="http://schemas.microsoft.com/office/powerpoint/2010/main" val="6830855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DD37766-D165-47A1-8831-610A84D3ED68}"/>
              </a:ext>
            </a:extLst>
          </p:cNvPr>
          <p:cNvSpPr>
            <a:spLocks noGrp="1"/>
          </p:cNvSpPr>
          <p:nvPr>
            <p:ph type="title"/>
          </p:nvPr>
        </p:nvSpPr>
        <p:spPr/>
        <p:txBody>
          <a:bodyPr/>
          <a:lstStyle/>
          <a:p>
            <a:r>
              <a:rPr lang="sv-SE" sz="1800" b="1" dirty="0">
                <a:effectLst/>
                <a:latin typeface="Calibri" panose="020F0502020204030204" pitchFamily="34" charset="0"/>
                <a:ea typeface="Calibri" panose="020F0502020204030204" pitchFamily="34" charset="0"/>
                <a:cs typeface="Times New Roman" panose="02020603050405020304" pitchFamily="18" charset="0"/>
              </a:rPr>
              <a:t>Arbetsuppgifter att fördela bland föräldrarna</a:t>
            </a:r>
            <a:br>
              <a:rPr lang="sv-SE" sz="1800" dirty="0">
                <a:effectLst/>
                <a:latin typeface="Calibri" panose="020F0502020204030204" pitchFamily="34" charset="0"/>
                <a:ea typeface="Calibri" panose="020F0502020204030204" pitchFamily="34" charset="0"/>
                <a:cs typeface="Times New Roman" panose="02020603050405020304" pitchFamily="18" charset="0"/>
              </a:rPr>
            </a:br>
            <a:endParaRPr lang="sv-SE" dirty="0"/>
          </a:p>
        </p:txBody>
      </p:sp>
      <p:sp>
        <p:nvSpPr>
          <p:cNvPr id="3" name="Platshållare för innehåll 2">
            <a:extLst>
              <a:ext uri="{FF2B5EF4-FFF2-40B4-BE49-F238E27FC236}">
                <a16:creationId xmlns:a16="http://schemas.microsoft.com/office/drawing/2014/main" id="{21D4B3BF-D7FD-4A6D-939D-D24D21065F2C}"/>
              </a:ext>
            </a:extLst>
          </p:cNvPr>
          <p:cNvSpPr>
            <a:spLocks noGrp="1"/>
          </p:cNvSpPr>
          <p:nvPr>
            <p:ph idx="1"/>
          </p:nvPr>
        </p:nvSpPr>
        <p:spPr/>
        <p:txBody>
          <a:bodyPr>
            <a:normAutofit/>
          </a:bodyPr>
          <a:lstStyle/>
          <a:p>
            <a:pPr marL="342900" lvl="0" indent="-342900">
              <a:lnSpc>
                <a:spcPct val="107000"/>
              </a:lnSpc>
              <a:spcAft>
                <a:spcPts val="800"/>
              </a:spcAft>
              <a:buFont typeface="Symbol" panose="05050102010706020507" pitchFamily="18" charset="2"/>
              <a:buChar char=""/>
            </a:pPr>
            <a:r>
              <a:rPr lang="sv-SE" sz="1800" dirty="0">
                <a:effectLst/>
                <a:latin typeface="Calibri" panose="020F0502020204030204" pitchFamily="34" charset="0"/>
                <a:ea typeface="Calibri" panose="020F0502020204030204" pitchFamily="34" charset="0"/>
                <a:cs typeface="Times New Roman" panose="02020603050405020304" pitchFamily="18" charset="0"/>
              </a:rPr>
              <a:t>Alla (utom tränarna) roterar för uppgiften matchvärd. Kan man inte ansvara för sin arbetsuppgift tar man själv kontakt med en ersättare.</a:t>
            </a:r>
          </a:p>
          <a:p>
            <a:pPr marL="342900" lvl="0" indent="-342900">
              <a:lnSpc>
                <a:spcPct val="107000"/>
              </a:lnSpc>
              <a:buFont typeface="Symbol" panose="05050102010706020507" pitchFamily="18" charset="2"/>
              <a:buChar char=""/>
            </a:pPr>
            <a:r>
              <a:rPr lang="sv-SE" sz="1800" dirty="0">
                <a:effectLst/>
                <a:latin typeface="Calibri" panose="020F0502020204030204" pitchFamily="34" charset="0"/>
                <a:ea typeface="Calibri" panose="020F0502020204030204" pitchFamily="34" charset="0"/>
                <a:cs typeface="Times New Roman" panose="02020603050405020304" pitchFamily="18" charset="0"/>
              </a:rPr>
              <a:t>Fikaförsäljning och bakning.  Vi kommer fortsätta med det, men det bestämdes inte riktigt hur det kommer se ut och vem som kommer vara ansvarig. Men alla kommer behöva hjälpa till.</a:t>
            </a:r>
          </a:p>
          <a:p>
            <a:pPr>
              <a:lnSpc>
                <a:spcPct val="107000"/>
              </a:lnSpc>
              <a:spcAft>
                <a:spcPts val="800"/>
              </a:spcAft>
            </a:pPr>
            <a:r>
              <a:rPr lang="sv-SE" sz="1800" dirty="0">
                <a:effectLst/>
                <a:latin typeface="Calibri" panose="020F0502020204030204" pitchFamily="34" charset="0"/>
                <a:ea typeface="Calibri" panose="020F0502020204030204" pitchFamily="34" charset="0"/>
                <a:cs typeface="Times New Roman" panose="02020603050405020304" pitchFamily="18" charset="0"/>
              </a:rPr>
              <a:t> Alla hjälps åt att hitta sätt att få in pengar till laget.</a:t>
            </a:r>
          </a:p>
          <a:p>
            <a:pPr marL="0" indent="0">
              <a:lnSpc>
                <a:spcPct val="107000"/>
              </a:lnSpc>
              <a:spcAft>
                <a:spcPts val="800"/>
              </a:spcAft>
              <a:buNone/>
            </a:pPr>
            <a:endParaRPr lang="sv-SE"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516709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ADE96E3-CE4F-421E-90B4-CCB6EAF4011B}"/>
              </a:ext>
            </a:extLst>
          </p:cNvPr>
          <p:cNvSpPr>
            <a:spLocks noGrp="1"/>
          </p:cNvSpPr>
          <p:nvPr>
            <p:ph type="title"/>
          </p:nvPr>
        </p:nvSpPr>
        <p:spPr/>
        <p:txBody>
          <a:bodyPr/>
          <a:lstStyle/>
          <a:p>
            <a:r>
              <a:rPr lang="sv-SE" dirty="0"/>
              <a:t>Om laget</a:t>
            </a:r>
          </a:p>
        </p:txBody>
      </p:sp>
      <p:sp>
        <p:nvSpPr>
          <p:cNvPr id="3" name="Platshållare för innehåll 2">
            <a:extLst>
              <a:ext uri="{FF2B5EF4-FFF2-40B4-BE49-F238E27FC236}">
                <a16:creationId xmlns:a16="http://schemas.microsoft.com/office/drawing/2014/main" id="{E89AD540-531A-4A29-B840-2A756E2F0BE3}"/>
              </a:ext>
            </a:extLst>
          </p:cNvPr>
          <p:cNvSpPr>
            <a:spLocks noGrp="1"/>
          </p:cNvSpPr>
          <p:nvPr>
            <p:ph idx="1"/>
          </p:nvPr>
        </p:nvSpPr>
        <p:spPr/>
        <p:txBody>
          <a:bodyPr/>
          <a:lstStyle/>
          <a:p>
            <a:pPr marL="0" indent="0">
              <a:buNone/>
            </a:pPr>
            <a:endParaRPr lang="sv-SE" dirty="0"/>
          </a:p>
          <a:p>
            <a:pPr>
              <a:lnSpc>
                <a:spcPct val="107000"/>
              </a:lnSpc>
              <a:spcAft>
                <a:spcPts val="800"/>
              </a:spcAft>
            </a:pPr>
            <a:r>
              <a:rPr lang="sv-SE" sz="1800" b="1" dirty="0">
                <a:effectLst/>
                <a:latin typeface="Calibri" panose="020F0502020204030204" pitchFamily="34" charset="0"/>
                <a:ea typeface="Calibri" panose="020F0502020204030204" pitchFamily="34" charset="0"/>
                <a:cs typeface="Times New Roman" panose="02020603050405020304" pitchFamily="18" charset="0"/>
              </a:rPr>
              <a:t>Spelare och ledare </a:t>
            </a:r>
            <a:endParaRPr lang="sv-SE"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v-SE" sz="1800" dirty="0">
                <a:effectLst/>
                <a:latin typeface="Calibri" panose="020F0502020204030204" pitchFamily="34" charset="0"/>
                <a:ea typeface="Calibri" panose="020F0502020204030204" pitchFamily="34" charset="0"/>
                <a:cs typeface="Times New Roman" panose="02020603050405020304" pitchFamily="18" charset="0"/>
              </a:rPr>
              <a:t>Som det ser ut nu är vi </a:t>
            </a:r>
            <a:r>
              <a:rPr lang="sv-SE" sz="1800" dirty="0">
                <a:latin typeface="Calibri" panose="020F0502020204030204" pitchFamily="34" charset="0"/>
                <a:ea typeface="Calibri" panose="020F0502020204030204" pitchFamily="34" charset="0"/>
                <a:cs typeface="Times New Roman" panose="02020603050405020304" pitchFamily="18" charset="0"/>
              </a:rPr>
              <a:t>18</a:t>
            </a:r>
            <a:r>
              <a:rPr lang="sv-SE" sz="1800" dirty="0">
                <a:effectLst/>
                <a:latin typeface="Calibri" panose="020F0502020204030204" pitchFamily="34" charset="0"/>
                <a:ea typeface="Calibri" panose="020F0502020204030204" pitchFamily="34" charset="0"/>
                <a:cs typeface="Times New Roman" panose="02020603050405020304" pitchFamily="18" charset="0"/>
              </a:rPr>
              <a:t> spelare. </a:t>
            </a:r>
          </a:p>
          <a:p>
            <a:pPr>
              <a:lnSpc>
                <a:spcPct val="107000"/>
              </a:lnSpc>
              <a:spcAft>
                <a:spcPts val="800"/>
              </a:spcAft>
            </a:pPr>
            <a:r>
              <a:rPr lang="sv-SE" sz="1800" dirty="0">
                <a:effectLst/>
                <a:latin typeface="Calibri" panose="020F0502020204030204" pitchFamily="34" charset="0"/>
                <a:ea typeface="Calibri" panose="020F0502020204030204" pitchFamily="34" charset="0"/>
                <a:cs typeface="Times New Roman" panose="02020603050405020304" pitchFamily="18" charset="0"/>
              </a:rPr>
              <a:t>Tränare är Marlene, Håkan, Tina och Tomas. Magnus är lagledare</a:t>
            </a:r>
          </a:p>
          <a:p>
            <a:endParaRPr lang="sv-SE" dirty="0"/>
          </a:p>
          <a:p>
            <a:endParaRPr lang="sv-SE" dirty="0"/>
          </a:p>
        </p:txBody>
      </p:sp>
    </p:spTree>
    <p:extLst>
      <p:ext uri="{BB962C8B-B14F-4D97-AF65-F5344CB8AC3E}">
        <p14:creationId xmlns:p14="http://schemas.microsoft.com/office/powerpoint/2010/main" val="21600390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AF4F25F-984A-4D9A-ACF2-9E31CF69CBC5}"/>
              </a:ext>
            </a:extLst>
          </p:cNvPr>
          <p:cNvSpPr>
            <a:spLocks noGrp="1"/>
          </p:cNvSpPr>
          <p:nvPr>
            <p:ph type="title"/>
          </p:nvPr>
        </p:nvSpPr>
        <p:spPr/>
        <p:txBody>
          <a:bodyPr/>
          <a:lstStyle/>
          <a:p>
            <a:r>
              <a:rPr lang="sv-SE" dirty="0"/>
              <a:t>Samarbete med andra lag</a:t>
            </a:r>
          </a:p>
        </p:txBody>
      </p:sp>
      <p:sp>
        <p:nvSpPr>
          <p:cNvPr id="3" name="Platshållare för innehåll 2">
            <a:extLst>
              <a:ext uri="{FF2B5EF4-FFF2-40B4-BE49-F238E27FC236}">
                <a16:creationId xmlns:a16="http://schemas.microsoft.com/office/drawing/2014/main" id="{D4168D5F-5AC4-4380-A97C-480DFEBDEE03}"/>
              </a:ext>
            </a:extLst>
          </p:cNvPr>
          <p:cNvSpPr>
            <a:spLocks noGrp="1"/>
          </p:cNvSpPr>
          <p:nvPr>
            <p:ph idx="1"/>
          </p:nvPr>
        </p:nvSpPr>
        <p:spPr/>
        <p:txBody>
          <a:bodyPr/>
          <a:lstStyle/>
          <a:p>
            <a:pPr>
              <a:lnSpc>
                <a:spcPct val="107000"/>
              </a:lnSpc>
              <a:spcAft>
                <a:spcPts val="800"/>
              </a:spcAft>
            </a:pPr>
            <a:r>
              <a:rPr lang="sv-SE" sz="1800" b="1" dirty="0">
                <a:effectLst/>
                <a:latin typeface="Calibri" panose="020F0502020204030204" pitchFamily="34" charset="0"/>
                <a:ea typeface="Calibri" panose="020F0502020204030204" pitchFamily="34" charset="0"/>
                <a:cs typeface="Times New Roman" panose="02020603050405020304" pitchFamily="18" charset="0"/>
              </a:rPr>
              <a:t>Samarbete med seniorlag och F-12</a:t>
            </a:r>
            <a:endParaRPr lang="sv-SE"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v-SE" sz="1800" dirty="0">
                <a:effectLst/>
                <a:latin typeface="Calibri" panose="020F0502020204030204" pitchFamily="34" charset="0"/>
                <a:ea typeface="Calibri" panose="020F0502020204030204" pitchFamily="34" charset="0"/>
                <a:cs typeface="Times New Roman" panose="02020603050405020304" pitchFamily="18" charset="0"/>
              </a:rPr>
              <a:t>Vi kommer under säsongen samarbeta med seniorlag och  F-12 .Det kan gälla både träningar och matcher.</a:t>
            </a:r>
          </a:p>
          <a:p>
            <a:pPr>
              <a:lnSpc>
                <a:spcPct val="107000"/>
              </a:lnSpc>
              <a:spcAft>
                <a:spcPts val="800"/>
              </a:spcAft>
            </a:pPr>
            <a:r>
              <a:rPr lang="sv-SE" sz="1800" dirty="0">
                <a:effectLst/>
                <a:latin typeface="Calibri" panose="020F0502020204030204" pitchFamily="34" charset="0"/>
                <a:ea typeface="Calibri" panose="020F0502020204030204" pitchFamily="34" charset="0"/>
                <a:cs typeface="Times New Roman" panose="02020603050405020304" pitchFamily="18" charset="0"/>
              </a:rPr>
              <a:t>Några av våra spelare kan spela med dem och några från dem kan spela med oss.</a:t>
            </a:r>
          </a:p>
          <a:p>
            <a:r>
              <a:rPr lang="sv-SE" sz="1800" dirty="0">
                <a:effectLst/>
                <a:latin typeface="Calibri" panose="020F0502020204030204" pitchFamily="34" charset="0"/>
                <a:ea typeface="Calibri" panose="020F0502020204030204" pitchFamily="34" charset="0"/>
                <a:cs typeface="Times New Roman" panose="02020603050405020304" pitchFamily="18" charset="0"/>
              </a:rPr>
              <a:t>Exakt hur det kommer se ut är inte klart än.</a:t>
            </a:r>
            <a:endParaRPr lang="sv-SE" dirty="0"/>
          </a:p>
        </p:txBody>
      </p:sp>
    </p:spTree>
    <p:extLst>
      <p:ext uri="{BB962C8B-B14F-4D97-AF65-F5344CB8AC3E}">
        <p14:creationId xmlns:p14="http://schemas.microsoft.com/office/powerpoint/2010/main" val="3534761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AF4F25F-984A-4D9A-ACF2-9E31CF69CBC5}"/>
              </a:ext>
            </a:extLst>
          </p:cNvPr>
          <p:cNvSpPr>
            <a:spLocks noGrp="1"/>
          </p:cNvSpPr>
          <p:nvPr>
            <p:ph type="title"/>
          </p:nvPr>
        </p:nvSpPr>
        <p:spPr/>
        <p:txBody>
          <a:bodyPr/>
          <a:lstStyle/>
          <a:p>
            <a:r>
              <a:rPr lang="sv-SE" dirty="0"/>
              <a:t>Försäljning</a:t>
            </a:r>
          </a:p>
        </p:txBody>
      </p:sp>
      <p:sp>
        <p:nvSpPr>
          <p:cNvPr id="3" name="Platshållare för innehåll 2">
            <a:extLst>
              <a:ext uri="{FF2B5EF4-FFF2-40B4-BE49-F238E27FC236}">
                <a16:creationId xmlns:a16="http://schemas.microsoft.com/office/drawing/2014/main" id="{D4168D5F-5AC4-4380-A97C-480DFEBDEE03}"/>
              </a:ext>
            </a:extLst>
          </p:cNvPr>
          <p:cNvSpPr>
            <a:spLocks noGrp="1"/>
          </p:cNvSpPr>
          <p:nvPr>
            <p:ph idx="1"/>
          </p:nvPr>
        </p:nvSpPr>
        <p:spPr/>
        <p:txBody>
          <a:bodyPr/>
          <a:lstStyle/>
          <a:p>
            <a:pPr marL="0" indent="0">
              <a:lnSpc>
                <a:spcPct val="107000"/>
              </a:lnSpc>
              <a:spcAft>
                <a:spcPts val="800"/>
              </a:spcAft>
              <a:buNone/>
            </a:pPr>
            <a:r>
              <a:rPr lang="sv-SE" dirty="0"/>
              <a:t>?</a:t>
            </a:r>
          </a:p>
        </p:txBody>
      </p:sp>
    </p:spTree>
    <p:extLst>
      <p:ext uri="{BB962C8B-B14F-4D97-AF65-F5344CB8AC3E}">
        <p14:creationId xmlns:p14="http://schemas.microsoft.com/office/powerpoint/2010/main" val="17110743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AF4F25F-984A-4D9A-ACF2-9E31CF69CBC5}"/>
              </a:ext>
            </a:extLst>
          </p:cNvPr>
          <p:cNvSpPr>
            <a:spLocks noGrp="1"/>
          </p:cNvSpPr>
          <p:nvPr>
            <p:ph type="title"/>
          </p:nvPr>
        </p:nvSpPr>
        <p:spPr/>
        <p:txBody>
          <a:bodyPr/>
          <a:lstStyle/>
          <a:p>
            <a:r>
              <a:rPr lang="sv-SE" dirty="0"/>
              <a:t>Sponsring enskilda lag</a:t>
            </a:r>
          </a:p>
        </p:txBody>
      </p:sp>
      <p:sp>
        <p:nvSpPr>
          <p:cNvPr id="3" name="Platshållare för innehåll 2">
            <a:extLst>
              <a:ext uri="{FF2B5EF4-FFF2-40B4-BE49-F238E27FC236}">
                <a16:creationId xmlns:a16="http://schemas.microsoft.com/office/drawing/2014/main" id="{D4168D5F-5AC4-4380-A97C-480DFEBDEE03}"/>
              </a:ext>
            </a:extLst>
          </p:cNvPr>
          <p:cNvSpPr>
            <a:spLocks noGrp="1"/>
          </p:cNvSpPr>
          <p:nvPr>
            <p:ph idx="1"/>
          </p:nvPr>
        </p:nvSpPr>
        <p:spPr/>
        <p:txBody>
          <a:bodyPr>
            <a:normAutofit lnSpcReduction="10000"/>
          </a:bodyPr>
          <a:lstStyle/>
          <a:p>
            <a:pPr>
              <a:lnSpc>
                <a:spcPct val="107000"/>
              </a:lnSpc>
              <a:spcAft>
                <a:spcPts val="800"/>
              </a:spcAft>
            </a:pPr>
            <a:r>
              <a:rPr lang="sv-SE" dirty="0"/>
              <a:t>Varje lag i Härnösands SK har möjlighet att själv värva sponsorer för att på det viset finansiera inköp av egna träningsoveraller, träningströjor etcetera. </a:t>
            </a:r>
          </a:p>
          <a:p>
            <a:pPr>
              <a:lnSpc>
                <a:spcPct val="107000"/>
              </a:lnSpc>
              <a:spcAft>
                <a:spcPts val="800"/>
              </a:spcAft>
            </a:pPr>
            <a:r>
              <a:rPr lang="sv-SE" dirty="0"/>
              <a:t>Hela sponsorbeloppet tillfaller laget i dessa fall. Kostnad för föreningens logotyp på träningsoveraller, träningströjor, väskor, flaskor och andra produkter som köps in till laget står laget för själv.</a:t>
            </a:r>
          </a:p>
          <a:p>
            <a:pPr>
              <a:lnSpc>
                <a:spcPct val="107000"/>
              </a:lnSpc>
              <a:spcAft>
                <a:spcPts val="800"/>
              </a:spcAft>
            </a:pPr>
            <a:r>
              <a:rPr lang="sv-SE" dirty="0"/>
              <a:t>När laget har sponsorer där sponsorlogotypen ska finnas på produkterna är rekommendationen att sponsorerna betalar tryckkostnaden. Styrelsens rekommendation är att varje sponsor betalar minst 5000 kronor, inklusive tryckavgift.</a:t>
            </a:r>
          </a:p>
        </p:txBody>
      </p:sp>
    </p:spTree>
    <p:extLst>
      <p:ext uri="{BB962C8B-B14F-4D97-AF65-F5344CB8AC3E}">
        <p14:creationId xmlns:p14="http://schemas.microsoft.com/office/powerpoint/2010/main" val="219777832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8B008C0-708B-46D4-91B2-00B88B7D8A93}"/>
              </a:ext>
            </a:extLst>
          </p:cNvPr>
          <p:cNvSpPr>
            <a:spLocks noGrp="1"/>
          </p:cNvSpPr>
          <p:nvPr>
            <p:ph type="title"/>
          </p:nvPr>
        </p:nvSpPr>
        <p:spPr/>
        <p:txBody>
          <a:bodyPr/>
          <a:lstStyle/>
          <a:p>
            <a:r>
              <a:rPr lang="sv-SE" dirty="0"/>
              <a:t>Övrigt</a:t>
            </a:r>
          </a:p>
        </p:txBody>
      </p:sp>
      <p:sp>
        <p:nvSpPr>
          <p:cNvPr id="3" name="Platshållare för innehåll 2">
            <a:extLst>
              <a:ext uri="{FF2B5EF4-FFF2-40B4-BE49-F238E27FC236}">
                <a16:creationId xmlns:a16="http://schemas.microsoft.com/office/drawing/2014/main" id="{A7487203-E21E-4D20-B2DC-3596ED77DF28}"/>
              </a:ext>
            </a:extLst>
          </p:cNvPr>
          <p:cNvSpPr>
            <a:spLocks noGrp="1"/>
          </p:cNvSpPr>
          <p:nvPr>
            <p:ph idx="1"/>
          </p:nvPr>
        </p:nvSpPr>
        <p:spPr/>
        <p:txBody>
          <a:bodyPr/>
          <a:lstStyle/>
          <a:p>
            <a:r>
              <a:rPr lang="sv-SE" dirty="0"/>
              <a:t>Viktigt att svara på kallelser och ändra om man inte kommer.</a:t>
            </a:r>
          </a:p>
          <a:p>
            <a:pPr marL="342900" lvl="0" indent="-342900">
              <a:lnSpc>
                <a:spcPct val="107000"/>
              </a:lnSpc>
              <a:spcAft>
                <a:spcPts val="800"/>
              </a:spcAft>
              <a:buFont typeface="Symbol" panose="05050102010706020507" pitchFamily="18" charset="2"/>
              <a:buChar char=""/>
            </a:pPr>
            <a:r>
              <a:rPr lang="sv-SE" sz="1800" dirty="0">
                <a:effectLst/>
                <a:latin typeface="Calibri" panose="020F0502020204030204" pitchFamily="34" charset="0"/>
                <a:ea typeface="Calibri" panose="020F0502020204030204" pitchFamily="34" charset="0"/>
                <a:cs typeface="Times New Roman" panose="02020603050405020304" pitchFamily="18" charset="0"/>
              </a:rPr>
              <a:t>Lagföräldrar. </a:t>
            </a:r>
          </a:p>
          <a:p>
            <a:pPr marL="228600">
              <a:lnSpc>
                <a:spcPct val="107000"/>
              </a:lnSpc>
              <a:spcAft>
                <a:spcPts val="800"/>
              </a:spcAft>
            </a:pPr>
            <a:r>
              <a:rPr lang="sv-SE" sz="1800" dirty="0">
                <a:effectLst/>
                <a:latin typeface="Calibri" panose="020F0502020204030204" pitchFamily="34" charset="0"/>
                <a:ea typeface="Calibri" panose="020F0502020204030204" pitchFamily="34" charset="0"/>
                <a:cs typeface="Times New Roman" panose="02020603050405020304" pitchFamily="18" charset="0"/>
              </a:rPr>
              <a:t>Deras uppgift blir att hitta på roliga saker med laget under säsongen. Skicka gärna förslag på aktiviteter till lagföräldrarna.</a:t>
            </a:r>
          </a:p>
          <a:p>
            <a:pPr marL="342900" lvl="0" indent="-342900">
              <a:lnSpc>
                <a:spcPct val="107000"/>
              </a:lnSpc>
              <a:spcAft>
                <a:spcPts val="800"/>
              </a:spcAft>
              <a:buFont typeface="Symbol" panose="05050102010706020507" pitchFamily="18" charset="2"/>
              <a:buChar char=""/>
            </a:pPr>
            <a:r>
              <a:rPr lang="sv-SE" sz="1800" dirty="0">
                <a:effectLst/>
                <a:latin typeface="Calibri" panose="020F0502020204030204" pitchFamily="34" charset="0"/>
                <a:ea typeface="Calibri" panose="020F0502020204030204" pitchFamily="34" charset="0"/>
                <a:cs typeface="Times New Roman" panose="02020603050405020304" pitchFamily="18" charset="0"/>
              </a:rPr>
              <a:t>Sponsorer</a:t>
            </a:r>
          </a:p>
          <a:p>
            <a:r>
              <a:rPr lang="sv-SE" sz="1800" dirty="0">
                <a:effectLst/>
                <a:latin typeface="Calibri" panose="020F0502020204030204" pitchFamily="34" charset="0"/>
                <a:ea typeface="Calibri" panose="020F0502020204030204" pitchFamily="34" charset="0"/>
                <a:cs typeface="Times New Roman" panose="02020603050405020304" pitchFamily="18" charset="0"/>
              </a:rPr>
              <a:t>Vi skulle gärna vilja få in någon sponsor till laget. </a:t>
            </a:r>
          </a:p>
          <a:p>
            <a:r>
              <a:rPr lang="sv-SE" sz="1800" dirty="0">
                <a:latin typeface="Calibri" panose="020F0502020204030204" pitchFamily="34" charset="0"/>
                <a:ea typeface="Calibri" panose="020F0502020204030204" pitchFamily="34" charset="0"/>
                <a:cs typeface="Times New Roman" panose="02020603050405020304" pitchFamily="18" charset="0"/>
              </a:rPr>
              <a:t>Vi har fått en sponsor som vill trycka sin logga på lagoverallströjan. OK?</a:t>
            </a:r>
            <a:endParaRPr lang="sv-SE" dirty="0"/>
          </a:p>
        </p:txBody>
      </p:sp>
    </p:spTree>
    <p:extLst>
      <p:ext uri="{BB962C8B-B14F-4D97-AF65-F5344CB8AC3E}">
        <p14:creationId xmlns:p14="http://schemas.microsoft.com/office/powerpoint/2010/main" val="28332130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DD37766-D165-47A1-8831-610A84D3ED68}"/>
              </a:ext>
            </a:extLst>
          </p:cNvPr>
          <p:cNvSpPr>
            <a:spLocks noGrp="1"/>
          </p:cNvSpPr>
          <p:nvPr>
            <p:ph type="title"/>
          </p:nvPr>
        </p:nvSpPr>
        <p:spPr/>
        <p:txBody>
          <a:bodyPr/>
          <a:lstStyle/>
          <a:p>
            <a:r>
              <a:rPr lang="sv-SE" dirty="0"/>
              <a:t>Fortsättning</a:t>
            </a:r>
          </a:p>
        </p:txBody>
      </p:sp>
      <p:sp>
        <p:nvSpPr>
          <p:cNvPr id="3" name="Platshållare för innehåll 2">
            <a:extLst>
              <a:ext uri="{FF2B5EF4-FFF2-40B4-BE49-F238E27FC236}">
                <a16:creationId xmlns:a16="http://schemas.microsoft.com/office/drawing/2014/main" id="{21D4B3BF-D7FD-4A6D-939D-D24D21065F2C}"/>
              </a:ext>
            </a:extLst>
          </p:cNvPr>
          <p:cNvSpPr>
            <a:spLocks noGrp="1"/>
          </p:cNvSpPr>
          <p:nvPr>
            <p:ph idx="1"/>
          </p:nvPr>
        </p:nvSpPr>
        <p:spPr/>
        <p:txBody>
          <a:bodyPr>
            <a:normAutofit/>
          </a:bodyPr>
          <a:lstStyle/>
          <a:p>
            <a:pPr marL="342900" lvl="0" indent="-342900">
              <a:lnSpc>
                <a:spcPct val="107000"/>
              </a:lnSpc>
              <a:buFont typeface="Symbol" panose="05050102010706020507" pitchFamily="18" charset="2"/>
              <a:buChar char=""/>
            </a:pPr>
            <a:r>
              <a:rPr lang="sv-SE" sz="1800" dirty="0">
                <a:effectLst/>
                <a:latin typeface="Calibri" panose="020F0502020204030204" pitchFamily="34" charset="0"/>
                <a:ea typeface="Calibri" panose="020F0502020204030204" pitchFamily="34" charset="0"/>
                <a:cs typeface="Times New Roman" panose="02020603050405020304" pitchFamily="18" charset="0"/>
              </a:rPr>
              <a:t>Vara nog med att köra knäövningar med tjejerna. Även hemma.</a:t>
            </a:r>
          </a:p>
          <a:p>
            <a:pPr marL="457200">
              <a:lnSpc>
                <a:spcPct val="107000"/>
              </a:lnSpc>
            </a:pPr>
            <a:r>
              <a:rPr lang="sv-SE" sz="1800" dirty="0">
                <a:effectLst/>
                <a:latin typeface="Calibri" panose="020F0502020204030204" pitchFamily="34" charset="0"/>
                <a:ea typeface="Calibri" panose="020F0502020204030204" pitchFamily="34" charset="0"/>
                <a:cs typeface="Times New Roman" panose="02020603050405020304" pitchFamily="18" charset="0"/>
              </a:rPr>
              <a:t>På nedanstående sida kan ni hitta förslag på knäkontrollövningar.</a:t>
            </a:r>
          </a:p>
          <a:p>
            <a:pPr marL="457200">
              <a:lnSpc>
                <a:spcPct val="107000"/>
              </a:lnSpc>
            </a:pPr>
            <a:r>
              <a:rPr lang="sv-SE" sz="1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2"/>
              </a:rPr>
              <a:t>Övningar (sisuforlag.se)</a:t>
            </a:r>
            <a:endParaRPr lang="sv-SE" sz="1800" dirty="0">
              <a:effectLst/>
              <a:latin typeface="Calibri" panose="020F0502020204030204" pitchFamily="34" charset="0"/>
              <a:ea typeface="Calibri" panose="020F0502020204030204" pitchFamily="34" charset="0"/>
              <a:cs typeface="Times New Roman" panose="02020603050405020304" pitchFamily="18" charset="0"/>
            </a:endParaRPr>
          </a:p>
          <a:p>
            <a:pPr indent="0">
              <a:lnSpc>
                <a:spcPct val="107000"/>
              </a:lnSpc>
              <a:buNone/>
            </a:pPr>
            <a:r>
              <a:rPr lang="sv-SE" sz="1800" dirty="0">
                <a:effectLst/>
                <a:latin typeface="Calibri" panose="020F0502020204030204" pitchFamily="34" charset="0"/>
                <a:ea typeface="Calibri" panose="020F0502020204030204" pitchFamily="34" charset="0"/>
                <a:cs typeface="Times New Roman" panose="02020603050405020304" pitchFamily="18" charset="0"/>
              </a:rPr>
              <a:t> </a:t>
            </a:r>
          </a:p>
          <a:p>
            <a:pPr marL="342900" lvl="0" indent="-342900">
              <a:lnSpc>
                <a:spcPct val="107000"/>
              </a:lnSpc>
              <a:buFont typeface="Symbol" panose="05050102010706020507" pitchFamily="18" charset="2"/>
              <a:buChar char=""/>
            </a:pPr>
            <a:r>
              <a:rPr lang="sv-SE" sz="1800" dirty="0">
                <a:effectLst/>
                <a:latin typeface="Calibri" panose="020F0502020204030204" pitchFamily="34" charset="0"/>
                <a:ea typeface="Calibri" panose="020F0502020204030204" pitchFamily="34" charset="0"/>
                <a:cs typeface="Times New Roman" panose="02020603050405020304" pitchFamily="18" charset="0"/>
              </a:rPr>
              <a:t>Noga med kost innan man kommer till träning och match.</a:t>
            </a:r>
          </a:p>
          <a:p>
            <a:pPr indent="0">
              <a:lnSpc>
                <a:spcPct val="107000"/>
              </a:lnSpc>
              <a:buNone/>
            </a:pPr>
            <a:r>
              <a:rPr lang="sv-SE" sz="1800" dirty="0">
                <a:effectLst/>
                <a:latin typeface="Calibri" panose="020F0502020204030204" pitchFamily="34" charset="0"/>
                <a:ea typeface="Calibri" panose="020F0502020204030204" pitchFamily="34" charset="0"/>
                <a:cs typeface="Times New Roman" panose="02020603050405020304" pitchFamily="18" charset="0"/>
              </a:rPr>
              <a:t> </a:t>
            </a:r>
          </a:p>
          <a:p>
            <a:pPr marL="342900" lvl="0" indent="-342900">
              <a:lnSpc>
                <a:spcPct val="107000"/>
              </a:lnSpc>
              <a:spcAft>
                <a:spcPts val="800"/>
              </a:spcAft>
              <a:buFont typeface="Symbol" panose="05050102010706020507" pitchFamily="18" charset="2"/>
              <a:buChar char=""/>
            </a:pPr>
            <a:r>
              <a:rPr lang="sv-SE" sz="1800" dirty="0">
                <a:effectLst/>
                <a:latin typeface="Calibri" panose="020F0502020204030204" pitchFamily="34" charset="0"/>
                <a:ea typeface="Calibri" panose="020F0502020204030204" pitchFamily="34" charset="0"/>
                <a:cs typeface="Times New Roman" panose="02020603050405020304" pitchFamily="18" charset="0"/>
              </a:rPr>
              <a:t>TRÄNA även HEMMA – gärna konditionsträning.</a:t>
            </a:r>
          </a:p>
          <a:p>
            <a:pPr marL="0" indent="0">
              <a:lnSpc>
                <a:spcPct val="107000"/>
              </a:lnSpc>
              <a:spcAft>
                <a:spcPts val="800"/>
              </a:spcAft>
              <a:buNone/>
            </a:pPr>
            <a:endParaRPr lang="sv-SE"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820973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F3562E5-5DA6-4728-B856-00ACF3A29E4F}"/>
              </a:ext>
            </a:extLst>
          </p:cNvPr>
          <p:cNvSpPr>
            <a:spLocks noGrp="1"/>
          </p:cNvSpPr>
          <p:nvPr>
            <p:ph type="title"/>
          </p:nvPr>
        </p:nvSpPr>
        <p:spPr>
          <a:xfrm>
            <a:off x="1534813" y="636494"/>
            <a:ext cx="8562580" cy="1012929"/>
          </a:xfrm>
        </p:spPr>
        <p:txBody>
          <a:bodyPr>
            <a:normAutofit fontScale="90000"/>
          </a:bodyPr>
          <a:lstStyle/>
          <a:p>
            <a:r>
              <a:rPr lang="sv-SE" sz="3600" b="1" dirty="0">
                <a:effectLst/>
                <a:latin typeface="Calibri" panose="020F0502020204030204" pitchFamily="34" charset="0"/>
                <a:ea typeface="Calibri" panose="020F0502020204030204" pitchFamily="34" charset="0"/>
                <a:cs typeface="Times New Roman" panose="02020603050405020304" pitchFamily="18" charset="0"/>
              </a:rPr>
              <a:t>Kontaktuppgifter till spelare och föräldrar</a:t>
            </a:r>
            <a:br>
              <a:rPr lang="sv-SE" sz="3600" dirty="0">
                <a:effectLst/>
                <a:latin typeface="Calibri" panose="020F0502020204030204" pitchFamily="34" charset="0"/>
                <a:ea typeface="Calibri" panose="020F0502020204030204" pitchFamily="34" charset="0"/>
                <a:cs typeface="Times New Roman" panose="02020603050405020304" pitchFamily="18" charset="0"/>
              </a:rPr>
            </a:br>
            <a:endParaRPr lang="sv-SE" dirty="0"/>
          </a:p>
        </p:txBody>
      </p:sp>
      <p:sp>
        <p:nvSpPr>
          <p:cNvPr id="3" name="Platshållare för text 2">
            <a:extLst>
              <a:ext uri="{FF2B5EF4-FFF2-40B4-BE49-F238E27FC236}">
                <a16:creationId xmlns:a16="http://schemas.microsoft.com/office/drawing/2014/main" id="{B0DA95A7-2937-4F80-9BE5-7D169334DC1A}"/>
              </a:ext>
            </a:extLst>
          </p:cNvPr>
          <p:cNvSpPr>
            <a:spLocks noGrp="1"/>
          </p:cNvSpPr>
          <p:nvPr>
            <p:ph type="body" idx="1"/>
          </p:nvPr>
        </p:nvSpPr>
        <p:spPr>
          <a:xfrm>
            <a:off x="1534695" y="1801907"/>
            <a:ext cx="8549990" cy="3017218"/>
          </a:xfrm>
        </p:spPr>
        <p:txBody>
          <a:bodyPr/>
          <a:lstStyle/>
          <a:p>
            <a:pPr>
              <a:lnSpc>
                <a:spcPct val="107000"/>
              </a:lnSpc>
              <a:spcAft>
                <a:spcPts val="800"/>
              </a:spcAft>
            </a:pPr>
            <a:r>
              <a:rPr lang="sv-SE" sz="1800" dirty="0">
                <a:effectLst/>
                <a:latin typeface="Calibri" panose="020F0502020204030204" pitchFamily="34" charset="0"/>
                <a:ea typeface="Calibri" panose="020F0502020204030204" pitchFamily="34" charset="0"/>
                <a:cs typeface="Times New Roman" panose="02020603050405020304" pitchFamily="18" charset="0"/>
              </a:rPr>
              <a:t>Kontrollera om era kontaktuppgifter på laget.se stämmer. Om inte, uppdatera </a:t>
            </a:r>
          </a:p>
          <a:p>
            <a:pPr>
              <a:lnSpc>
                <a:spcPct val="107000"/>
              </a:lnSpc>
              <a:spcAft>
                <a:spcPts val="800"/>
              </a:spcAft>
            </a:pPr>
            <a:r>
              <a:rPr lang="sv-SE" sz="1800" dirty="0">
                <a:effectLst/>
                <a:latin typeface="Calibri" panose="020F0502020204030204" pitchFamily="34" charset="0"/>
                <a:ea typeface="Calibri" panose="020F0502020204030204" pitchFamily="34" charset="0"/>
                <a:cs typeface="Times New Roman" panose="02020603050405020304" pitchFamily="18" charset="0"/>
              </a:rPr>
              <a:t>uppgifterna.</a:t>
            </a:r>
          </a:p>
          <a:p>
            <a:endParaRPr lang="sv-SE" dirty="0"/>
          </a:p>
        </p:txBody>
      </p:sp>
    </p:spTree>
    <p:extLst>
      <p:ext uri="{BB962C8B-B14F-4D97-AF65-F5344CB8AC3E}">
        <p14:creationId xmlns:p14="http://schemas.microsoft.com/office/powerpoint/2010/main" val="42707324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AF4F25F-984A-4D9A-ACF2-9E31CF69CBC5}"/>
              </a:ext>
            </a:extLst>
          </p:cNvPr>
          <p:cNvSpPr>
            <a:spLocks noGrp="1"/>
          </p:cNvSpPr>
          <p:nvPr>
            <p:ph type="title"/>
          </p:nvPr>
        </p:nvSpPr>
        <p:spPr/>
        <p:txBody>
          <a:bodyPr/>
          <a:lstStyle/>
          <a:p>
            <a:pPr>
              <a:lnSpc>
                <a:spcPct val="107000"/>
              </a:lnSpc>
              <a:spcAft>
                <a:spcPts val="800"/>
              </a:spcAft>
            </a:pPr>
            <a:r>
              <a:rPr lang="sv-SE" sz="1800" b="1" dirty="0">
                <a:effectLst/>
                <a:latin typeface="Calibri" panose="020F0502020204030204" pitchFamily="34" charset="0"/>
                <a:ea typeface="Calibri" panose="020F0502020204030204" pitchFamily="34" charset="0"/>
                <a:cs typeface="Times New Roman" panose="02020603050405020304" pitchFamily="18" charset="0"/>
              </a:rPr>
              <a:t>Informationskanaler</a:t>
            </a:r>
            <a:endParaRPr lang="sv-SE"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Platshållare för innehåll 2">
            <a:extLst>
              <a:ext uri="{FF2B5EF4-FFF2-40B4-BE49-F238E27FC236}">
                <a16:creationId xmlns:a16="http://schemas.microsoft.com/office/drawing/2014/main" id="{D4168D5F-5AC4-4380-A97C-480DFEBDEE03}"/>
              </a:ext>
            </a:extLst>
          </p:cNvPr>
          <p:cNvSpPr>
            <a:spLocks noGrp="1"/>
          </p:cNvSpPr>
          <p:nvPr>
            <p:ph idx="1"/>
          </p:nvPr>
        </p:nvSpPr>
        <p:spPr/>
        <p:txBody>
          <a:bodyPr>
            <a:normAutofit fontScale="62500" lnSpcReduction="20000"/>
          </a:bodyPr>
          <a:lstStyle/>
          <a:p>
            <a:pPr marL="342900" lvl="0" indent="-342900">
              <a:lnSpc>
                <a:spcPct val="107000"/>
              </a:lnSpc>
              <a:spcAft>
                <a:spcPts val="800"/>
              </a:spcAft>
              <a:buFont typeface="Symbol" panose="05050102010706020507" pitchFamily="18" charset="2"/>
              <a:buChar char=""/>
            </a:pPr>
            <a:r>
              <a:rPr lang="sv-SE" sz="1600" dirty="0">
                <a:effectLst/>
                <a:latin typeface="Calibri" panose="020F0502020204030204" pitchFamily="34" charset="0"/>
                <a:ea typeface="Calibri" panose="020F0502020204030204" pitchFamily="34" charset="0"/>
                <a:cs typeface="Times New Roman" panose="02020603050405020304" pitchFamily="18" charset="0"/>
              </a:rPr>
              <a:t> www.laget.se/HSKF11 (kalender och nyheter) Finns som app.</a:t>
            </a:r>
          </a:p>
          <a:p>
            <a:pPr>
              <a:lnSpc>
                <a:spcPct val="107000"/>
              </a:lnSpc>
              <a:spcAft>
                <a:spcPts val="800"/>
              </a:spcAft>
            </a:pPr>
            <a:r>
              <a:rPr lang="sv-SE" sz="1600" dirty="0">
                <a:effectLst/>
                <a:latin typeface="Calibri" panose="020F0502020204030204" pitchFamily="34" charset="0"/>
                <a:ea typeface="Calibri" panose="020F0502020204030204" pitchFamily="34" charset="0"/>
                <a:cs typeface="Times New Roman" panose="02020603050405020304" pitchFamily="18" charset="0"/>
              </a:rPr>
              <a:t>All information finns på laget.se. Kalendern uppdateras kontinuerligt.</a:t>
            </a:r>
          </a:p>
          <a:p>
            <a:pPr marL="342900" lvl="0" indent="-342900">
              <a:lnSpc>
                <a:spcPct val="107000"/>
              </a:lnSpc>
              <a:buFont typeface="Symbol" panose="05050102010706020507" pitchFamily="18" charset="2"/>
              <a:buChar char=""/>
            </a:pPr>
            <a:r>
              <a:rPr lang="sv-SE" sz="1600" dirty="0">
                <a:effectLst/>
                <a:latin typeface="Calibri" panose="020F0502020204030204" pitchFamily="34" charset="0"/>
                <a:ea typeface="Calibri" panose="020F0502020204030204" pitchFamily="34" charset="0"/>
                <a:cs typeface="Times New Roman" panose="02020603050405020304" pitchFamily="18" charset="0"/>
              </a:rPr>
              <a:t> 2 SMS-grupper (</a:t>
            </a:r>
            <a:r>
              <a:rPr lang="sv-SE" sz="1600" dirty="0" err="1">
                <a:effectLst/>
                <a:latin typeface="Calibri" panose="020F0502020204030204" pitchFamily="34" charset="0"/>
                <a:ea typeface="Calibri" panose="020F0502020204030204" pitchFamily="34" charset="0"/>
                <a:cs typeface="Times New Roman" panose="02020603050405020304" pitchFamily="18" charset="0"/>
              </a:rPr>
              <a:t>supertext</a:t>
            </a:r>
            <a:r>
              <a:rPr lang="sv-SE" sz="1600" dirty="0">
                <a:effectLst/>
                <a:latin typeface="Calibri" panose="020F0502020204030204" pitchFamily="34" charset="0"/>
                <a:ea typeface="Calibri" panose="020F0502020204030204" pitchFamily="34" charset="0"/>
                <a:cs typeface="Times New Roman" panose="02020603050405020304" pitchFamily="18" charset="0"/>
              </a:rPr>
              <a:t>)</a:t>
            </a:r>
          </a:p>
          <a:p>
            <a:pPr marL="342900" lvl="0" indent="-342900">
              <a:lnSpc>
                <a:spcPct val="107000"/>
              </a:lnSpc>
              <a:spcAft>
                <a:spcPts val="800"/>
              </a:spcAft>
              <a:buFont typeface="Symbol" panose="05050102010706020507" pitchFamily="18" charset="2"/>
              <a:buChar char=""/>
            </a:pPr>
            <a:r>
              <a:rPr lang="sv-SE" sz="1600" b="1" dirty="0">
                <a:effectLst/>
                <a:latin typeface="Calibri" panose="020F0502020204030204" pitchFamily="34" charset="0"/>
                <a:ea typeface="Calibri" panose="020F0502020204030204" pitchFamily="34" charset="0"/>
                <a:cs typeface="Times New Roman" panose="02020603050405020304" pitchFamily="18" charset="0"/>
              </a:rPr>
              <a:t>Kommunikation och information:</a:t>
            </a:r>
            <a:endParaRPr lang="sv-SE" sz="1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v-SE" sz="1600" dirty="0">
                <a:effectLst/>
                <a:latin typeface="Calibri" panose="020F0502020204030204" pitchFamily="34" charset="0"/>
                <a:ea typeface="Calibri" panose="020F0502020204030204" pitchFamily="34" charset="0"/>
                <a:cs typeface="Times New Roman" panose="02020603050405020304" pitchFamily="18" charset="0"/>
              </a:rPr>
              <a:t>Kommunikation kommer vara för om ni föräldrar vill komma i kontakt med </a:t>
            </a:r>
          </a:p>
          <a:p>
            <a:pPr>
              <a:lnSpc>
                <a:spcPct val="107000"/>
              </a:lnSpc>
              <a:spcAft>
                <a:spcPts val="800"/>
              </a:spcAft>
            </a:pPr>
            <a:r>
              <a:rPr lang="sv-SE" sz="1600" dirty="0">
                <a:effectLst/>
                <a:latin typeface="Calibri" panose="020F0502020204030204" pitchFamily="34" charset="0"/>
                <a:ea typeface="Calibri" panose="020F0502020204030204" pitchFamily="34" charset="0"/>
                <a:cs typeface="Times New Roman" panose="02020603050405020304" pitchFamily="18" charset="0"/>
              </a:rPr>
              <a:t>varandra.</a:t>
            </a:r>
          </a:p>
          <a:p>
            <a:pPr>
              <a:lnSpc>
                <a:spcPct val="107000"/>
              </a:lnSpc>
              <a:spcAft>
                <a:spcPts val="800"/>
              </a:spcAft>
            </a:pPr>
            <a:r>
              <a:rPr lang="sv-SE" sz="1600" dirty="0">
                <a:effectLst/>
                <a:latin typeface="Calibri" panose="020F0502020204030204" pitchFamily="34" charset="0"/>
                <a:ea typeface="Calibri" panose="020F0502020204030204" pitchFamily="34" charset="0"/>
                <a:cs typeface="Times New Roman" panose="02020603050405020304" pitchFamily="18" charset="0"/>
              </a:rPr>
              <a:t>Information om vi ledare vill skicka ut något förtydligande eller text som inte </a:t>
            </a:r>
          </a:p>
          <a:p>
            <a:pPr>
              <a:lnSpc>
                <a:spcPct val="107000"/>
              </a:lnSpc>
              <a:spcAft>
                <a:spcPts val="800"/>
              </a:spcAft>
            </a:pPr>
            <a:r>
              <a:rPr lang="sv-SE" sz="1600" dirty="0">
                <a:effectLst/>
                <a:latin typeface="Calibri" panose="020F0502020204030204" pitchFamily="34" charset="0"/>
                <a:ea typeface="Calibri" panose="020F0502020204030204" pitchFamily="34" charset="0"/>
                <a:cs typeface="Times New Roman" panose="02020603050405020304" pitchFamily="18" charset="0"/>
              </a:rPr>
              <a:t>passar för laget.se.</a:t>
            </a:r>
          </a:p>
          <a:p>
            <a:pPr marL="342900" lvl="0" indent="-342900">
              <a:lnSpc>
                <a:spcPct val="107000"/>
              </a:lnSpc>
              <a:buFont typeface="Symbol" panose="05050102010706020507" pitchFamily="18" charset="2"/>
              <a:buChar char=""/>
            </a:pPr>
            <a:r>
              <a:rPr lang="sv-SE" sz="1600" dirty="0">
                <a:effectLst/>
                <a:latin typeface="Calibri" panose="020F0502020204030204" pitchFamily="34" charset="0"/>
                <a:ea typeface="Calibri" panose="020F0502020204030204" pitchFamily="34" charset="0"/>
                <a:cs typeface="Times New Roman" panose="02020603050405020304" pitchFamily="18" charset="0"/>
              </a:rPr>
              <a:t>Om ni svarar i kommunikation går svar till samtliga föräldrar och ledare. </a:t>
            </a:r>
          </a:p>
          <a:p>
            <a:pPr marL="342900" lvl="0" indent="-342900">
              <a:lnSpc>
                <a:spcPct val="107000"/>
              </a:lnSpc>
              <a:spcAft>
                <a:spcPts val="800"/>
              </a:spcAft>
              <a:buFont typeface="Symbol" panose="05050102010706020507" pitchFamily="18" charset="2"/>
              <a:buChar char=""/>
            </a:pPr>
            <a:r>
              <a:rPr lang="sv-SE" sz="1600" dirty="0">
                <a:effectLst/>
                <a:latin typeface="Calibri" panose="020F0502020204030204" pitchFamily="34" charset="0"/>
                <a:ea typeface="Calibri" panose="020F0502020204030204" pitchFamily="34" charset="0"/>
                <a:cs typeface="Times New Roman" panose="02020603050405020304" pitchFamily="18" charset="0"/>
              </a:rPr>
              <a:t>Om ni svarar i info går svaret till lagledare.</a:t>
            </a:r>
          </a:p>
          <a:p>
            <a:endParaRPr lang="sv-SE" dirty="0"/>
          </a:p>
        </p:txBody>
      </p:sp>
    </p:spTree>
    <p:extLst>
      <p:ext uri="{BB962C8B-B14F-4D97-AF65-F5344CB8AC3E}">
        <p14:creationId xmlns:p14="http://schemas.microsoft.com/office/powerpoint/2010/main" val="3539441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2E3291D-2D43-425F-8669-7D0E750A7193}"/>
              </a:ext>
            </a:extLst>
          </p:cNvPr>
          <p:cNvSpPr>
            <a:spLocks noGrp="1"/>
          </p:cNvSpPr>
          <p:nvPr>
            <p:ph type="title"/>
          </p:nvPr>
        </p:nvSpPr>
        <p:spPr/>
        <p:txBody>
          <a:bodyPr/>
          <a:lstStyle/>
          <a:p>
            <a:r>
              <a:rPr lang="sv-SE" dirty="0"/>
              <a:t>Avgifter</a:t>
            </a:r>
          </a:p>
        </p:txBody>
      </p:sp>
      <p:sp>
        <p:nvSpPr>
          <p:cNvPr id="3" name="Platshållare för innehåll 2">
            <a:extLst>
              <a:ext uri="{FF2B5EF4-FFF2-40B4-BE49-F238E27FC236}">
                <a16:creationId xmlns:a16="http://schemas.microsoft.com/office/drawing/2014/main" id="{FBC57C32-E3E0-4953-B04F-C66A0D75B3A7}"/>
              </a:ext>
            </a:extLst>
          </p:cNvPr>
          <p:cNvSpPr>
            <a:spLocks noGrp="1"/>
          </p:cNvSpPr>
          <p:nvPr>
            <p:ph idx="1"/>
          </p:nvPr>
        </p:nvSpPr>
        <p:spPr/>
        <p:txBody>
          <a:bodyPr>
            <a:normAutofit/>
          </a:bodyPr>
          <a:lstStyle/>
          <a:p>
            <a:pPr marL="0" indent="0">
              <a:buNone/>
            </a:pPr>
            <a:r>
              <a:rPr lang="sv-SE" b="0" i="0" dirty="0">
                <a:solidFill>
                  <a:srgbClr val="000000"/>
                </a:solidFill>
                <a:effectLst/>
                <a:latin typeface="ProximaNova"/>
              </a:rPr>
              <a:t>Gör så här</a:t>
            </a:r>
            <a:br>
              <a:rPr lang="sv-SE" dirty="0"/>
            </a:br>
            <a:r>
              <a:rPr lang="sv-SE" b="0" i="0" dirty="0">
                <a:solidFill>
                  <a:srgbClr val="000000"/>
                </a:solidFill>
                <a:effectLst/>
                <a:latin typeface="ProximaNova"/>
              </a:rPr>
              <a:t>• Vårdnadshavare får en faktura från Laget.se.</a:t>
            </a:r>
            <a:br>
              <a:rPr lang="sv-SE" dirty="0"/>
            </a:br>
            <a:r>
              <a:rPr lang="sv-SE" b="0" i="0" dirty="0">
                <a:solidFill>
                  <a:srgbClr val="000000"/>
                </a:solidFill>
                <a:effectLst/>
                <a:latin typeface="ProximaNova"/>
              </a:rPr>
              <a:t>• Fakturan betalas senast 1 maj.</a:t>
            </a:r>
            <a:br>
              <a:rPr lang="sv-SE" dirty="0"/>
            </a:br>
            <a:r>
              <a:rPr lang="sv-SE" b="0" i="0" dirty="0">
                <a:solidFill>
                  <a:srgbClr val="000000"/>
                </a:solidFill>
                <a:effectLst/>
                <a:latin typeface="ProximaNova"/>
              </a:rPr>
              <a:t>• Fakturan kan betalas via bank eller </a:t>
            </a:r>
            <a:r>
              <a:rPr lang="sv-SE" b="0" i="0" dirty="0" err="1">
                <a:solidFill>
                  <a:srgbClr val="000000"/>
                </a:solidFill>
                <a:effectLst/>
                <a:latin typeface="ProximaNova"/>
              </a:rPr>
              <a:t>swish</a:t>
            </a:r>
            <a:r>
              <a:rPr lang="sv-SE" b="0" i="0" dirty="0">
                <a:solidFill>
                  <a:srgbClr val="000000"/>
                </a:solidFill>
                <a:effectLst/>
                <a:latin typeface="ProximaNova"/>
              </a:rPr>
              <a:t>.</a:t>
            </a:r>
          </a:p>
          <a:p>
            <a:pPr marL="0" indent="0">
              <a:buNone/>
            </a:pPr>
            <a:endParaRPr lang="sv-SE" dirty="0"/>
          </a:p>
          <a:p>
            <a:pPr marL="0" indent="0">
              <a:buNone/>
            </a:pPr>
            <a:r>
              <a:rPr lang="sv-SE" dirty="0"/>
              <a:t>Ska vara betalt innan man får börja spela match.</a:t>
            </a:r>
            <a:br>
              <a:rPr lang="sv-SE" dirty="0"/>
            </a:br>
            <a:endParaRPr lang="sv-SE" dirty="0"/>
          </a:p>
        </p:txBody>
      </p:sp>
    </p:spTree>
    <p:extLst>
      <p:ext uri="{BB962C8B-B14F-4D97-AF65-F5344CB8AC3E}">
        <p14:creationId xmlns:p14="http://schemas.microsoft.com/office/powerpoint/2010/main" val="17736017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6154F6F-207D-4CD9-B96A-B5380DB31E72}"/>
              </a:ext>
            </a:extLst>
          </p:cNvPr>
          <p:cNvSpPr>
            <a:spLocks noGrp="1"/>
          </p:cNvSpPr>
          <p:nvPr>
            <p:ph type="title"/>
          </p:nvPr>
        </p:nvSpPr>
        <p:spPr>
          <a:xfrm>
            <a:off x="1534813" y="519953"/>
            <a:ext cx="8562580" cy="1012929"/>
          </a:xfrm>
        </p:spPr>
        <p:txBody>
          <a:bodyPr/>
          <a:lstStyle/>
          <a:p>
            <a:r>
              <a:rPr lang="sv-SE" dirty="0"/>
              <a:t>Licensiering från 15 år.</a:t>
            </a:r>
          </a:p>
        </p:txBody>
      </p:sp>
      <p:sp>
        <p:nvSpPr>
          <p:cNvPr id="3" name="Platshållare för text 2">
            <a:extLst>
              <a:ext uri="{FF2B5EF4-FFF2-40B4-BE49-F238E27FC236}">
                <a16:creationId xmlns:a16="http://schemas.microsoft.com/office/drawing/2014/main" id="{03516D2B-7106-4D73-A143-71DF0090CF27}"/>
              </a:ext>
            </a:extLst>
          </p:cNvPr>
          <p:cNvSpPr>
            <a:spLocks noGrp="1"/>
          </p:cNvSpPr>
          <p:nvPr>
            <p:ph type="body" idx="1"/>
          </p:nvPr>
        </p:nvSpPr>
        <p:spPr>
          <a:xfrm>
            <a:off x="1534695" y="1766048"/>
            <a:ext cx="8549990" cy="842682"/>
          </a:xfrm>
        </p:spPr>
        <p:txBody>
          <a:bodyPr/>
          <a:lstStyle/>
          <a:p>
            <a:r>
              <a:rPr lang="sv-SE" dirty="0"/>
              <a:t>Alla spelare måste ha fyllt i ett licensieringspapper innan man får spela match.</a:t>
            </a:r>
          </a:p>
        </p:txBody>
      </p:sp>
    </p:spTree>
    <p:extLst>
      <p:ext uri="{BB962C8B-B14F-4D97-AF65-F5344CB8AC3E}">
        <p14:creationId xmlns:p14="http://schemas.microsoft.com/office/powerpoint/2010/main" val="9350916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2E3291D-2D43-425F-8669-7D0E750A7193}"/>
              </a:ext>
            </a:extLst>
          </p:cNvPr>
          <p:cNvSpPr>
            <a:spLocks noGrp="1"/>
          </p:cNvSpPr>
          <p:nvPr>
            <p:ph type="title"/>
          </p:nvPr>
        </p:nvSpPr>
        <p:spPr/>
        <p:txBody>
          <a:bodyPr/>
          <a:lstStyle/>
          <a:p>
            <a:r>
              <a:rPr lang="sv-SE" b="1" i="0" dirty="0">
                <a:solidFill>
                  <a:srgbClr val="000000"/>
                </a:solidFill>
                <a:effectLst/>
                <a:latin typeface="ProximaNova"/>
              </a:rPr>
              <a:t>Försäkring kopplad till medlemsavgift</a:t>
            </a:r>
            <a:endParaRPr lang="sv-SE" dirty="0"/>
          </a:p>
        </p:txBody>
      </p:sp>
      <p:sp>
        <p:nvSpPr>
          <p:cNvPr id="3" name="Platshållare för innehåll 2">
            <a:extLst>
              <a:ext uri="{FF2B5EF4-FFF2-40B4-BE49-F238E27FC236}">
                <a16:creationId xmlns:a16="http://schemas.microsoft.com/office/drawing/2014/main" id="{FBC57C32-E3E0-4953-B04F-C66A0D75B3A7}"/>
              </a:ext>
            </a:extLst>
          </p:cNvPr>
          <p:cNvSpPr>
            <a:spLocks noGrp="1"/>
          </p:cNvSpPr>
          <p:nvPr>
            <p:ph idx="1"/>
          </p:nvPr>
        </p:nvSpPr>
        <p:spPr/>
        <p:txBody>
          <a:bodyPr>
            <a:normAutofit/>
          </a:bodyPr>
          <a:lstStyle/>
          <a:p>
            <a:pPr marL="0" indent="0">
              <a:buNone/>
            </a:pPr>
            <a:r>
              <a:rPr lang="sv-SE" dirty="0"/>
              <a:t>Om fotbollsspelare, som har betalat föreningsavgiften och därmed är medlem i Härnösands SK, skadar sig vid fotbollsutövande på träning eller match, finns en försäkring. Styrelsen uppmanar då spelaren att besöka vårdcentral så att skadan finns dokumenterad, och därefter kontakta Folksam, Idrottsenheten.</a:t>
            </a:r>
          </a:p>
          <a:p>
            <a:pPr marL="0" indent="0">
              <a:buNone/>
            </a:pPr>
            <a:r>
              <a:rPr lang="sv-SE" dirty="0"/>
              <a:t>Försäkringen som ingår i avgiften är Föreningsförsäkring bas.</a:t>
            </a:r>
            <a:br>
              <a:rPr lang="sv-SE" dirty="0"/>
            </a:br>
            <a:endParaRPr lang="sv-SE" dirty="0"/>
          </a:p>
        </p:txBody>
      </p:sp>
    </p:spTree>
    <p:extLst>
      <p:ext uri="{BB962C8B-B14F-4D97-AF65-F5344CB8AC3E}">
        <p14:creationId xmlns:p14="http://schemas.microsoft.com/office/powerpoint/2010/main" val="30341190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AF4F25F-984A-4D9A-ACF2-9E31CF69CBC5}"/>
              </a:ext>
            </a:extLst>
          </p:cNvPr>
          <p:cNvSpPr>
            <a:spLocks noGrp="1"/>
          </p:cNvSpPr>
          <p:nvPr>
            <p:ph type="title"/>
          </p:nvPr>
        </p:nvSpPr>
        <p:spPr/>
        <p:txBody>
          <a:bodyPr/>
          <a:lstStyle/>
          <a:p>
            <a:r>
              <a:rPr lang="sv-SE" dirty="0"/>
              <a:t>Värdegrund</a:t>
            </a:r>
          </a:p>
        </p:txBody>
      </p:sp>
      <p:sp>
        <p:nvSpPr>
          <p:cNvPr id="3" name="Platshållare för innehåll 2">
            <a:extLst>
              <a:ext uri="{FF2B5EF4-FFF2-40B4-BE49-F238E27FC236}">
                <a16:creationId xmlns:a16="http://schemas.microsoft.com/office/drawing/2014/main" id="{D4168D5F-5AC4-4380-A97C-480DFEBDEE03}"/>
              </a:ext>
            </a:extLst>
          </p:cNvPr>
          <p:cNvSpPr>
            <a:spLocks noGrp="1"/>
          </p:cNvSpPr>
          <p:nvPr>
            <p:ph idx="1"/>
          </p:nvPr>
        </p:nvSpPr>
        <p:spPr/>
        <p:txBody>
          <a:bodyPr/>
          <a:lstStyle/>
          <a:p>
            <a:pPr>
              <a:lnSpc>
                <a:spcPct val="107000"/>
              </a:lnSpc>
              <a:spcAft>
                <a:spcPts val="800"/>
              </a:spcAft>
            </a:pPr>
            <a:r>
              <a:rPr lang="sv-SE" sz="1800" dirty="0">
                <a:effectLst/>
                <a:latin typeface="Calibri" panose="020F0502020204030204" pitchFamily="34" charset="0"/>
                <a:ea typeface="Calibri" panose="020F0502020204030204" pitchFamily="34" charset="0"/>
                <a:cs typeface="Times New Roman" panose="02020603050405020304" pitchFamily="18" charset="0"/>
              </a:rPr>
              <a:t>Sätter vi tillsammans med tjejerna vid ett spelarmöte som kommer ske inom kort.</a:t>
            </a:r>
          </a:p>
          <a:p>
            <a:pPr>
              <a:lnSpc>
                <a:spcPct val="107000"/>
              </a:lnSpc>
              <a:spcAft>
                <a:spcPts val="800"/>
              </a:spcAft>
            </a:pPr>
            <a:r>
              <a:rPr lang="sv-SE" sz="1800" dirty="0">
                <a:effectLst/>
                <a:latin typeface="Calibri" panose="020F0502020204030204" pitchFamily="34" charset="0"/>
                <a:ea typeface="Calibri" panose="020F0502020204030204" pitchFamily="34" charset="0"/>
                <a:cs typeface="Times New Roman" panose="02020603050405020304" pitchFamily="18" charset="0"/>
              </a:rPr>
              <a:t>Hör ni något hemma som ert barn upplever inte är bra, så kontakta någon av oss tränare så att vi tillsammans kan se till så att det blir så bra som möjligt för alla spelare.</a:t>
            </a:r>
          </a:p>
          <a:p>
            <a:endParaRPr lang="sv-SE" dirty="0"/>
          </a:p>
        </p:txBody>
      </p:sp>
    </p:spTree>
    <p:extLst>
      <p:ext uri="{BB962C8B-B14F-4D97-AF65-F5344CB8AC3E}">
        <p14:creationId xmlns:p14="http://schemas.microsoft.com/office/powerpoint/2010/main" val="23892395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AF4F25F-984A-4D9A-ACF2-9E31CF69CBC5}"/>
              </a:ext>
            </a:extLst>
          </p:cNvPr>
          <p:cNvSpPr>
            <a:spLocks noGrp="1"/>
          </p:cNvSpPr>
          <p:nvPr>
            <p:ph type="title"/>
          </p:nvPr>
        </p:nvSpPr>
        <p:spPr/>
        <p:txBody>
          <a:bodyPr/>
          <a:lstStyle/>
          <a:p>
            <a:r>
              <a:rPr lang="sv-SE" sz="3200" b="1" dirty="0">
                <a:effectLst/>
                <a:latin typeface="Calibri" panose="020F0502020204030204" pitchFamily="34" charset="0"/>
                <a:ea typeface="Calibri" panose="020F0502020204030204" pitchFamily="34" charset="0"/>
                <a:cs typeface="Times New Roman" panose="02020603050405020304" pitchFamily="18" charset="0"/>
              </a:rPr>
              <a:t>Frågor till tjejerna. Ej fråga om position</a:t>
            </a:r>
            <a:br>
              <a:rPr lang="sv-SE" sz="3200" dirty="0">
                <a:effectLst/>
                <a:latin typeface="Calibri" panose="020F0502020204030204" pitchFamily="34" charset="0"/>
                <a:ea typeface="Calibri" panose="020F0502020204030204" pitchFamily="34" charset="0"/>
                <a:cs typeface="Times New Roman" panose="02020603050405020304" pitchFamily="18" charset="0"/>
              </a:rPr>
            </a:br>
            <a:endParaRPr lang="sv-SE" dirty="0"/>
          </a:p>
        </p:txBody>
      </p:sp>
      <p:sp>
        <p:nvSpPr>
          <p:cNvPr id="3" name="Platshållare för innehåll 2">
            <a:extLst>
              <a:ext uri="{FF2B5EF4-FFF2-40B4-BE49-F238E27FC236}">
                <a16:creationId xmlns:a16="http://schemas.microsoft.com/office/drawing/2014/main" id="{D4168D5F-5AC4-4380-A97C-480DFEBDEE03}"/>
              </a:ext>
            </a:extLst>
          </p:cNvPr>
          <p:cNvSpPr>
            <a:spLocks noGrp="1"/>
          </p:cNvSpPr>
          <p:nvPr>
            <p:ph idx="1"/>
          </p:nvPr>
        </p:nvSpPr>
        <p:spPr/>
        <p:txBody>
          <a:bodyPr>
            <a:normAutofit fontScale="85000" lnSpcReduction="20000"/>
          </a:bodyPr>
          <a:lstStyle/>
          <a:p>
            <a:pPr>
              <a:lnSpc>
                <a:spcPct val="107000"/>
              </a:lnSpc>
              <a:spcAft>
                <a:spcPts val="800"/>
              </a:spcAft>
            </a:pPr>
            <a:r>
              <a:rPr lang="sv-SE" sz="1800" dirty="0">
                <a:effectLst/>
                <a:latin typeface="Calibri" panose="020F0502020204030204" pitchFamily="34" charset="0"/>
                <a:ea typeface="Calibri" panose="020F0502020204030204" pitchFamily="34" charset="0"/>
                <a:cs typeface="Times New Roman" panose="02020603050405020304" pitchFamily="18" charset="0"/>
              </a:rPr>
              <a:t>Vi ställer bara frågan om målvakt. Resten måste vi som tränare få bestämma utifrån vad som blir bäst för laget.</a:t>
            </a:r>
          </a:p>
          <a:p>
            <a:pPr>
              <a:lnSpc>
                <a:spcPct val="107000"/>
              </a:lnSpc>
              <a:spcAft>
                <a:spcPts val="800"/>
              </a:spcAft>
            </a:pPr>
            <a:r>
              <a:rPr lang="sv-SE" sz="1800" dirty="0">
                <a:effectLst/>
                <a:latin typeface="Calibri" panose="020F0502020204030204" pitchFamily="34" charset="0"/>
                <a:ea typeface="Calibri" panose="020F0502020204030204" pitchFamily="34" charset="0"/>
                <a:cs typeface="Times New Roman" panose="02020603050405020304" pitchFamily="18" charset="0"/>
              </a:rPr>
              <a:t>Hur har de första veckorna känts?</a:t>
            </a:r>
          </a:p>
          <a:p>
            <a:pPr>
              <a:lnSpc>
                <a:spcPct val="107000"/>
              </a:lnSpc>
              <a:spcAft>
                <a:spcPts val="800"/>
              </a:spcAft>
            </a:pPr>
            <a:r>
              <a:rPr lang="sv-SE" sz="1800" dirty="0">
                <a:effectLst/>
                <a:latin typeface="Calibri" panose="020F0502020204030204" pitchFamily="34" charset="0"/>
                <a:ea typeface="Calibri" panose="020F0502020204030204" pitchFamily="34" charset="0"/>
                <a:cs typeface="Times New Roman" panose="02020603050405020304" pitchFamily="18" charset="0"/>
              </a:rPr>
              <a:t> Något du vill träna extra på?</a:t>
            </a:r>
          </a:p>
          <a:p>
            <a:pPr>
              <a:lnSpc>
                <a:spcPct val="107000"/>
              </a:lnSpc>
              <a:spcAft>
                <a:spcPts val="800"/>
              </a:spcAft>
            </a:pPr>
            <a:r>
              <a:rPr lang="sv-SE" sz="1800" dirty="0">
                <a:effectLst/>
                <a:latin typeface="Calibri" panose="020F0502020204030204" pitchFamily="34" charset="0"/>
                <a:ea typeface="Calibri" panose="020F0502020204030204" pitchFamily="34" charset="0"/>
                <a:cs typeface="Times New Roman" panose="02020603050405020304" pitchFamily="18" charset="0"/>
              </a:rPr>
              <a:t>Lagkapten- </a:t>
            </a:r>
            <a:r>
              <a:rPr lang="sv-SE" sz="1800" dirty="0">
                <a:latin typeface="Calibri" panose="020F0502020204030204" pitchFamily="34" charset="0"/>
                <a:ea typeface="Calibri" panose="020F0502020204030204" pitchFamily="34" charset="0"/>
                <a:cs typeface="Times New Roman" panose="02020603050405020304" pitchFamily="18" charset="0"/>
              </a:rPr>
              <a:t>röstning</a:t>
            </a:r>
            <a:endParaRPr lang="sv-SE"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v-SE" sz="1800" dirty="0">
                <a:effectLst/>
                <a:latin typeface="Calibri" panose="020F0502020204030204" pitchFamily="34" charset="0"/>
                <a:ea typeface="Calibri" panose="020F0502020204030204" pitchFamily="34" charset="0"/>
                <a:cs typeface="Times New Roman" panose="02020603050405020304" pitchFamily="18" charset="0"/>
              </a:rPr>
              <a:t>Något du tycker vi som lag behöver träna på?</a:t>
            </a:r>
          </a:p>
          <a:p>
            <a:pPr>
              <a:lnSpc>
                <a:spcPct val="107000"/>
              </a:lnSpc>
              <a:spcAft>
                <a:spcPts val="800"/>
              </a:spcAft>
            </a:pPr>
            <a:r>
              <a:rPr lang="sv-SE" sz="1800" dirty="0">
                <a:effectLst/>
                <a:latin typeface="Calibri" panose="020F0502020204030204" pitchFamily="34" charset="0"/>
                <a:ea typeface="Calibri" panose="020F0502020204030204" pitchFamily="34" charset="0"/>
                <a:cs typeface="Times New Roman" panose="02020603050405020304" pitchFamily="18" charset="0"/>
              </a:rPr>
              <a:t>Känns det bra för i laget eller är det något som kan bli bättre?</a:t>
            </a:r>
          </a:p>
          <a:p>
            <a:pPr>
              <a:lnSpc>
                <a:spcPct val="107000"/>
              </a:lnSpc>
              <a:spcAft>
                <a:spcPts val="800"/>
              </a:spcAft>
            </a:pPr>
            <a:r>
              <a:rPr lang="sv-SE" sz="1800" dirty="0">
                <a:effectLst/>
                <a:latin typeface="Calibri" panose="020F0502020204030204" pitchFamily="34" charset="0"/>
                <a:ea typeface="Calibri" panose="020F0502020204030204" pitchFamily="34" charset="0"/>
                <a:cs typeface="Times New Roman" panose="02020603050405020304" pitchFamily="18" charset="0"/>
              </a:rPr>
              <a:t>Något annat du vill prata om?</a:t>
            </a:r>
          </a:p>
          <a:p>
            <a:pPr>
              <a:lnSpc>
                <a:spcPct val="107000"/>
              </a:lnSpc>
              <a:spcAft>
                <a:spcPts val="800"/>
              </a:spcAft>
            </a:pPr>
            <a:r>
              <a:rPr lang="sv-SE" sz="1800" dirty="0">
                <a:effectLst/>
                <a:latin typeface="Calibri" panose="020F0502020204030204" pitchFamily="34" charset="0"/>
                <a:ea typeface="Calibri" panose="020F0502020204030204" pitchFamily="34" charset="0"/>
                <a:cs typeface="Times New Roman" panose="02020603050405020304" pitchFamily="18" charset="0"/>
              </a:rPr>
              <a:t>Skulle du vara intresserad av att träna och/eller spela match med </a:t>
            </a:r>
            <a:r>
              <a:rPr lang="sv-SE" sz="1800" dirty="0">
                <a:latin typeface="Calibri" panose="020F0502020204030204" pitchFamily="34" charset="0"/>
                <a:ea typeface="Calibri" panose="020F0502020204030204" pitchFamily="34" charset="0"/>
                <a:cs typeface="Times New Roman" panose="02020603050405020304" pitchFamily="18" charset="0"/>
              </a:rPr>
              <a:t>seniorlag</a:t>
            </a:r>
            <a:r>
              <a:rPr lang="sv-SE" sz="1800" dirty="0">
                <a:effectLst/>
                <a:latin typeface="Calibri" panose="020F0502020204030204" pitchFamily="34" charset="0"/>
                <a:ea typeface="Calibri" panose="020F0502020204030204" pitchFamily="34" charset="0"/>
                <a:cs typeface="Times New Roman" panose="02020603050405020304" pitchFamily="18" charset="0"/>
              </a:rPr>
              <a:t>/F-12 om de skulle behöva spelare?</a:t>
            </a:r>
          </a:p>
          <a:p>
            <a:pPr>
              <a:lnSpc>
                <a:spcPct val="107000"/>
              </a:lnSpc>
              <a:spcAft>
                <a:spcPts val="800"/>
              </a:spcAft>
            </a:pPr>
            <a:endParaRPr lang="sv-SE"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sv-SE" dirty="0"/>
          </a:p>
        </p:txBody>
      </p:sp>
    </p:spTree>
    <p:extLst>
      <p:ext uri="{BB962C8B-B14F-4D97-AF65-F5344CB8AC3E}">
        <p14:creationId xmlns:p14="http://schemas.microsoft.com/office/powerpoint/2010/main" val="1770428442"/>
      </p:ext>
    </p:extLst>
  </p:cSld>
  <p:clrMapOvr>
    <a:masterClrMapping/>
  </p:clrMapOvr>
</p:sld>
</file>

<file path=ppt/theme/theme1.xml><?xml version="1.0" encoding="utf-8"?>
<a:theme xmlns:a="http://schemas.openxmlformats.org/drawingml/2006/main" name="Galleri">
  <a:themeElements>
    <a:clrScheme name="Galleri">
      <a:dk1>
        <a:sysClr val="windowText" lastClr="000000"/>
      </a:dk1>
      <a:lt1>
        <a:sysClr val="window" lastClr="FFFFFF"/>
      </a:lt1>
      <a:dk2>
        <a:srgbClr val="454545"/>
      </a:dk2>
      <a:lt2>
        <a:srgbClr val="EDEBE7"/>
      </a:lt2>
      <a:accent1>
        <a:srgbClr val="5FA534"/>
      </a:accent1>
      <a:accent2>
        <a:srgbClr val="DCAB34"/>
      </a:accent2>
      <a:accent3>
        <a:srgbClr val="D26D23"/>
      </a:accent3>
      <a:accent4>
        <a:srgbClr val="972323"/>
      </a:accent4>
      <a:accent5>
        <a:srgbClr val="236797"/>
      </a:accent5>
      <a:accent6>
        <a:srgbClr val="2FB6C6"/>
      </a:accent6>
      <a:hlink>
        <a:srgbClr val="8FC639"/>
      </a:hlink>
      <a:folHlink>
        <a:srgbClr val="E7C272"/>
      </a:folHlink>
    </a:clrScheme>
    <a:fontScheme name="Galleri">
      <a:majorFont>
        <a:latin typeface="Palatino Linotype" panose="020405020505050303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Palatino Linotype" panose="020405020505050303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i">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AC464412-510E-4F2B-8947-A0DDBD028997}"/>
    </a:ext>
  </a:extLst>
</a:theme>
</file>

<file path=docProps/app.xml><?xml version="1.0" encoding="utf-8"?>
<Properties xmlns="http://schemas.openxmlformats.org/officeDocument/2006/extended-properties" xmlns:vt="http://schemas.openxmlformats.org/officeDocument/2006/docPropsVTypes">
  <Template>Gallery</Template>
  <TotalTime>145</TotalTime>
  <Words>1047</Words>
  <Application>Microsoft Office PowerPoint</Application>
  <PresentationFormat>Bredbild</PresentationFormat>
  <Paragraphs>104</Paragraphs>
  <Slides>24</Slides>
  <Notes>0</Notes>
  <HiddenSlides>0</HiddenSlides>
  <MMClips>0</MMClips>
  <ScaleCrop>false</ScaleCrop>
  <HeadingPairs>
    <vt:vector size="6" baseType="variant">
      <vt:variant>
        <vt:lpstr>Använt teckensnitt</vt:lpstr>
      </vt:variant>
      <vt:variant>
        <vt:i4>5</vt:i4>
      </vt:variant>
      <vt:variant>
        <vt:lpstr>Tema</vt:lpstr>
      </vt:variant>
      <vt:variant>
        <vt:i4>1</vt:i4>
      </vt:variant>
      <vt:variant>
        <vt:lpstr>Bildrubriker</vt:lpstr>
      </vt:variant>
      <vt:variant>
        <vt:i4>24</vt:i4>
      </vt:variant>
    </vt:vector>
  </HeadingPairs>
  <TitlesOfParts>
    <vt:vector size="30" baseType="lpstr">
      <vt:lpstr>Arial</vt:lpstr>
      <vt:lpstr>Calibri</vt:lpstr>
      <vt:lpstr>Palatino Linotype</vt:lpstr>
      <vt:lpstr>ProximaNova</vt:lpstr>
      <vt:lpstr>Symbol</vt:lpstr>
      <vt:lpstr>Galleri</vt:lpstr>
      <vt:lpstr>PowerPoint-presentation</vt:lpstr>
      <vt:lpstr>Om laget</vt:lpstr>
      <vt:lpstr>Kontaktuppgifter till spelare och föräldrar </vt:lpstr>
      <vt:lpstr>Informationskanaler</vt:lpstr>
      <vt:lpstr>Avgifter</vt:lpstr>
      <vt:lpstr>Licensiering från 15 år.</vt:lpstr>
      <vt:lpstr>Försäkring kopplad till medlemsavgift</vt:lpstr>
      <vt:lpstr>Värdegrund</vt:lpstr>
      <vt:lpstr>Frågor till tjejerna. Ej fråga om position </vt:lpstr>
      <vt:lpstr>Cup</vt:lpstr>
      <vt:lpstr>Serier</vt:lpstr>
      <vt:lpstr>Kravställning på spelarna under träning och match </vt:lpstr>
      <vt:lpstr>Matcher </vt:lpstr>
      <vt:lpstr>Träningstider</vt:lpstr>
      <vt:lpstr>Samåkningspeng till bortamatcher </vt:lpstr>
      <vt:lpstr>Lagets ekonomi </vt:lpstr>
      <vt:lpstr>Matchkläder och overaller </vt:lpstr>
      <vt:lpstr>Lägg in HSK på Intersport</vt:lpstr>
      <vt:lpstr>Arbetsuppgifter att fördela bland föräldrarna </vt:lpstr>
      <vt:lpstr>Samarbete med andra lag</vt:lpstr>
      <vt:lpstr>Försäljning</vt:lpstr>
      <vt:lpstr>Sponsring enskilda lag</vt:lpstr>
      <vt:lpstr>Övrigt</vt:lpstr>
      <vt:lpstr>Fortsättning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Tomas Boström</dc:creator>
  <cp:lastModifiedBy>Tomas Boström</cp:lastModifiedBy>
  <cp:revision>14</cp:revision>
  <dcterms:created xsi:type="dcterms:W3CDTF">2024-10-04T07:14:33Z</dcterms:created>
  <dcterms:modified xsi:type="dcterms:W3CDTF">2026-04-17T07:26:07Z</dcterms:modified>
</cp:coreProperties>
</file>