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63" r:id="rId4"/>
    <p:sldId id="265" r:id="rId5"/>
    <p:sldId id="261" r:id="rId6"/>
    <p:sldId id="284" r:id="rId7"/>
    <p:sldId id="264" r:id="rId8"/>
    <p:sldId id="267" r:id="rId9"/>
    <p:sldId id="268" r:id="rId10"/>
    <p:sldId id="269" r:id="rId11"/>
    <p:sldId id="259" r:id="rId12"/>
    <p:sldId id="260" r:id="rId13"/>
    <p:sldId id="281" r:id="rId14"/>
    <p:sldId id="274" r:id="rId15"/>
    <p:sldId id="272" r:id="rId16"/>
    <p:sldId id="271" r:id="rId17"/>
    <p:sldId id="273" r:id="rId18"/>
    <p:sldId id="270" r:id="rId19"/>
    <p:sldId id="282" r:id="rId20"/>
    <p:sldId id="275" r:id="rId21"/>
    <p:sldId id="278" r:id="rId22"/>
    <p:sldId id="277" r:id="rId23"/>
    <p:sldId id="276" r:id="rId24"/>
    <p:sldId id="280" r:id="rId25"/>
    <p:sldId id="258" r:id="rId26"/>
    <p:sldId id="283" r:id="rId27"/>
    <p:sldId id="285" r:id="rId28"/>
    <p:sldId id="262" r:id="rId29"/>
    <p:sldId id="279"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95" autoAdjust="0"/>
    <p:restoredTop sz="94660"/>
  </p:normalViewPr>
  <p:slideViewPr>
    <p:cSldViewPr snapToGrid="0">
      <p:cViewPr varScale="1">
        <p:scale>
          <a:sx n="85" d="100"/>
          <a:sy n="85" d="100"/>
        </p:scale>
        <p:origin x="43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as Boström" userId="e7cc96bd-3068-4536-9dcf-0e344a5f01f8" providerId="ADAL" clId="{A35FC8B1-036B-4633-8D4B-8BDF67BBEE67}"/>
    <pc:docChg chg="undo custSel addSld delSld modSld sldOrd">
      <pc:chgData name="Tomas Boström" userId="e7cc96bd-3068-4536-9dcf-0e344a5f01f8" providerId="ADAL" clId="{A35FC8B1-036B-4633-8D4B-8BDF67BBEE67}" dt="2025-04-07T12:48:05.965" v="2009" actId="5793"/>
      <pc:docMkLst>
        <pc:docMk/>
      </pc:docMkLst>
      <pc:sldChg chg="modSp mod">
        <pc:chgData name="Tomas Boström" userId="e7cc96bd-3068-4536-9dcf-0e344a5f01f8" providerId="ADAL" clId="{A35FC8B1-036B-4633-8D4B-8BDF67BBEE67}" dt="2025-04-04T13:42:32.643" v="1756" actId="20577"/>
        <pc:sldMkLst>
          <pc:docMk/>
          <pc:sldMk cId="2151252250" sldId="256"/>
        </pc:sldMkLst>
        <pc:spChg chg="mod">
          <ac:chgData name="Tomas Boström" userId="e7cc96bd-3068-4536-9dcf-0e344a5f01f8" providerId="ADAL" clId="{A35FC8B1-036B-4633-8D4B-8BDF67BBEE67}" dt="2025-04-04T13:42:32.643" v="1756" actId="20577"/>
          <ac:spMkLst>
            <pc:docMk/>
            <pc:sldMk cId="2151252250" sldId="256"/>
            <ac:spMk id="3" creationId="{9E70A493-87F5-41B0-B4B8-345CA45C8C53}"/>
          </ac:spMkLst>
        </pc:spChg>
      </pc:sldChg>
      <pc:sldChg chg="modSp mod">
        <pc:chgData name="Tomas Boström" userId="e7cc96bd-3068-4536-9dcf-0e344a5f01f8" providerId="ADAL" clId="{A35FC8B1-036B-4633-8D4B-8BDF67BBEE67}" dt="2025-04-04T12:53:45.290" v="649" actId="20577"/>
        <pc:sldMkLst>
          <pc:docMk/>
          <pc:sldMk cId="2160039069" sldId="257"/>
        </pc:sldMkLst>
        <pc:spChg chg="mod">
          <ac:chgData name="Tomas Boström" userId="e7cc96bd-3068-4536-9dcf-0e344a5f01f8" providerId="ADAL" clId="{A35FC8B1-036B-4633-8D4B-8BDF67BBEE67}" dt="2025-04-04T12:53:06.611" v="647" actId="20577"/>
          <ac:spMkLst>
            <pc:docMk/>
            <pc:sldMk cId="2160039069" sldId="257"/>
            <ac:spMk id="2" creationId="{7ADE96E3-CE4F-421E-90B4-CCB6EAF4011B}"/>
          </ac:spMkLst>
        </pc:spChg>
        <pc:spChg chg="mod">
          <ac:chgData name="Tomas Boström" userId="e7cc96bd-3068-4536-9dcf-0e344a5f01f8" providerId="ADAL" clId="{A35FC8B1-036B-4633-8D4B-8BDF67BBEE67}" dt="2025-04-04T12:53:45.290" v="649" actId="20577"/>
          <ac:spMkLst>
            <pc:docMk/>
            <pc:sldMk cId="2160039069" sldId="257"/>
            <ac:spMk id="3" creationId="{E89AD540-531A-4A29-B840-2A756E2F0BE3}"/>
          </ac:spMkLst>
        </pc:spChg>
      </pc:sldChg>
      <pc:sldChg chg="modSp mod ord">
        <pc:chgData name="Tomas Boström" userId="e7cc96bd-3068-4536-9dcf-0e344a5f01f8" providerId="ADAL" clId="{A35FC8B1-036B-4633-8D4B-8BDF67BBEE67}" dt="2025-04-04T13:20:32.453" v="928"/>
        <pc:sldMkLst>
          <pc:docMk/>
          <pc:sldMk cId="353476169" sldId="258"/>
        </pc:sldMkLst>
        <pc:spChg chg="mod">
          <ac:chgData name="Tomas Boström" userId="e7cc96bd-3068-4536-9dcf-0e344a5f01f8" providerId="ADAL" clId="{A35FC8B1-036B-4633-8D4B-8BDF67BBEE67}" dt="2025-04-04T12:58:07.187" v="744" actId="20577"/>
          <ac:spMkLst>
            <pc:docMk/>
            <pc:sldMk cId="353476169" sldId="258"/>
            <ac:spMk id="2" creationId="{1AF4F25F-984A-4D9A-ACF2-9E31CF69CBC5}"/>
          </ac:spMkLst>
        </pc:spChg>
        <pc:spChg chg="mod">
          <ac:chgData name="Tomas Boström" userId="e7cc96bd-3068-4536-9dcf-0e344a5f01f8" providerId="ADAL" clId="{A35FC8B1-036B-4633-8D4B-8BDF67BBEE67}" dt="2025-04-04T12:57:54.011" v="721" actId="20577"/>
          <ac:spMkLst>
            <pc:docMk/>
            <pc:sldMk cId="353476169" sldId="258"/>
            <ac:spMk id="3" creationId="{D4168D5F-5AC4-4380-A97C-480DFEBDEE03}"/>
          </ac:spMkLst>
        </pc:spChg>
      </pc:sldChg>
      <pc:sldChg chg="modSp mod">
        <pc:chgData name="Tomas Boström" userId="e7cc96bd-3068-4536-9dcf-0e344a5f01f8" providerId="ADAL" clId="{A35FC8B1-036B-4633-8D4B-8BDF67BBEE67}" dt="2025-04-04T13:56:12.763" v="1806" actId="113"/>
        <pc:sldMkLst>
          <pc:docMk/>
          <pc:sldMk cId="453986750" sldId="259"/>
        </pc:sldMkLst>
        <pc:spChg chg="mod">
          <ac:chgData name="Tomas Boström" userId="e7cc96bd-3068-4536-9dcf-0e344a5f01f8" providerId="ADAL" clId="{A35FC8B1-036B-4633-8D4B-8BDF67BBEE67}" dt="2025-04-04T12:43:58.850" v="379" actId="20577"/>
          <ac:spMkLst>
            <pc:docMk/>
            <pc:sldMk cId="453986750" sldId="259"/>
            <ac:spMk id="2" creationId="{B38DFCDA-11E9-4D7B-83A8-7B76E0E9B106}"/>
          </ac:spMkLst>
        </pc:spChg>
        <pc:spChg chg="mod">
          <ac:chgData name="Tomas Boström" userId="e7cc96bd-3068-4536-9dcf-0e344a5f01f8" providerId="ADAL" clId="{A35FC8B1-036B-4633-8D4B-8BDF67BBEE67}" dt="2025-04-04T13:56:12.763" v="1806" actId="113"/>
          <ac:spMkLst>
            <pc:docMk/>
            <pc:sldMk cId="453986750" sldId="259"/>
            <ac:spMk id="3" creationId="{DA6EF963-082C-4C8C-8433-85C743F3A0F3}"/>
          </ac:spMkLst>
        </pc:spChg>
      </pc:sldChg>
      <pc:sldChg chg="modSp mod">
        <pc:chgData name="Tomas Boström" userId="e7cc96bd-3068-4536-9dcf-0e344a5f01f8" providerId="ADAL" clId="{A35FC8B1-036B-4633-8D4B-8BDF67BBEE67}" dt="2025-04-04T12:46:51.467" v="521" actId="5793"/>
        <pc:sldMkLst>
          <pc:docMk/>
          <pc:sldMk cId="3830707560" sldId="260"/>
        </pc:sldMkLst>
        <pc:spChg chg="mod">
          <ac:chgData name="Tomas Boström" userId="e7cc96bd-3068-4536-9dcf-0e344a5f01f8" providerId="ADAL" clId="{A35FC8B1-036B-4633-8D4B-8BDF67BBEE67}" dt="2025-04-04T12:46:15.422" v="450" actId="20577"/>
          <ac:spMkLst>
            <pc:docMk/>
            <pc:sldMk cId="3830707560" sldId="260"/>
            <ac:spMk id="2" creationId="{6DD37766-D165-47A1-8831-610A84D3ED68}"/>
          </ac:spMkLst>
        </pc:spChg>
        <pc:spChg chg="mod">
          <ac:chgData name="Tomas Boström" userId="e7cc96bd-3068-4536-9dcf-0e344a5f01f8" providerId="ADAL" clId="{A35FC8B1-036B-4633-8D4B-8BDF67BBEE67}" dt="2025-04-04T12:46:51.467" v="521" actId="5793"/>
          <ac:spMkLst>
            <pc:docMk/>
            <pc:sldMk cId="3830707560" sldId="260"/>
            <ac:spMk id="3" creationId="{21D4B3BF-D7FD-4A6D-939D-D24D21065F2C}"/>
          </ac:spMkLst>
        </pc:spChg>
      </pc:sldChg>
      <pc:sldChg chg="modSp mod ord">
        <pc:chgData name="Tomas Boström" userId="e7cc96bd-3068-4536-9dcf-0e344a5f01f8" providerId="ADAL" clId="{A35FC8B1-036B-4633-8D4B-8BDF67BBEE67}" dt="2025-04-04T13:20:59.722" v="988" actId="20577"/>
        <pc:sldMkLst>
          <pc:docMk/>
          <pc:sldMk cId="1773601765" sldId="261"/>
        </pc:sldMkLst>
        <pc:spChg chg="mod">
          <ac:chgData name="Tomas Boström" userId="e7cc96bd-3068-4536-9dcf-0e344a5f01f8" providerId="ADAL" clId="{A35FC8B1-036B-4633-8D4B-8BDF67BBEE67}" dt="2025-04-04T12:47:40.473" v="553" actId="20577"/>
          <ac:spMkLst>
            <pc:docMk/>
            <pc:sldMk cId="1773601765" sldId="261"/>
            <ac:spMk id="2" creationId="{E2E3291D-2D43-425F-8669-7D0E750A7193}"/>
          </ac:spMkLst>
        </pc:spChg>
        <pc:spChg chg="mod">
          <ac:chgData name="Tomas Boström" userId="e7cc96bd-3068-4536-9dcf-0e344a5f01f8" providerId="ADAL" clId="{A35FC8B1-036B-4633-8D4B-8BDF67BBEE67}" dt="2025-04-04T13:20:59.722" v="988" actId="20577"/>
          <ac:spMkLst>
            <pc:docMk/>
            <pc:sldMk cId="1773601765" sldId="261"/>
            <ac:spMk id="3" creationId="{FBC57C32-E3E0-4953-B04F-C66A0D75B3A7}"/>
          </ac:spMkLst>
        </pc:spChg>
      </pc:sldChg>
      <pc:sldChg chg="modSp mod">
        <pc:chgData name="Tomas Boström" userId="e7cc96bd-3068-4536-9dcf-0e344a5f01f8" providerId="ADAL" clId="{A35FC8B1-036B-4633-8D4B-8BDF67BBEE67}" dt="2025-04-04T13:41:04.582" v="1722" actId="20577"/>
        <pc:sldMkLst>
          <pc:docMk/>
          <pc:sldMk cId="2833213013" sldId="262"/>
        </pc:sldMkLst>
        <pc:spChg chg="mod">
          <ac:chgData name="Tomas Boström" userId="e7cc96bd-3068-4536-9dcf-0e344a5f01f8" providerId="ADAL" clId="{A35FC8B1-036B-4633-8D4B-8BDF67BBEE67}" dt="2025-04-04T13:41:04.582" v="1722" actId="20577"/>
          <ac:spMkLst>
            <pc:docMk/>
            <pc:sldMk cId="2833213013" sldId="262"/>
            <ac:spMk id="3" creationId="{A7487203-E21E-4D20-B2DC-3596ED77DF28}"/>
          </ac:spMkLst>
        </pc:spChg>
      </pc:sldChg>
      <pc:sldChg chg="new del">
        <pc:chgData name="Tomas Boström" userId="e7cc96bd-3068-4536-9dcf-0e344a5f01f8" providerId="ADAL" clId="{A35FC8B1-036B-4633-8D4B-8BDF67BBEE67}" dt="2025-04-04T12:47:29.531" v="544" actId="2696"/>
        <pc:sldMkLst>
          <pc:docMk/>
          <pc:sldMk cId="1712921786" sldId="263"/>
        </pc:sldMkLst>
      </pc:sldChg>
      <pc:sldChg chg="modSp new mod ord">
        <pc:chgData name="Tomas Boström" userId="e7cc96bd-3068-4536-9dcf-0e344a5f01f8" providerId="ADAL" clId="{A35FC8B1-036B-4633-8D4B-8BDF67BBEE67}" dt="2025-04-04T12:56:14.530" v="680"/>
        <pc:sldMkLst>
          <pc:docMk/>
          <pc:sldMk cId="4270732441" sldId="263"/>
        </pc:sldMkLst>
        <pc:spChg chg="mod">
          <ac:chgData name="Tomas Boström" userId="e7cc96bd-3068-4536-9dcf-0e344a5f01f8" providerId="ADAL" clId="{A35FC8B1-036B-4633-8D4B-8BDF67BBEE67}" dt="2025-04-04T12:54:28.703" v="656" actId="27636"/>
          <ac:spMkLst>
            <pc:docMk/>
            <pc:sldMk cId="4270732441" sldId="263"/>
            <ac:spMk id="2" creationId="{AF3562E5-5DA6-4728-B856-00ACF3A29E4F}"/>
          </ac:spMkLst>
        </pc:spChg>
        <pc:spChg chg="mod">
          <ac:chgData name="Tomas Boström" userId="e7cc96bd-3068-4536-9dcf-0e344a5f01f8" providerId="ADAL" clId="{A35FC8B1-036B-4633-8D4B-8BDF67BBEE67}" dt="2025-04-04T12:54:31.893" v="657" actId="20577"/>
          <ac:spMkLst>
            <pc:docMk/>
            <pc:sldMk cId="4270732441" sldId="263"/>
            <ac:spMk id="3" creationId="{B0DA95A7-2937-4F80-9BE5-7D169334DC1A}"/>
          </ac:spMkLst>
        </pc:spChg>
      </pc:sldChg>
      <pc:sldChg chg="modSp add mod ord">
        <pc:chgData name="Tomas Boström" userId="e7cc96bd-3068-4536-9dcf-0e344a5f01f8" providerId="ADAL" clId="{A35FC8B1-036B-4633-8D4B-8BDF67BBEE67}" dt="2025-04-04T12:56:45.992" v="694" actId="20577"/>
        <pc:sldMkLst>
          <pc:docMk/>
          <pc:sldMk cId="2389239513" sldId="264"/>
        </pc:sldMkLst>
        <pc:spChg chg="mod">
          <ac:chgData name="Tomas Boström" userId="e7cc96bd-3068-4536-9dcf-0e344a5f01f8" providerId="ADAL" clId="{A35FC8B1-036B-4633-8D4B-8BDF67BBEE67}" dt="2025-04-04T12:56:41.521" v="692" actId="20577"/>
          <ac:spMkLst>
            <pc:docMk/>
            <pc:sldMk cId="2389239513" sldId="264"/>
            <ac:spMk id="2" creationId="{1AF4F25F-984A-4D9A-ACF2-9E31CF69CBC5}"/>
          </ac:spMkLst>
        </pc:spChg>
        <pc:spChg chg="mod">
          <ac:chgData name="Tomas Boström" userId="e7cc96bd-3068-4536-9dcf-0e344a5f01f8" providerId="ADAL" clId="{A35FC8B1-036B-4633-8D4B-8BDF67BBEE67}" dt="2025-04-04T12:56:45.992" v="694" actId="20577"/>
          <ac:spMkLst>
            <pc:docMk/>
            <pc:sldMk cId="2389239513" sldId="264"/>
            <ac:spMk id="3" creationId="{D4168D5F-5AC4-4380-A97C-480DFEBDEE03}"/>
          </ac:spMkLst>
        </pc:spChg>
      </pc:sldChg>
      <pc:sldChg chg="modSp add mod">
        <pc:chgData name="Tomas Boström" userId="e7cc96bd-3068-4536-9dcf-0e344a5f01f8" providerId="ADAL" clId="{A35FC8B1-036B-4633-8D4B-8BDF67BBEE67}" dt="2025-04-04T12:55:42.589" v="674" actId="27636"/>
        <pc:sldMkLst>
          <pc:docMk/>
          <pc:sldMk cId="353944184" sldId="265"/>
        </pc:sldMkLst>
        <pc:spChg chg="mod">
          <ac:chgData name="Tomas Boström" userId="e7cc96bd-3068-4536-9dcf-0e344a5f01f8" providerId="ADAL" clId="{A35FC8B1-036B-4633-8D4B-8BDF67BBEE67}" dt="2025-04-04T12:55:13.120" v="662"/>
          <ac:spMkLst>
            <pc:docMk/>
            <pc:sldMk cId="353944184" sldId="265"/>
            <ac:spMk id="2" creationId="{1AF4F25F-984A-4D9A-ACF2-9E31CF69CBC5}"/>
          </ac:spMkLst>
        </pc:spChg>
        <pc:spChg chg="mod">
          <ac:chgData name="Tomas Boström" userId="e7cc96bd-3068-4536-9dcf-0e344a5f01f8" providerId="ADAL" clId="{A35FC8B1-036B-4633-8D4B-8BDF67BBEE67}" dt="2025-04-04T12:55:42.589" v="674" actId="27636"/>
          <ac:spMkLst>
            <pc:docMk/>
            <pc:sldMk cId="353944184" sldId="265"/>
            <ac:spMk id="3" creationId="{D4168D5F-5AC4-4380-A97C-480DFEBDEE03}"/>
          </ac:spMkLst>
        </pc:spChg>
      </pc:sldChg>
      <pc:sldChg chg="add del">
        <pc:chgData name="Tomas Boström" userId="e7cc96bd-3068-4536-9dcf-0e344a5f01f8" providerId="ADAL" clId="{A35FC8B1-036B-4633-8D4B-8BDF67BBEE67}" dt="2025-04-04T12:57:32.113" v="700" actId="2696"/>
        <pc:sldMkLst>
          <pc:docMk/>
          <pc:sldMk cId="1022541643" sldId="266"/>
        </pc:sldMkLst>
      </pc:sldChg>
      <pc:sldChg chg="modSp add mod">
        <pc:chgData name="Tomas Boström" userId="e7cc96bd-3068-4536-9dcf-0e344a5f01f8" providerId="ADAL" clId="{A35FC8B1-036B-4633-8D4B-8BDF67BBEE67}" dt="2025-04-04T13:33:18.631" v="1392"/>
        <pc:sldMkLst>
          <pc:docMk/>
          <pc:sldMk cId="2201801804" sldId="267"/>
        </pc:sldMkLst>
        <pc:spChg chg="mod">
          <ac:chgData name="Tomas Boström" userId="e7cc96bd-3068-4536-9dcf-0e344a5f01f8" providerId="ADAL" clId="{A35FC8B1-036B-4633-8D4B-8BDF67BBEE67}" dt="2025-04-04T13:06:02.770" v="746"/>
          <ac:spMkLst>
            <pc:docMk/>
            <pc:sldMk cId="2201801804" sldId="267"/>
            <ac:spMk id="2" creationId="{1AF4F25F-984A-4D9A-ACF2-9E31CF69CBC5}"/>
          </ac:spMkLst>
        </pc:spChg>
        <pc:spChg chg="mod">
          <ac:chgData name="Tomas Boström" userId="e7cc96bd-3068-4536-9dcf-0e344a5f01f8" providerId="ADAL" clId="{A35FC8B1-036B-4633-8D4B-8BDF67BBEE67}" dt="2025-04-04T13:33:18.631" v="1392"/>
          <ac:spMkLst>
            <pc:docMk/>
            <pc:sldMk cId="2201801804" sldId="267"/>
            <ac:spMk id="3" creationId="{D4168D5F-5AC4-4380-A97C-480DFEBDEE03}"/>
          </ac:spMkLst>
        </pc:spChg>
      </pc:sldChg>
      <pc:sldChg chg="modSp add mod">
        <pc:chgData name="Tomas Boström" userId="e7cc96bd-3068-4536-9dcf-0e344a5f01f8" providerId="ADAL" clId="{A35FC8B1-036B-4633-8D4B-8BDF67BBEE67}" dt="2025-04-04T13:06:30.962" v="750" actId="20577"/>
        <pc:sldMkLst>
          <pc:docMk/>
          <pc:sldMk cId="3896352601" sldId="268"/>
        </pc:sldMkLst>
        <pc:spChg chg="mod">
          <ac:chgData name="Tomas Boström" userId="e7cc96bd-3068-4536-9dcf-0e344a5f01f8" providerId="ADAL" clId="{A35FC8B1-036B-4633-8D4B-8BDF67BBEE67}" dt="2025-04-04T13:06:28.515" v="749"/>
          <ac:spMkLst>
            <pc:docMk/>
            <pc:sldMk cId="3896352601" sldId="268"/>
            <ac:spMk id="2" creationId="{1AF4F25F-984A-4D9A-ACF2-9E31CF69CBC5}"/>
          </ac:spMkLst>
        </pc:spChg>
        <pc:spChg chg="mod">
          <ac:chgData name="Tomas Boström" userId="e7cc96bd-3068-4536-9dcf-0e344a5f01f8" providerId="ADAL" clId="{A35FC8B1-036B-4633-8D4B-8BDF67BBEE67}" dt="2025-04-04T13:06:30.962" v="750" actId="20577"/>
          <ac:spMkLst>
            <pc:docMk/>
            <pc:sldMk cId="3896352601" sldId="268"/>
            <ac:spMk id="3" creationId="{D4168D5F-5AC4-4380-A97C-480DFEBDEE03}"/>
          </ac:spMkLst>
        </pc:spChg>
      </pc:sldChg>
      <pc:sldChg chg="modSp add mod">
        <pc:chgData name="Tomas Boström" userId="e7cc96bd-3068-4536-9dcf-0e344a5f01f8" providerId="ADAL" clId="{A35FC8B1-036B-4633-8D4B-8BDF67BBEE67}" dt="2025-04-04T13:09:59.605" v="828" actId="20577"/>
        <pc:sldMkLst>
          <pc:docMk/>
          <pc:sldMk cId="1770428442" sldId="269"/>
        </pc:sldMkLst>
        <pc:spChg chg="mod">
          <ac:chgData name="Tomas Boström" userId="e7cc96bd-3068-4536-9dcf-0e344a5f01f8" providerId="ADAL" clId="{A35FC8B1-036B-4633-8D4B-8BDF67BBEE67}" dt="2025-04-04T13:08:07.532" v="752"/>
          <ac:spMkLst>
            <pc:docMk/>
            <pc:sldMk cId="1770428442" sldId="269"/>
            <ac:spMk id="2" creationId="{1AF4F25F-984A-4D9A-ACF2-9E31CF69CBC5}"/>
          </ac:spMkLst>
        </pc:spChg>
        <pc:spChg chg="mod">
          <ac:chgData name="Tomas Boström" userId="e7cc96bd-3068-4536-9dcf-0e344a5f01f8" providerId="ADAL" clId="{A35FC8B1-036B-4633-8D4B-8BDF67BBEE67}" dt="2025-04-04T13:09:59.605" v="828" actId="20577"/>
          <ac:spMkLst>
            <pc:docMk/>
            <pc:sldMk cId="1770428442" sldId="269"/>
            <ac:spMk id="3" creationId="{D4168D5F-5AC4-4380-A97C-480DFEBDEE03}"/>
          </ac:spMkLst>
        </pc:spChg>
      </pc:sldChg>
      <pc:sldChg chg="modSp add mod ord">
        <pc:chgData name="Tomas Boström" userId="e7cc96bd-3068-4536-9dcf-0e344a5f01f8" providerId="ADAL" clId="{A35FC8B1-036B-4633-8D4B-8BDF67BBEE67}" dt="2025-04-04T13:28:21.226" v="1148" actId="20577"/>
        <pc:sldMkLst>
          <pc:docMk/>
          <pc:sldMk cId="1677457438" sldId="270"/>
        </pc:sldMkLst>
        <pc:spChg chg="mod">
          <ac:chgData name="Tomas Boström" userId="e7cc96bd-3068-4536-9dcf-0e344a5f01f8" providerId="ADAL" clId="{A35FC8B1-036B-4633-8D4B-8BDF67BBEE67}" dt="2025-04-04T13:20:11.052" v="926" actId="20577"/>
          <ac:spMkLst>
            <pc:docMk/>
            <pc:sldMk cId="1677457438" sldId="270"/>
            <ac:spMk id="2" creationId="{6DD37766-D165-47A1-8831-610A84D3ED68}"/>
          </ac:spMkLst>
        </pc:spChg>
        <pc:spChg chg="mod">
          <ac:chgData name="Tomas Boström" userId="e7cc96bd-3068-4536-9dcf-0e344a5f01f8" providerId="ADAL" clId="{A35FC8B1-036B-4633-8D4B-8BDF67BBEE67}" dt="2025-04-04T13:28:21.226" v="1148" actId="20577"/>
          <ac:spMkLst>
            <pc:docMk/>
            <pc:sldMk cId="1677457438" sldId="270"/>
            <ac:spMk id="3" creationId="{21D4B3BF-D7FD-4A6D-939D-D24D21065F2C}"/>
          </ac:spMkLst>
        </pc:spChg>
      </pc:sldChg>
      <pc:sldChg chg="modSp add mod">
        <pc:chgData name="Tomas Boström" userId="e7cc96bd-3068-4536-9dcf-0e344a5f01f8" providerId="ADAL" clId="{A35FC8B1-036B-4633-8D4B-8BDF67BBEE67}" dt="2025-04-04T13:18:26.720" v="880" actId="20577"/>
        <pc:sldMkLst>
          <pc:docMk/>
          <pc:sldMk cId="930566901" sldId="271"/>
        </pc:sldMkLst>
        <pc:spChg chg="mod">
          <ac:chgData name="Tomas Boström" userId="e7cc96bd-3068-4536-9dcf-0e344a5f01f8" providerId="ADAL" clId="{A35FC8B1-036B-4633-8D4B-8BDF67BBEE67}" dt="2025-04-04T13:18:26.720" v="880" actId="20577"/>
          <ac:spMkLst>
            <pc:docMk/>
            <pc:sldMk cId="930566901" sldId="271"/>
            <ac:spMk id="2" creationId="{6DD37766-D165-47A1-8831-610A84D3ED68}"/>
          </ac:spMkLst>
        </pc:spChg>
        <pc:spChg chg="mod">
          <ac:chgData name="Tomas Boström" userId="e7cc96bd-3068-4536-9dcf-0e344a5f01f8" providerId="ADAL" clId="{A35FC8B1-036B-4633-8D4B-8BDF67BBEE67}" dt="2025-04-04T13:18:07.098" v="868" actId="5793"/>
          <ac:spMkLst>
            <pc:docMk/>
            <pc:sldMk cId="930566901" sldId="271"/>
            <ac:spMk id="3" creationId="{21D4B3BF-D7FD-4A6D-939D-D24D21065F2C}"/>
          </ac:spMkLst>
        </pc:spChg>
      </pc:sldChg>
      <pc:sldChg chg="modSp add mod">
        <pc:chgData name="Tomas Boström" userId="e7cc96bd-3068-4536-9dcf-0e344a5f01f8" providerId="ADAL" clId="{A35FC8B1-036B-4633-8D4B-8BDF67BBEE67}" dt="2025-04-04T13:14:09.808" v="855" actId="5793"/>
        <pc:sldMkLst>
          <pc:docMk/>
          <pc:sldMk cId="1128461075" sldId="272"/>
        </pc:sldMkLst>
        <pc:spChg chg="mod">
          <ac:chgData name="Tomas Boström" userId="e7cc96bd-3068-4536-9dcf-0e344a5f01f8" providerId="ADAL" clId="{A35FC8B1-036B-4633-8D4B-8BDF67BBEE67}" dt="2025-04-04T13:13:20.757" v="841"/>
          <ac:spMkLst>
            <pc:docMk/>
            <pc:sldMk cId="1128461075" sldId="272"/>
            <ac:spMk id="2" creationId="{6DD37766-D165-47A1-8831-610A84D3ED68}"/>
          </ac:spMkLst>
        </pc:spChg>
        <pc:spChg chg="mod">
          <ac:chgData name="Tomas Boström" userId="e7cc96bd-3068-4536-9dcf-0e344a5f01f8" providerId="ADAL" clId="{A35FC8B1-036B-4633-8D4B-8BDF67BBEE67}" dt="2025-04-04T13:14:09.808" v="855" actId="5793"/>
          <ac:spMkLst>
            <pc:docMk/>
            <pc:sldMk cId="1128461075" sldId="272"/>
            <ac:spMk id="3" creationId="{21D4B3BF-D7FD-4A6D-939D-D24D21065F2C}"/>
          </ac:spMkLst>
        </pc:spChg>
      </pc:sldChg>
      <pc:sldChg chg="modSp add mod ord">
        <pc:chgData name="Tomas Boström" userId="e7cc96bd-3068-4536-9dcf-0e344a5f01f8" providerId="ADAL" clId="{A35FC8B1-036B-4633-8D4B-8BDF67BBEE67}" dt="2025-04-07T12:48:05.965" v="2009" actId="5793"/>
        <pc:sldMkLst>
          <pc:docMk/>
          <pc:sldMk cId="4107035803" sldId="273"/>
        </pc:sldMkLst>
        <pc:spChg chg="mod">
          <ac:chgData name="Tomas Boström" userId="e7cc96bd-3068-4536-9dcf-0e344a5f01f8" providerId="ADAL" clId="{A35FC8B1-036B-4633-8D4B-8BDF67BBEE67}" dt="2025-04-04T13:19:49.287" v="905" actId="20577"/>
          <ac:spMkLst>
            <pc:docMk/>
            <pc:sldMk cId="4107035803" sldId="273"/>
            <ac:spMk id="2" creationId="{6DD37766-D165-47A1-8831-610A84D3ED68}"/>
          </ac:spMkLst>
        </pc:spChg>
        <pc:spChg chg="mod">
          <ac:chgData name="Tomas Boström" userId="e7cc96bd-3068-4536-9dcf-0e344a5f01f8" providerId="ADAL" clId="{A35FC8B1-036B-4633-8D4B-8BDF67BBEE67}" dt="2025-04-07T12:48:05.965" v="2009" actId="5793"/>
          <ac:spMkLst>
            <pc:docMk/>
            <pc:sldMk cId="4107035803" sldId="273"/>
            <ac:spMk id="3" creationId="{21D4B3BF-D7FD-4A6D-939D-D24D21065F2C}"/>
          </ac:spMkLst>
        </pc:spChg>
      </pc:sldChg>
      <pc:sldChg chg="modSp add mod">
        <pc:chgData name="Tomas Boström" userId="e7cc96bd-3068-4536-9dcf-0e344a5f01f8" providerId="ADAL" clId="{A35FC8B1-036B-4633-8D4B-8BDF67BBEE67}" dt="2025-04-04T13:12:44.050" v="839" actId="20577"/>
        <pc:sldMkLst>
          <pc:docMk/>
          <pc:sldMk cId="2913397073" sldId="274"/>
        </pc:sldMkLst>
        <pc:spChg chg="mod">
          <ac:chgData name="Tomas Boström" userId="e7cc96bd-3068-4536-9dcf-0e344a5f01f8" providerId="ADAL" clId="{A35FC8B1-036B-4633-8D4B-8BDF67BBEE67}" dt="2025-04-04T13:12:41.149" v="838"/>
          <ac:spMkLst>
            <pc:docMk/>
            <pc:sldMk cId="2913397073" sldId="274"/>
            <ac:spMk id="2" creationId="{6DD37766-D165-47A1-8831-610A84D3ED68}"/>
          </ac:spMkLst>
        </pc:spChg>
        <pc:spChg chg="mod">
          <ac:chgData name="Tomas Boström" userId="e7cc96bd-3068-4536-9dcf-0e344a5f01f8" providerId="ADAL" clId="{A35FC8B1-036B-4633-8D4B-8BDF67BBEE67}" dt="2025-04-04T13:12:44.050" v="839" actId="20577"/>
          <ac:spMkLst>
            <pc:docMk/>
            <pc:sldMk cId="2913397073" sldId="274"/>
            <ac:spMk id="3" creationId="{21D4B3BF-D7FD-4A6D-939D-D24D21065F2C}"/>
          </ac:spMkLst>
        </pc:spChg>
      </pc:sldChg>
      <pc:sldChg chg="modSp add mod">
        <pc:chgData name="Tomas Boström" userId="e7cc96bd-3068-4536-9dcf-0e344a5f01f8" providerId="ADAL" clId="{A35FC8B1-036B-4633-8D4B-8BDF67BBEE67}" dt="2025-04-04T13:29:49.713" v="1152" actId="20577"/>
        <pc:sldMkLst>
          <pc:docMk/>
          <pc:sldMk cId="622023147" sldId="275"/>
        </pc:sldMkLst>
        <pc:spChg chg="mod">
          <ac:chgData name="Tomas Boström" userId="e7cc96bd-3068-4536-9dcf-0e344a5f01f8" providerId="ADAL" clId="{A35FC8B1-036B-4633-8D4B-8BDF67BBEE67}" dt="2025-04-04T13:29:46.818" v="1151"/>
          <ac:spMkLst>
            <pc:docMk/>
            <pc:sldMk cId="622023147" sldId="275"/>
            <ac:spMk id="2" creationId="{6DD37766-D165-47A1-8831-610A84D3ED68}"/>
          </ac:spMkLst>
        </pc:spChg>
        <pc:spChg chg="mod">
          <ac:chgData name="Tomas Boström" userId="e7cc96bd-3068-4536-9dcf-0e344a5f01f8" providerId="ADAL" clId="{A35FC8B1-036B-4633-8D4B-8BDF67BBEE67}" dt="2025-04-04T13:29:49.713" v="1152" actId="20577"/>
          <ac:spMkLst>
            <pc:docMk/>
            <pc:sldMk cId="622023147" sldId="275"/>
            <ac:spMk id="3" creationId="{21D4B3BF-D7FD-4A6D-939D-D24D21065F2C}"/>
          </ac:spMkLst>
        </pc:spChg>
      </pc:sldChg>
      <pc:sldChg chg="modSp add mod">
        <pc:chgData name="Tomas Boström" userId="e7cc96bd-3068-4536-9dcf-0e344a5f01f8" providerId="ADAL" clId="{A35FC8B1-036B-4633-8D4B-8BDF67BBEE67}" dt="2025-04-04T13:36:07.591" v="1619" actId="20577"/>
        <pc:sldMkLst>
          <pc:docMk/>
          <pc:sldMk cId="683085548" sldId="276"/>
        </pc:sldMkLst>
        <pc:spChg chg="mod">
          <ac:chgData name="Tomas Boström" userId="e7cc96bd-3068-4536-9dcf-0e344a5f01f8" providerId="ADAL" clId="{A35FC8B1-036B-4633-8D4B-8BDF67BBEE67}" dt="2025-04-04T13:35:23.511" v="1449" actId="20577"/>
          <ac:spMkLst>
            <pc:docMk/>
            <pc:sldMk cId="683085548" sldId="276"/>
            <ac:spMk id="2" creationId="{6DD37766-D165-47A1-8831-610A84D3ED68}"/>
          </ac:spMkLst>
        </pc:spChg>
        <pc:spChg chg="mod">
          <ac:chgData name="Tomas Boström" userId="e7cc96bd-3068-4536-9dcf-0e344a5f01f8" providerId="ADAL" clId="{A35FC8B1-036B-4633-8D4B-8BDF67BBEE67}" dt="2025-04-04T13:36:07.591" v="1619" actId="20577"/>
          <ac:spMkLst>
            <pc:docMk/>
            <pc:sldMk cId="683085548" sldId="276"/>
            <ac:spMk id="3" creationId="{21D4B3BF-D7FD-4A6D-939D-D24D21065F2C}"/>
          </ac:spMkLst>
        </pc:spChg>
      </pc:sldChg>
      <pc:sldChg chg="modSp add mod">
        <pc:chgData name="Tomas Boström" userId="e7cc96bd-3068-4536-9dcf-0e344a5f01f8" providerId="ADAL" clId="{A35FC8B1-036B-4633-8D4B-8BDF67BBEE67}" dt="2025-04-04T13:35:04.202" v="1424" actId="20577"/>
        <pc:sldMkLst>
          <pc:docMk/>
          <pc:sldMk cId="2727002980" sldId="277"/>
        </pc:sldMkLst>
        <pc:spChg chg="mod">
          <ac:chgData name="Tomas Boström" userId="e7cc96bd-3068-4536-9dcf-0e344a5f01f8" providerId="ADAL" clId="{A35FC8B1-036B-4633-8D4B-8BDF67BBEE67}" dt="2025-04-04T13:34:50.605" v="1405"/>
          <ac:spMkLst>
            <pc:docMk/>
            <pc:sldMk cId="2727002980" sldId="277"/>
            <ac:spMk id="2" creationId="{6DD37766-D165-47A1-8831-610A84D3ED68}"/>
          </ac:spMkLst>
        </pc:spChg>
        <pc:spChg chg="mod">
          <ac:chgData name="Tomas Boström" userId="e7cc96bd-3068-4536-9dcf-0e344a5f01f8" providerId="ADAL" clId="{A35FC8B1-036B-4633-8D4B-8BDF67BBEE67}" dt="2025-04-04T13:35:04.202" v="1424" actId="20577"/>
          <ac:spMkLst>
            <pc:docMk/>
            <pc:sldMk cId="2727002980" sldId="277"/>
            <ac:spMk id="3" creationId="{21D4B3BF-D7FD-4A6D-939D-D24D21065F2C}"/>
          </ac:spMkLst>
        </pc:spChg>
      </pc:sldChg>
      <pc:sldChg chg="modSp add mod">
        <pc:chgData name="Tomas Boström" userId="e7cc96bd-3068-4536-9dcf-0e344a5f01f8" providerId="ADAL" clId="{A35FC8B1-036B-4633-8D4B-8BDF67BBEE67}" dt="2025-04-04T13:33:58.571" v="1403" actId="20577"/>
        <pc:sldMkLst>
          <pc:docMk/>
          <pc:sldMk cId="1125984573" sldId="278"/>
        </pc:sldMkLst>
        <pc:spChg chg="mod">
          <ac:chgData name="Tomas Boström" userId="e7cc96bd-3068-4536-9dcf-0e344a5f01f8" providerId="ADAL" clId="{A35FC8B1-036B-4633-8D4B-8BDF67BBEE67}" dt="2025-04-04T13:33:54.015" v="1394"/>
          <ac:spMkLst>
            <pc:docMk/>
            <pc:sldMk cId="1125984573" sldId="278"/>
            <ac:spMk id="2" creationId="{6DD37766-D165-47A1-8831-610A84D3ED68}"/>
          </ac:spMkLst>
        </pc:spChg>
        <pc:spChg chg="mod">
          <ac:chgData name="Tomas Boström" userId="e7cc96bd-3068-4536-9dcf-0e344a5f01f8" providerId="ADAL" clId="{A35FC8B1-036B-4633-8D4B-8BDF67BBEE67}" dt="2025-04-04T13:33:58.571" v="1403" actId="20577"/>
          <ac:spMkLst>
            <pc:docMk/>
            <pc:sldMk cId="1125984573" sldId="278"/>
            <ac:spMk id="3" creationId="{21D4B3BF-D7FD-4A6D-939D-D24D21065F2C}"/>
          </ac:spMkLst>
        </pc:spChg>
      </pc:sldChg>
      <pc:sldChg chg="modSp add mod ord">
        <pc:chgData name="Tomas Boström" userId="e7cc96bd-3068-4536-9dcf-0e344a5f01f8" providerId="ADAL" clId="{A35FC8B1-036B-4633-8D4B-8BDF67BBEE67}" dt="2025-04-04T13:41:48.974" v="1745" actId="5793"/>
        <pc:sldMkLst>
          <pc:docMk/>
          <pc:sldMk cId="3982097365" sldId="279"/>
        </pc:sldMkLst>
        <pc:spChg chg="mod">
          <ac:chgData name="Tomas Boström" userId="e7cc96bd-3068-4536-9dcf-0e344a5f01f8" providerId="ADAL" clId="{A35FC8B1-036B-4633-8D4B-8BDF67BBEE67}" dt="2025-04-04T13:41:22.636" v="1742" actId="20577"/>
          <ac:spMkLst>
            <pc:docMk/>
            <pc:sldMk cId="3982097365" sldId="279"/>
            <ac:spMk id="2" creationId="{6DD37766-D165-47A1-8831-610A84D3ED68}"/>
          </ac:spMkLst>
        </pc:spChg>
        <pc:spChg chg="mod">
          <ac:chgData name="Tomas Boström" userId="e7cc96bd-3068-4536-9dcf-0e344a5f01f8" providerId="ADAL" clId="{A35FC8B1-036B-4633-8D4B-8BDF67BBEE67}" dt="2025-04-04T13:41:48.974" v="1745" actId="5793"/>
          <ac:spMkLst>
            <pc:docMk/>
            <pc:sldMk cId="3982097365" sldId="279"/>
            <ac:spMk id="3" creationId="{21D4B3BF-D7FD-4A6D-939D-D24D21065F2C}"/>
          </ac:spMkLst>
        </pc:spChg>
      </pc:sldChg>
      <pc:sldChg chg="modSp add mod">
        <pc:chgData name="Tomas Boström" userId="e7cc96bd-3068-4536-9dcf-0e344a5f01f8" providerId="ADAL" clId="{A35FC8B1-036B-4633-8D4B-8BDF67BBEE67}" dt="2025-04-04T13:38:35.808" v="1633" actId="20577"/>
        <pc:sldMkLst>
          <pc:docMk/>
          <pc:sldMk cId="3451670934" sldId="280"/>
        </pc:sldMkLst>
        <pc:spChg chg="mod">
          <ac:chgData name="Tomas Boström" userId="e7cc96bd-3068-4536-9dcf-0e344a5f01f8" providerId="ADAL" clId="{A35FC8B1-036B-4633-8D4B-8BDF67BBEE67}" dt="2025-04-04T13:36:34.419" v="1620"/>
          <ac:spMkLst>
            <pc:docMk/>
            <pc:sldMk cId="3451670934" sldId="280"/>
            <ac:spMk id="2" creationId="{6DD37766-D165-47A1-8831-610A84D3ED68}"/>
          </ac:spMkLst>
        </pc:spChg>
        <pc:spChg chg="mod">
          <ac:chgData name="Tomas Boström" userId="e7cc96bd-3068-4536-9dcf-0e344a5f01f8" providerId="ADAL" clId="{A35FC8B1-036B-4633-8D4B-8BDF67BBEE67}" dt="2025-04-04T13:38:35.808" v="1633" actId="20577"/>
          <ac:spMkLst>
            <pc:docMk/>
            <pc:sldMk cId="3451670934" sldId="280"/>
            <ac:spMk id="3" creationId="{21D4B3BF-D7FD-4A6D-939D-D24D21065F2C}"/>
          </ac:spMkLst>
        </pc:spChg>
      </pc:sldChg>
      <pc:sldChg chg="modSp add mod">
        <pc:chgData name="Tomas Boström" userId="e7cc96bd-3068-4536-9dcf-0e344a5f01f8" providerId="ADAL" clId="{A35FC8B1-036B-4633-8D4B-8BDF67BBEE67}" dt="2025-04-04T13:32:41" v="1390" actId="20577"/>
        <pc:sldMkLst>
          <pc:docMk/>
          <pc:sldMk cId="608389926" sldId="281"/>
        </pc:sldMkLst>
        <pc:spChg chg="mod">
          <ac:chgData name="Tomas Boström" userId="e7cc96bd-3068-4536-9dcf-0e344a5f01f8" providerId="ADAL" clId="{A35FC8B1-036B-4633-8D4B-8BDF67BBEE67}" dt="2025-04-04T13:32:27.772" v="1348" actId="20577"/>
          <ac:spMkLst>
            <pc:docMk/>
            <pc:sldMk cId="608389926" sldId="281"/>
            <ac:spMk id="2" creationId="{6DD37766-D165-47A1-8831-610A84D3ED68}"/>
          </ac:spMkLst>
        </pc:spChg>
        <pc:spChg chg="mod">
          <ac:chgData name="Tomas Boström" userId="e7cc96bd-3068-4536-9dcf-0e344a5f01f8" providerId="ADAL" clId="{A35FC8B1-036B-4633-8D4B-8BDF67BBEE67}" dt="2025-04-04T13:32:41" v="1390" actId="20577"/>
          <ac:spMkLst>
            <pc:docMk/>
            <pc:sldMk cId="608389926" sldId="281"/>
            <ac:spMk id="3" creationId="{21D4B3BF-D7FD-4A6D-939D-D24D21065F2C}"/>
          </ac:spMkLst>
        </pc:spChg>
      </pc:sldChg>
      <pc:sldChg chg="modSp add mod">
        <pc:chgData name="Tomas Boström" userId="e7cc96bd-3068-4536-9dcf-0e344a5f01f8" providerId="ADAL" clId="{A35FC8B1-036B-4633-8D4B-8BDF67BBEE67}" dt="2025-04-04T13:54:17.864" v="1797" actId="20577"/>
        <pc:sldMkLst>
          <pc:docMk/>
          <pc:sldMk cId="137097290" sldId="282"/>
        </pc:sldMkLst>
        <pc:spChg chg="mod">
          <ac:chgData name="Tomas Boström" userId="e7cc96bd-3068-4536-9dcf-0e344a5f01f8" providerId="ADAL" clId="{A35FC8B1-036B-4633-8D4B-8BDF67BBEE67}" dt="2025-04-04T13:53:09.717" v="1768" actId="20577"/>
          <ac:spMkLst>
            <pc:docMk/>
            <pc:sldMk cId="137097290" sldId="282"/>
            <ac:spMk id="2" creationId="{6DD37766-D165-47A1-8831-610A84D3ED68}"/>
          </ac:spMkLst>
        </pc:spChg>
        <pc:spChg chg="mod">
          <ac:chgData name="Tomas Boström" userId="e7cc96bd-3068-4536-9dcf-0e344a5f01f8" providerId="ADAL" clId="{A35FC8B1-036B-4633-8D4B-8BDF67BBEE67}" dt="2025-04-04T13:54:17.864" v="1797" actId="20577"/>
          <ac:spMkLst>
            <pc:docMk/>
            <pc:sldMk cId="137097290" sldId="282"/>
            <ac:spMk id="3" creationId="{21D4B3BF-D7FD-4A6D-939D-D24D21065F2C}"/>
          </ac:spMkLst>
        </pc:spChg>
      </pc:sldChg>
      <pc:sldChg chg="modSp add mod">
        <pc:chgData name="Tomas Boström" userId="e7cc96bd-3068-4536-9dcf-0e344a5f01f8" providerId="ADAL" clId="{A35FC8B1-036B-4633-8D4B-8BDF67BBEE67}" dt="2025-04-04T13:59:06.836" v="1937" actId="20577"/>
        <pc:sldMkLst>
          <pc:docMk/>
          <pc:sldMk cId="1711074355" sldId="283"/>
        </pc:sldMkLst>
        <pc:spChg chg="mod">
          <ac:chgData name="Tomas Boström" userId="e7cc96bd-3068-4536-9dcf-0e344a5f01f8" providerId="ADAL" clId="{A35FC8B1-036B-4633-8D4B-8BDF67BBEE67}" dt="2025-04-04T13:58:39.105" v="1825" actId="20577"/>
          <ac:spMkLst>
            <pc:docMk/>
            <pc:sldMk cId="1711074355" sldId="283"/>
            <ac:spMk id="2" creationId="{1AF4F25F-984A-4D9A-ACF2-9E31CF69CBC5}"/>
          </ac:spMkLst>
        </pc:spChg>
        <pc:spChg chg="mod">
          <ac:chgData name="Tomas Boström" userId="e7cc96bd-3068-4536-9dcf-0e344a5f01f8" providerId="ADAL" clId="{A35FC8B1-036B-4633-8D4B-8BDF67BBEE67}" dt="2025-04-04T13:59:06.836" v="1937" actId="20577"/>
          <ac:spMkLst>
            <pc:docMk/>
            <pc:sldMk cId="1711074355" sldId="283"/>
            <ac:spMk id="3" creationId="{D4168D5F-5AC4-4380-A97C-480DFEBDEE03}"/>
          </ac:spMkLst>
        </pc:spChg>
      </pc:sldChg>
      <pc:sldChg chg="modSp add mod">
        <pc:chgData name="Tomas Boström" userId="e7cc96bd-3068-4536-9dcf-0e344a5f01f8" providerId="ADAL" clId="{A35FC8B1-036B-4633-8D4B-8BDF67BBEE67}" dt="2025-04-04T14:00:27.883" v="1944"/>
        <pc:sldMkLst>
          <pc:docMk/>
          <pc:sldMk cId="3034119066" sldId="284"/>
        </pc:sldMkLst>
        <pc:spChg chg="mod">
          <ac:chgData name="Tomas Boström" userId="e7cc96bd-3068-4536-9dcf-0e344a5f01f8" providerId="ADAL" clId="{A35FC8B1-036B-4633-8D4B-8BDF67BBEE67}" dt="2025-04-04T13:59:59.957" v="1939"/>
          <ac:spMkLst>
            <pc:docMk/>
            <pc:sldMk cId="3034119066" sldId="284"/>
            <ac:spMk id="2" creationId="{E2E3291D-2D43-425F-8669-7D0E750A7193}"/>
          </ac:spMkLst>
        </pc:spChg>
        <pc:spChg chg="mod">
          <ac:chgData name="Tomas Boström" userId="e7cc96bd-3068-4536-9dcf-0e344a5f01f8" providerId="ADAL" clId="{A35FC8B1-036B-4633-8D4B-8BDF67BBEE67}" dt="2025-04-04T14:00:27.883" v="1944"/>
          <ac:spMkLst>
            <pc:docMk/>
            <pc:sldMk cId="3034119066" sldId="284"/>
            <ac:spMk id="3" creationId="{FBC57C32-E3E0-4953-B04F-C66A0D75B3A7}"/>
          </ac:spMkLst>
        </pc:spChg>
      </pc:sldChg>
      <pc:sldChg chg="modSp add mod">
        <pc:chgData name="Tomas Boström" userId="e7cc96bd-3068-4536-9dcf-0e344a5f01f8" providerId="ADAL" clId="{A35FC8B1-036B-4633-8D4B-8BDF67BBEE67}" dt="2025-04-04T14:07:16.228" v="1966" actId="27636"/>
        <pc:sldMkLst>
          <pc:docMk/>
          <pc:sldMk cId="2197778320" sldId="285"/>
        </pc:sldMkLst>
        <pc:spChg chg="mod">
          <ac:chgData name="Tomas Boström" userId="e7cc96bd-3068-4536-9dcf-0e344a5f01f8" providerId="ADAL" clId="{A35FC8B1-036B-4633-8D4B-8BDF67BBEE67}" dt="2025-04-04T14:06:39.246" v="1948"/>
          <ac:spMkLst>
            <pc:docMk/>
            <pc:sldMk cId="2197778320" sldId="285"/>
            <ac:spMk id="2" creationId="{1AF4F25F-984A-4D9A-ACF2-9E31CF69CBC5}"/>
          </ac:spMkLst>
        </pc:spChg>
        <pc:spChg chg="mod">
          <ac:chgData name="Tomas Boström" userId="e7cc96bd-3068-4536-9dcf-0e344a5f01f8" providerId="ADAL" clId="{A35FC8B1-036B-4633-8D4B-8BDF67BBEE67}" dt="2025-04-04T14:07:16.228" v="1966" actId="27636"/>
          <ac:spMkLst>
            <pc:docMk/>
            <pc:sldMk cId="2197778320" sldId="285"/>
            <ac:spMk id="3" creationId="{D4168D5F-5AC4-4380-A97C-480DFEBDEE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sv-SE"/>
              <a:t>Klicka här för att ändra mall för rubrikformat</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2025-04-07</a:t>
            </a:fld>
            <a:endParaRPr lang="sv-SE"/>
          </a:p>
        </p:txBody>
      </p:sp>
      <p:sp>
        <p:nvSpPr>
          <p:cNvPr id="5" name="Footer Placeholder 4"/>
          <p:cNvSpPr>
            <a:spLocks noGrp="1"/>
          </p:cNvSpPr>
          <p:nvPr>
            <p:ph type="ftr" sz="quarter" idx="11"/>
          </p:nvPr>
        </p:nvSpPr>
        <p:spPr>
          <a:xfrm>
            <a:off x="2493105" y="329307"/>
            <a:ext cx="4897310" cy="309201"/>
          </a:xfrm>
        </p:spPr>
        <p:txBody>
          <a:bodyPr/>
          <a:lstStyle/>
          <a:p>
            <a:endParaRPr lang="sv-SE"/>
          </a:p>
        </p:txBody>
      </p:sp>
      <p:sp>
        <p:nvSpPr>
          <p:cNvPr id="6" name="Slide Number Placeholder 5"/>
          <p:cNvSpPr>
            <a:spLocks noGrp="1"/>
          </p:cNvSpPr>
          <p:nvPr>
            <p:ph type="sldNum" sz="quarter" idx="12"/>
          </p:nvPr>
        </p:nvSpPr>
        <p:spPr>
          <a:xfrm>
            <a:off x="1437664" y="798973"/>
            <a:ext cx="811019" cy="503578"/>
          </a:xfrm>
        </p:spPr>
        <p:txBody>
          <a:bodyPr/>
          <a:lstStyle/>
          <a:p>
            <a:fld id="{6A2C2E44-C4A4-4C72-BB18-8B39DA0C3A31}" type="slidenum">
              <a:rPr lang="sv-SE" smtClean="0"/>
              <a:t>‹#›</a:t>
            </a:fld>
            <a:endParaRPr lang="sv-SE"/>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6971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2025-04-07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24937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2025-04-07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21590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2025-04-07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95627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sv-SE"/>
              <a:t>Klicka här för att ändra mall för rubrikformat</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FB1CBFB-8BCF-477D-A77C-F803147045B7}" type="datetimeFigureOut">
              <a:rPr lang="sv-SE" smtClean="0"/>
              <a:t>2025-04-07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7859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2FB1CBFB-8BCF-477D-A77C-F803147045B7}" type="datetimeFigureOut">
              <a:rPr lang="sv-SE" smtClean="0"/>
              <a:t>2025-04-07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6A2C2E44-C4A4-4C72-BB18-8B39DA0C3A31}" type="slidenum">
              <a:rPr lang="sv-SE" smtClean="0"/>
              <a:t>‹#›</a:t>
            </a:fld>
            <a:endParaRPr lang="sv-SE"/>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114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534695" y="2824269"/>
            <a:ext cx="4608576" cy="264445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54792" y="2821491"/>
            <a:ext cx="4608576" cy="2637371"/>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2FB1CBFB-8BCF-477D-A77C-F803147045B7}" type="datetimeFigureOut">
              <a:rPr lang="sv-SE" smtClean="0"/>
              <a:t>2025-04-07</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6A2C2E44-C4A4-4C72-BB18-8B39DA0C3A31}" type="slidenum">
              <a:rPr lang="sv-SE" smtClean="0"/>
              <a:t>‹#›</a:t>
            </a:fld>
            <a:endParaRPr lang="sv-SE"/>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3781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2FB1CBFB-8BCF-477D-A77C-F803147045B7}" type="datetimeFigureOut">
              <a:rPr lang="sv-SE" smtClean="0"/>
              <a:t>2025-04-07</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6A2C2E44-C4A4-4C72-BB18-8B39DA0C3A31}" type="slidenum">
              <a:rPr lang="sv-SE" smtClean="0"/>
              <a:t>‹#›</a:t>
            </a:fld>
            <a:endParaRPr lang="sv-SE"/>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5322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B1CBFB-8BCF-477D-A77C-F803147045B7}" type="datetimeFigureOut">
              <a:rPr lang="sv-SE" smtClean="0"/>
              <a:t>2025-04-07</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6A2C2E44-C4A4-4C72-BB18-8B39DA0C3A31}" type="slidenum">
              <a:rPr lang="sv-SE" smtClean="0"/>
              <a:t>‹#›</a:t>
            </a:fld>
            <a:endParaRPr lang="sv-SE"/>
          </a:p>
        </p:txBody>
      </p:sp>
    </p:spTree>
    <p:extLst>
      <p:ext uri="{BB962C8B-B14F-4D97-AF65-F5344CB8AC3E}">
        <p14:creationId xmlns:p14="http://schemas.microsoft.com/office/powerpoint/2010/main" val="3267393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2FB1CBFB-8BCF-477D-A77C-F803147045B7}" type="datetimeFigureOut">
              <a:rPr lang="sv-SE" smtClean="0"/>
              <a:t>2025-04-07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6A2C2E44-C4A4-4C72-BB18-8B39DA0C3A31}" type="slidenum">
              <a:rPr lang="sv-SE" smtClean="0"/>
              <a:t>‹#›</a:t>
            </a:fld>
            <a:endParaRPr lang="sv-SE"/>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49216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FB1CBFB-8BCF-477D-A77C-F803147045B7}" type="datetimeFigureOut">
              <a:rPr lang="sv-SE" smtClean="0"/>
              <a:t>2025-04-07</a:t>
            </a:fld>
            <a:endParaRPr lang="sv-SE"/>
          </a:p>
        </p:txBody>
      </p:sp>
      <p:sp>
        <p:nvSpPr>
          <p:cNvPr id="6" name="Footer Placeholder 5"/>
          <p:cNvSpPr>
            <a:spLocks noGrp="1"/>
          </p:cNvSpPr>
          <p:nvPr>
            <p:ph type="ftr" sz="quarter" idx="11"/>
          </p:nvPr>
        </p:nvSpPr>
        <p:spPr>
          <a:xfrm>
            <a:off x="1534910" y="318640"/>
            <a:ext cx="5453475" cy="320931"/>
          </a:xfrm>
        </p:spPr>
        <p:txBody>
          <a:bodyPr/>
          <a:lstStyle/>
          <a:p>
            <a:endParaRPr lang="sv-SE"/>
          </a:p>
        </p:txBody>
      </p:sp>
      <p:sp>
        <p:nvSpPr>
          <p:cNvPr id="7" name="Slide Number Placeholder 6"/>
          <p:cNvSpPr>
            <a:spLocks noGrp="1"/>
          </p:cNvSpPr>
          <p:nvPr>
            <p:ph type="sldNum" sz="quarter" idx="12"/>
          </p:nvPr>
        </p:nvSpPr>
        <p:spPr/>
        <p:txBody>
          <a:bodyPr/>
          <a:lstStyle/>
          <a:p>
            <a:fld id="{6A2C2E44-C4A4-4C72-BB18-8B39DA0C3A31}" type="slidenum">
              <a:rPr lang="sv-SE" smtClean="0"/>
              <a:t>‹#›</a:t>
            </a:fld>
            <a:endParaRPr lang="sv-SE"/>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0943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FB1CBFB-8BCF-477D-A77C-F803147045B7}" type="datetimeFigureOut">
              <a:rPr lang="sv-SE" smtClean="0"/>
              <a:t>2025-04-07</a:t>
            </a:fld>
            <a:endParaRPr lang="sv-SE"/>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A2C2E44-C4A4-4C72-BB18-8B39DA0C3A31}" type="slidenum">
              <a:rPr lang="sv-SE" smtClean="0"/>
              <a:t>‹#›</a:t>
            </a:fld>
            <a:endParaRPr lang="sv-SE"/>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517428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team.intersport.se/harnosands-sk"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utbildning.sisuforlag.se/fotboll/tranare/spelarutbildning/knakontroll/ovninga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5991E1-D189-4981-97EF-154DC6AEC68E}"/>
              </a:ext>
            </a:extLst>
          </p:cNvPr>
          <p:cNvSpPr>
            <a:spLocks noGrp="1"/>
          </p:cNvSpPr>
          <p:nvPr>
            <p:ph type="ctrTitle"/>
          </p:nvPr>
        </p:nvSpPr>
        <p:spPr/>
        <p:txBody>
          <a:bodyPr/>
          <a:lstStyle/>
          <a:p>
            <a:endParaRPr lang="sv-SE" dirty="0"/>
          </a:p>
        </p:txBody>
      </p:sp>
      <p:sp>
        <p:nvSpPr>
          <p:cNvPr id="3" name="Underrubrik 2">
            <a:extLst>
              <a:ext uri="{FF2B5EF4-FFF2-40B4-BE49-F238E27FC236}">
                <a16:creationId xmlns:a16="http://schemas.microsoft.com/office/drawing/2014/main" id="{9E70A493-87F5-41B0-B4B8-345CA45C8C53}"/>
              </a:ext>
            </a:extLst>
          </p:cNvPr>
          <p:cNvSpPr>
            <a:spLocks noGrp="1"/>
          </p:cNvSpPr>
          <p:nvPr>
            <p:ph type="subTitle" idx="1"/>
          </p:nvPr>
        </p:nvSpPr>
        <p:spPr>
          <a:xfrm>
            <a:off x="1524000" y="5229224"/>
            <a:ext cx="9144000" cy="1343025"/>
          </a:xfrm>
        </p:spPr>
        <p:txBody>
          <a:bodyPr>
            <a:normAutofit/>
          </a:bodyPr>
          <a:lstStyle/>
          <a:p>
            <a:r>
              <a:rPr lang="sv-SE" sz="4800" dirty="0"/>
              <a:t>säsong 2025 för F-2011</a:t>
            </a:r>
          </a:p>
        </p:txBody>
      </p:sp>
      <p:pic>
        <p:nvPicPr>
          <p:cNvPr id="5" name="Bildobjekt 4">
            <a:extLst>
              <a:ext uri="{FF2B5EF4-FFF2-40B4-BE49-F238E27FC236}">
                <a16:creationId xmlns:a16="http://schemas.microsoft.com/office/drawing/2014/main" id="{5361070B-6DD5-4B3C-A31F-96F5BCFFC7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7927" y="-264840"/>
            <a:ext cx="5829821" cy="5829821"/>
          </a:xfrm>
          <a:prstGeom prst="rect">
            <a:avLst/>
          </a:prstGeom>
        </p:spPr>
      </p:pic>
    </p:spTree>
    <p:extLst>
      <p:ext uri="{BB962C8B-B14F-4D97-AF65-F5344CB8AC3E}">
        <p14:creationId xmlns:p14="http://schemas.microsoft.com/office/powerpoint/2010/main" val="2151252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Frågor till tjejerna. Ej fråga om position</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normAutofit fontScale="85000" lnSpcReduction="20000"/>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 ställer bara frågan om målvakt. Resten måste vi som tränare få bestämma utifrån vad som blir bäst för laget.</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Hur har de första veckorna känts?</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 Något du vill träna extra på?</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Lagkapten- rulla på olika eller rösta på några?</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Något du tycker vi som lag behöver träna på?</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Känns det bra för i laget eller är det något som kan bli bättre?</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Något annat du vill prata om?</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Skulle du vara intresserad av att träna och/eller spela match med F-10/F-12 om de skulle behöva spelare?</a:t>
            </a:r>
          </a:p>
          <a:p>
            <a:pPr>
              <a:lnSpc>
                <a:spcPct val="107000"/>
              </a:lnSpc>
              <a:spcAft>
                <a:spcPts val="800"/>
              </a:spcAft>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Tree>
    <p:extLst>
      <p:ext uri="{BB962C8B-B14F-4D97-AF65-F5344CB8AC3E}">
        <p14:creationId xmlns:p14="http://schemas.microsoft.com/office/powerpoint/2010/main" val="1770428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38DFCDA-11E9-4D7B-83A8-7B76E0E9B106}"/>
              </a:ext>
            </a:extLst>
          </p:cNvPr>
          <p:cNvSpPr>
            <a:spLocks noGrp="1"/>
          </p:cNvSpPr>
          <p:nvPr>
            <p:ph type="title"/>
          </p:nvPr>
        </p:nvSpPr>
        <p:spPr/>
        <p:txBody>
          <a:bodyPr/>
          <a:lstStyle/>
          <a:p>
            <a:r>
              <a:rPr lang="sv-SE" dirty="0"/>
              <a:t>Cuper</a:t>
            </a:r>
          </a:p>
        </p:txBody>
      </p:sp>
      <p:sp>
        <p:nvSpPr>
          <p:cNvPr id="3" name="Platshållare för innehåll 2">
            <a:extLst>
              <a:ext uri="{FF2B5EF4-FFF2-40B4-BE49-F238E27FC236}">
                <a16:creationId xmlns:a16="http://schemas.microsoft.com/office/drawing/2014/main" id="{DA6EF963-082C-4C8C-8433-85C743F3A0F3}"/>
              </a:ext>
            </a:extLst>
          </p:cNvPr>
          <p:cNvSpPr>
            <a:spLocks noGrp="1"/>
          </p:cNvSpPr>
          <p:nvPr>
            <p:ph idx="1"/>
          </p:nvPr>
        </p:nvSpPr>
        <p:spPr/>
        <p:txBody>
          <a:bodyPr>
            <a:normAutofit fontScale="77500" lnSpcReduction="20000"/>
          </a:bodyPr>
          <a:lstStyle/>
          <a:p>
            <a:r>
              <a:rPr lang="sv-SE" b="1" dirty="0"/>
              <a:t>Hudik cup 13-15 juni.</a:t>
            </a:r>
          </a:p>
          <a:p>
            <a:r>
              <a:rPr lang="sv-SE" dirty="0"/>
              <a:t>1 eller 2 lag? </a:t>
            </a:r>
          </a:p>
          <a:p>
            <a:pPr marL="0" indent="0">
              <a:buNone/>
            </a:pPr>
            <a:r>
              <a:rPr lang="sv-SE" dirty="0"/>
              <a:t>Återkommer med kostnad per spelare</a:t>
            </a:r>
          </a:p>
          <a:p>
            <a:r>
              <a:rPr lang="sv-SE" b="1" dirty="0"/>
              <a:t>Mitt norden cup 1-3 aug</a:t>
            </a:r>
          </a:p>
          <a:p>
            <a:r>
              <a:rPr lang="sv-SE" dirty="0"/>
              <a:t>1 lag</a:t>
            </a:r>
          </a:p>
          <a:p>
            <a:r>
              <a:rPr lang="sv-SE" dirty="0"/>
              <a:t>250kr per spelare som betalas till lagkassan innan cupstart</a:t>
            </a:r>
          </a:p>
          <a:p>
            <a:pPr>
              <a:lnSpc>
                <a:spcPct val="107000"/>
              </a:lnSpc>
              <a:spcAft>
                <a:spcPts val="8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Hanna Ferm under mittnorden. Föräldrarna tar ansvar för sina barn om spelarna ska dit.</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 kan fixa biljetter</a:t>
            </a:r>
            <a:endParaRPr lang="sv-SE" dirty="0"/>
          </a:p>
          <a:p>
            <a:r>
              <a:rPr lang="sv-SE" dirty="0"/>
              <a:t>Eget ansvar att lösa skjuts till båda cuperna.</a:t>
            </a:r>
          </a:p>
        </p:txBody>
      </p:sp>
    </p:spTree>
    <p:extLst>
      <p:ext uri="{BB962C8B-B14F-4D97-AF65-F5344CB8AC3E}">
        <p14:creationId xmlns:p14="http://schemas.microsoft.com/office/powerpoint/2010/main" val="453986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Serier</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r>
              <a:rPr lang="sv-SE" dirty="0"/>
              <a:t>Ångermanlandsserien</a:t>
            </a:r>
          </a:p>
          <a:p>
            <a:r>
              <a:rPr lang="sv-SE" dirty="0"/>
              <a:t>Sundsvallsserien serie C, lätt serie</a:t>
            </a:r>
          </a:p>
          <a:p>
            <a:pPr marL="0" indent="0">
              <a:buNone/>
            </a:pPr>
            <a:endParaRPr lang="sv-SE" dirty="0"/>
          </a:p>
        </p:txBody>
      </p:sp>
    </p:spTree>
    <p:extLst>
      <p:ext uri="{BB962C8B-B14F-4D97-AF65-F5344CB8AC3E}">
        <p14:creationId xmlns:p14="http://schemas.microsoft.com/office/powerpoint/2010/main" val="3830707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DM</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r>
              <a:rPr lang="sv-SE" dirty="0"/>
              <a:t>Vi kommer inte delta på DM detta år.</a:t>
            </a:r>
          </a:p>
          <a:p>
            <a:pPr marL="0" indent="0">
              <a:buNone/>
            </a:pPr>
            <a:endParaRPr lang="sv-SE" dirty="0"/>
          </a:p>
        </p:txBody>
      </p:sp>
    </p:spTree>
    <p:extLst>
      <p:ext uri="{BB962C8B-B14F-4D97-AF65-F5344CB8AC3E}">
        <p14:creationId xmlns:p14="http://schemas.microsoft.com/office/powerpoint/2010/main" val="608389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Kravställning på spelarna under träning och match</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Väst på avbytarna vid match</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Positivt bemötande av varandra.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Fokus på matchen även när man är på sidan.</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Fokus på träningen under träningstid.</a:t>
            </a:r>
          </a:p>
          <a:p>
            <a:pPr marL="0" indent="0">
              <a:buNone/>
            </a:pPr>
            <a:endParaRPr lang="sv-SE" dirty="0"/>
          </a:p>
        </p:txBody>
      </p:sp>
    </p:spTree>
    <p:extLst>
      <p:ext uri="{BB962C8B-B14F-4D97-AF65-F5344CB8AC3E}">
        <p14:creationId xmlns:p14="http://schemas.microsoft.com/office/powerpoint/2010/main" val="2913397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Matcher</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Fortsätter på samma sätt som tidigare säsong att vi kallar till match via laget.se. </a:t>
            </a:r>
          </a:p>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Det är viktigt att alla svarar på kallelsen då det är mycket administrativt jobb kring kallelserna om man inte svarar. </a:t>
            </a:r>
          </a:p>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I år kommer spelarna bli tilldelade en match för den helg man tackat ja till. Ej valbart vilken match. Kan man inte den matchen får man stå över. </a:t>
            </a:r>
          </a:p>
          <a:p>
            <a:pPr marL="0" indent="0">
              <a:buNone/>
            </a:pPr>
            <a:endParaRPr lang="sv-SE" dirty="0"/>
          </a:p>
        </p:txBody>
      </p:sp>
    </p:spTree>
    <p:extLst>
      <p:ext uri="{BB962C8B-B14F-4D97-AF65-F5344CB8AC3E}">
        <p14:creationId xmlns:p14="http://schemas.microsoft.com/office/powerpoint/2010/main" val="1128461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Fortsättning</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Ej möjligt att byta. </a:t>
            </a:r>
          </a:p>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Vi ska försöka se till så att alla spelar både hemma och bortamatcher och tanken är att detta ska innebära att det blir jämnt fördelat. </a:t>
            </a:r>
          </a:p>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Som ett undantag som bekräftar regeln så förbehåller vi oss rätten att kontakta er föräldrar och göra ändring i lagen om vi märker att det blir för få spelare i någon viss match.</a:t>
            </a:r>
          </a:p>
        </p:txBody>
      </p:sp>
    </p:spTree>
    <p:extLst>
      <p:ext uri="{BB962C8B-B14F-4D97-AF65-F5344CB8AC3E}">
        <p14:creationId xmlns:p14="http://schemas.microsoft.com/office/powerpoint/2010/main" val="930566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Fortsättning</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Vi kommer ta ut 12-13 spelare per match.</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Målvakt under match. Står helst hela matchen.</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Vi har anmält </a:t>
            </a:r>
            <a:r>
              <a:rPr lang="sv-SE" sz="1800" dirty="0">
                <a:latin typeface="Calibri" panose="020F0502020204030204" pitchFamily="34" charset="0"/>
                <a:ea typeface="Calibri" panose="020F0502020204030204" pitchFamily="34" charset="0"/>
                <a:cs typeface="Times New Roman" panose="02020603050405020304" pitchFamily="18" charset="0"/>
              </a:rPr>
              <a:t>1</a:t>
            </a:r>
            <a:r>
              <a:rPr lang="sv-SE" sz="1800" dirty="0">
                <a:effectLst/>
                <a:latin typeface="Calibri" panose="020F0502020204030204" pitchFamily="34" charset="0"/>
                <a:ea typeface="Calibri" panose="020F0502020204030204" pitchFamily="34" charset="0"/>
                <a:cs typeface="Times New Roman" panose="02020603050405020304" pitchFamily="18" charset="0"/>
              </a:rPr>
              <a:t> lag till Ådalsserien och 1 lag till Sundsvallserien. Vi spelar även i år 9 mot 9.</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Fyll i anledning till varför man inte kommer på träning eller match.</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Går efter träningsnärvaro om fler än 12-13 anmäler sig till match.</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Kan bli olika mycket speltid på matcherna beroende på ork, position och attityd och träningsnärvaro.</a:t>
            </a:r>
          </a:p>
          <a:p>
            <a:pPr marL="0" lv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Tree>
    <p:extLst>
      <p:ext uri="{BB962C8B-B14F-4D97-AF65-F5344CB8AC3E}">
        <p14:creationId xmlns:p14="http://schemas.microsoft.com/office/powerpoint/2010/main" val="4107035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Träningstider</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pPr marL="0" indent="0">
              <a:buNone/>
            </a:pPr>
            <a:r>
              <a:rPr lang="sv-SE" dirty="0"/>
              <a:t>Från 9 april</a:t>
            </a:r>
          </a:p>
          <a:p>
            <a:pPr marL="0" indent="0">
              <a:buNone/>
            </a:pPr>
            <a:r>
              <a:rPr lang="sv-SE" dirty="0"/>
              <a:t>Onsdagar 17:30-19:00 på högslätten. 	Först 30 min fys. Löparskor på</a:t>
            </a:r>
          </a:p>
          <a:p>
            <a:pPr marL="0" indent="0">
              <a:buNone/>
            </a:pPr>
            <a:r>
              <a:rPr lang="sv-SE" dirty="0"/>
              <a:t>Torsdagar 17:00-18:30 på myran. 	Först 30 min fys. Löparskor på</a:t>
            </a:r>
          </a:p>
          <a:p>
            <a:pPr marL="0" indent="0">
              <a:buNone/>
            </a:pPr>
            <a:r>
              <a:rPr lang="sv-SE" dirty="0"/>
              <a:t>Kan komma att bli ändringar framöver.</a:t>
            </a:r>
          </a:p>
        </p:txBody>
      </p:sp>
    </p:spTree>
    <p:extLst>
      <p:ext uri="{BB962C8B-B14F-4D97-AF65-F5344CB8AC3E}">
        <p14:creationId xmlns:p14="http://schemas.microsoft.com/office/powerpoint/2010/main" val="1677457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Upptaktsdag</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Fundering på lördag 26:e april. Hur många är hemma då?</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Spelarmöte 10-11</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Träning på höga 11-12</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Lunch 12-13:30 Kan föräldrar fixa lunch?</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Boxen 13:30-14:30</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Något efter det?</a:t>
            </a:r>
          </a:p>
          <a:p>
            <a:pPr marL="0" indent="0">
              <a:buNone/>
            </a:pPr>
            <a:endParaRPr lang="sv-SE" dirty="0"/>
          </a:p>
        </p:txBody>
      </p:sp>
    </p:spTree>
    <p:extLst>
      <p:ext uri="{BB962C8B-B14F-4D97-AF65-F5344CB8AC3E}">
        <p14:creationId xmlns:p14="http://schemas.microsoft.com/office/powerpoint/2010/main" val="137097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DE96E3-CE4F-421E-90B4-CCB6EAF4011B}"/>
              </a:ext>
            </a:extLst>
          </p:cNvPr>
          <p:cNvSpPr>
            <a:spLocks noGrp="1"/>
          </p:cNvSpPr>
          <p:nvPr>
            <p:ph type="title"/>
          </p:nvPr>
        </p:nvSpPr>
        <p:spPr/>
        <p:txBody>
          <a:bodyPr/>
          <a:lstStyle/>
          <a:p>
            <a:r>
              <a:rPr lang="sv-SE" dirty="0"/>
              <a:t>Om laget</a:t>
            </a:r>
          </a:p>
        </p:txBody>
      </p:sp>
      <p:sp>
        <p:nvSpPr>
          <p:cNvPr id="3" name="Platshållare för innehåll 2">
            <a:extLst>
              <a:ext uri="{FF2B5EF4-FFF2-40B4-BE49-F238E27FC236}">
                <a16:creationId xmlns:a16="http://schemas.microsoft.com/office/drawing/2014/main" id="{E89AD540-531A-4A29-B840-2A756E2F0BE3}"/>
              </a:ext>
            </a:extLst>
          </p:cNvPr>
          <p:cNvSpPr>
            <a:spLocks noGrp="1"/>
          </p:cNvSpPr>
          <p:nvPr>
            <p:ph idx="1"/>
          </p:nvPr>
        </p:nvSpPr>
        <p:spPr/>
        <p:txBody>
          <a:bodyPr/>
          <a:lstStyle/>
          <a:p>
            <a:pPr marL="0" indent="0">
              <a:buNone/>
            </a:pPr>
            <a:endParaRPr lang="sv-SE" dirty="0"/>
          </a:p>
          <a:p>
            <a:pPr>
              <a:lnSpc>
                <a:spcPct val="107000"/>
              </a:lnSpc>
              <a:spcAft>
                <a:spcPts val="8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Spelare och ledare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Som det ser ut nu är vi 21 spelare.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Tränare är Marlene, Håkan, Tina och Tomas. Magnus är lagledare</a:t>
            </a:r>
          </a:p>
          <a:p>
            <a:endParaRPr lang="sv-SE" dirty="0"/>
          </a:p>
          <a:p>
            <a:endParaRPr lang="sv-SE" dirty="0"/>
          </a:p>
        </p:txBody>
      </p:sp>
    </p:spTree>
    <p:extLst>
      <p:ext uri="{BB962C8B-B14F-4D97-AF65-F5344CB8AC3E}">
        <p14:creationId xmlns:p14="http://schemas.microsoft.com/office/powerpoint/2010/main" val="2160039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Samåkningspeng till bortamatcher</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a:xfrm>
            <a:off x="1534696" y="2060556"/>
            <a:ext cx="9520158" cy="3450613"/>
          </a:xfrm>
        </p:spPr>
        <p:txBody>
          <a:bodyPr>
            <a:normAutofit/>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Om man åker med någon annan betalar man direkt till den personen. Samåkningspeng 100 kr under 5 mil. 150 kr/barn över 5, gäller utanför Härnösands kommun.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Vill inte föraren ta emot pengen så </a:t>
            </a:r>
            <a:r>
              <a:rPr lang="sv-SE" sz="1800" dirty="0" err="1">
                <a:effectLst/>
                <a:latin typeface="Calibri" panose="020F0502020204030204" pitchFamily="34" charset="0"/>
                <a:ea typeface="Calibri" panose="020F0502020204030204" pitchFamily="34" charset="0"/>
                <a:cs typeface="Times New Roman" panose="02020603050405020304" pitchFamily="18" charset="0"/>
              </a:rPr>
              <a:t>swishar</a:t>
            </a:r>
            <a:r>
              <a:rPr lang="sv-SE" sz="1800" dirty="0">
                <a:effectLst/>
                <a:latin typeface="Calibri" panose="020F0502020204030204" pitchFamily="34" charset="0"/>
                <a:ea typeface="Calibri" panose="020F0502020204030204" pitchFamily="34" charset="0"/>
                <a:cs typeface="Times New Roman" panose="02020603050405020304" pitchFamily="18" charset="0"/>
              </a:rPr>
              <a:t> man summan till lagkassan istället. </a:t>
            </a:r>
          </a:p>
          <a:p>
            <a:pPr mar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2023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1800" b="1" dirty="0">
                <a:effectLst/>
                <a:latin typeface="Calibri" panose="020F0502020204030204" pitchFamily="34" charset="0"/>
                <a:ea typeface="Calibri" panose="020F0502020204030204" pitchFamily="34" charset="0"/>
                <a:cs typeface="Times New Roman" panose="02020603050405020304" pitchFamily="18" charset="0"/>
              </a:rPr>
              <a:t>Lagets ekonomi</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Ca 15000</a:t>
            </a:r>
          </a:p>
        </p:txBody>
      </p:sp>
    </p:spTree>
    <p:extLst>
      <p:ext uri="{BB962C8B-B14F-4D97-AF65-F5344CB8AC3E}">
        <p14:creationId xmlns:p14="http://schemas.microsoft.com/office/powerpoint/2010/main" val="1125984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Matchkläder och overaller</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 behåller våra matchkläder.</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Overaller och andra kläder kan beställas direkt hos Intersport.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Prov av storlekar finns tillgängliga på Intersport.</a:t>
            </a:r>
          </a:p>
          <a:p>
            <a:pPr>
              <a:lnSpc>
                <a:spcPct val="107000"/>
              </a:lnSpc>
              <a:spcAft>
                <a:spcPts val="800"/>
              </a:spcAft>
            </a:pPr>
            <a:r>
              <a:rPr lang="sv-S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https://team.intersport.se/harnosands-sk</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70029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Lägg in HSK på Intersport</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På Intersports hemsida kan man i inloggat läge välja HSK som sitt lag. Då går lite pengar till klubben varje gång man handlar där.</a:t>
            </a:r>
          </a:p>
        </p:txBody>
      </p:sp>
    </p:spTree>
    <p:extLst>
      <p:ext uri="{BB962C8B-B14F-4D97-AF65-F5344CB8AC3E}">
        <p14:creationId xmlns:p14="http://schemas.microsoft.com/office/powerpoint/2010/main" val="683085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1800" b="1" dirty="0">
                <a:effectLst/>
                <a:latin typeface="Calibri" panose="020F0502020204030204" pitchFamily="34" charset="0"/>
                <a:ea typeface="Calibri" panose="020F0502020204030204" pitchFamily="34" charset="0"/>
                <a:cs typeface="Times New Roman" panose="02020603050405020304" pitchFamily="18" charset="0"/>
              </a:rPr>
              <a:t>Arbetsuppgifter att fördela bland föräldrarna</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Alla (utom tränarna) roterar för uppgifterna matchvärd och linjedomare. Kan man inte ansvara för sin arbetsuppgift tar man själv kontakt med en ersättare.</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Fikaförsäljning och bakning.  Vi kommer fortsätta med det, men det bestämdes inte riktigt hur det kommer se ut och vem som kommer vara ansvarig. Men alla kommer behöva hjälpa till.</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 Alla hjälps åt att hitta sätt att få in pengar till laget.</a:t>
            </a:r>
          </a:p>
          <a:p>
            <a:pPr mar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1670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dirty="0"/>
              <a:t>Samarbete med andra lag</a:t>
            </a: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lstStyle/>
          <a:p>
            <a:pPr>
              <a:lnSpc>
                <a:spcPct val="107000"/>
              </a:lnSpc>
              <a:spcAft>
                <a:spcPts val="8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Samarbete med F-10 och F-12</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 kommer under säsongen samarbeta med F-10 och  F-12 .Det kan gälla både träningar och matcher.</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Några av våra spelare kan spela med dem och några från dem kan spela med oss.</a:t>
            </a:r>
          </a:p>
          <a:p>
            <a:r>
              <a:rPr lang="sv-SE" sz="1800" dirty="0">
                <a:effectLst/>
                <a:latin typeface="Calibri" panose="020F0502020204030204" pitchFamily="34" charset="0"/>
                <a:ea typeface="Calibri" panose="020F0502020204030204" pitchFamily="34" charset="0"/>
                <a:cs typeface="Times New Roman" panose="02020603050405020304" pitchFamily="18" charset="0"/>
              </a:rPr>
              <a:t>Exakt hur det kommer se ut är inte klart än.</a:t>
            </a:r>
            <a:endParaRPr lang="sv-SE" dirty="0"/>
          </a:p>
        </p:txBody>
      </p:sp>
    </p:spTree>
    <p:extLst>
      <p:ext uri="{BB962C8B-B14F-4D97-AF65-F5344CB8AC3E}">
        <p14:creationId xmlns:p14="http://schemas.microsoft.com/office/powerpoint/2010/main" val="3534761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dirty="0"/>
              <a:t>Försäljning</a:t>
            </a: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lstStyle/>
          <a:p>
            <a:pPr>
              <a:lnSpc>
                <a:spcPct val="107000"/>
              </a:lnSpc>
              <a:spcAft>
                <a:spcPts val="800"/>
              </a:spcAft>
            </a:pPr>
            <a:r>
              <a:rPr lang="sv-SE" dirty="0"/>
              <a:t>Alla lag ska sälja toapapper under våren.</a:t>
            </a:r>
          </a:p>
          <a:p>
            <a:pPr>
              <a:lnSpc>
                <a:spcPct val="107000"/>
              </a:lnSpc>
              <a:spcAft>
                <a:spcPts val="800"/>
              </a:spcAft>
            </a:pPr>
            <a:r>
              <a:rPr lang="sv-SE" dirty="0"/>
              <a:t>Mer info </a:t>
            </a:r>
            <a:r>
              <a:rPr lang="sv-SE" dirty="0" err="1"/>
              <a:t>kommmer</a:t>
            </a:r>
            <a:endParaRPr lang="sv-SE" dirty="0"/>
          </a:p>
        </p:txBody>
      </p:sp>
    </p:spTree>
    <p:extLst>
      <p:ext uri="{BB962C8B-B14F-4D97-AF65-F5344CB8AC3E}">
        <p14:creationId xmlns:p14="http://schemas.microsoft.com/office/powerpoint/2010/main" val="1711074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dirty="0"/>
              <a:t>Sponsring enskilda lag</a:t>
            </a: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normAutofit lnSpcReduction="10000"/>
          </a:bodyPr>
          <a:lstStyle/>
          <a:p>
            <a:pPr>
              <a:lnSpc>
                <a:spcPct val="107000"/>
              </a:lnSpc>
              <a:spcAft>
                <a:spcPts val="800"/>
              </a:spcAft>
            </a:pPr>
            <a:r>
              <a:rPr lang="sv-SE" dirty="0"/>
              <a:t>Varje lag i Härnösands SK har möjlighet att själv värva sponsorer för att på det viset finansiera inköp av egna träningsoveraller, träningströjor etcetera. </a:t>
            </a:r>
          </a:p>
          <a:p>
            <a:pPr>
              <a:lnSpc>
                <a:spcPct val="107000"/>
              </a:lnSpc>
              <a:spcAft>
                <a:spcPts val="800"/>
              </a:spcAft>
            </a:pPr>
            <a:r>
              <a:rPr lang="sv-SE" dirty="0"/>
              <a:t>Hela sponsorbeloppet tillfaller laget i dessa fall. Kostnad för föreningens logotyp på träningsoveraller, träningströjor, väskor, flaskor och andra produkter som köps in till laget står laget för själv.</a:t>
            </a:r>
          </a:p>
          <a:p>
            <a:pPr>
              <a:lnSpc>
                <a:spcPct val="107000"/>
              </a:lnSpc>
              <a:spcAft>
                <a:spcPts val="800"/>
              </a:spcAft>
            </a:pPr>
            <a:r>
              <a:rPr lang="sv-SE" dirty="0"/>
              <a:t>När laget har sponsorer där sponsorlogotypen ska finnas på produkterna är rekommendationen att sponsorerna betalar tryckkostnaden. Styrelsens rekommendation är att varje sponsor betalar minst 5000 kronor, inklusive tryckavgift.</a:t>
            </a:r>
          </a:p>
        </p:txBody>
      </p:sp>
    </p:spTree>
    <p:extLst>
      <p:ext uri="{BB962C8B-B14F-4D97-AF65-F5344CB8AC3E}">
        <p14:creationId xmlns:p14="http://schemas.microsoft.com/office/powerpoint/2010/main" val="21977783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B008C0-708B-46D4-91B2-00B88B7D8A93}"/>
              </a:ext>
            </a:extLst>
          </p:cNvPr>
          <p:cNvSpPr>
            <a:spLocks noGrp="1"/>
          </p:cNvSpPr>
          <p:nvPr>
            <p:ph type="title"/>
          </p:nvPr>
        </p:nvSpPr>
        <p:spPr/>
        <p:txBody>
          <a:bodyPr/>
          <a:lstStyle/>
          <a:p>
            <a:r>
              <a:rPr lang="sv-SE" dirty="0"/>
              <a:t>Övrigt</a:t>
            </a:r>
          </a:p>
        </p:txBody>
      </p:sp>
      <p:sp>
        <p:nvSpPr>
          <p:cNvPr id="3" name="Platshållare för innehåll 2">
            <a:extLst>
              <a:ext uri="{FF2B5EF4-FFF2-40B4-BE49-F238E27FC236}">
                <a16:creationId xmlns:a16="http://schemas.microsoft.com/office/drawing/2014/main" id="{A7487203-E21E-4D20-B2DC-3596ED77DF28}"/>
              </a:ext>
            </a:extLst>
          </p:cNvPr>
          <p:cNvSpPr>
            <a:spLocks noGrp="1"/>
          </p:cNvSpPr>
          <p:nvPr>
            <p:ph idx="1"/>
          </p:nvPr>
        </p:nvSpPr>
        <p:spPr/>
        <p:txBody>
          <a:bodyPr/>
          <a:lstStyle/>
          <a:p>
            <a:r>
              <a:rPr lang="sv-SE" dirty="0"/>
              <a:t>Viktigt att svara på kallelser och ändra om man inte kommer.</a:t>
            </a:r>
          </a:p>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Lagföräldrar. </a:t>
            </a:r>
          </a:p>
          <a:p>
            <a:pPr marL="228600">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Deras uppgift blir att hitta på roliga saker med laget under säsongen. Skicka gärna förslag på aktiviteter till lagföräldrarna.</a:t>
            </a:r>
          </a:p>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Sponsorer</a:t>
            </a:r>
          </a:p>
          <a:p>
            <a:r>
              <a:rPr lang="sv-SE" sz="1800" dirty="0">
                <a:effectLst/>
                <a:latin typeface="Calibri" panose="020F0502020204030204" pitchFamily="34" charset="0"/>
                <a:ea typeface="Calibri" panose="020F0502020204030204" pitchFamily="34" charset="0"/>
                <a:cs typeface="Times New Roman" panose="02020603050405020304" pitchFamily="18" charset="0"/>
              </a:rPr>
              <a:t>Vi skulle gärna vilja få in någon sponsor till laget. </a:t>
            </a:r>
          </a:p>
          <a:p>
            <a:r>
              <a:rPr lang="sv-SE" sz="1800" dirty="0">
                <a:latin typeface="Calibri" panose="020F0502020204030204" pitchFamily="34" charset="0"/>
                <a:ea typeface="Calibri" panose="020F0502020204030204" pitchFamily="34" charset="0"/>
                <a:cs typeface="Times New Roman" panose="02020603050405020304" pitchFamily="18" charset="0"/>
              </a:rPr>
              <a:t>Vi har fått en sponsor som vill trycka sin logga på lagoverallströjan. OK?</a:t>
            </a:r>
            <a:endParaRPr lang="sv-SE" dirty="0"/>
          </a:p>
        </p:txBody>
      </p:sp>
    </p:spTree>
    <p:extLst>
      <p:ext uri="{BB962C8B-B14F-4D97-AF65-F5344CB8AC3E}">
        <p14:creationId xmlns:p14="http://schemas.microsoft.com/office/powerpoint/2010/main" val="28332130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Fortsättning</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Vara nog med att köra knäövningar med tjejerna. Även hemma.</a:t>
            </a:r>
          </a:p>
          <a:p>
            <a:pPr marL="457200">
              <a:lnSpc>
                <a:spcPct val="107000"/>
              </a:lnSpc>
            </a:pPr>
            <a:r>
              <a:rPr lang="sv-SE" sz="1800" dirty="0">
                <a:effectLst/>
                <a:latin typeface="Calibri" panose="020F0502020204030204" pitchFamily="34" charset="0"/>
                <a:ea typeface="Calibri" panose="020F0502020204030204" pitchFamily="34" charset="0"/>
                <a:cs typeface="Times New Roman" panose="02020603050405020304" pitchFamily="18" charset="0"/>
              </a:rPr>
              <a:t>På nedanstående sida kan ni hitta förslag på knäkontrollövningar.</a:t>
            </a:r>
          </a:p>
          <a:p>
            <a:pPr marL="457200">
              <a:lnSpc>
                <a:spcPct val="107000"/>
              </a:lnSpc>
            </a:pPr>
            <a:r>
              <a:rPr lang="sv-S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Övningar (sisuforlag.se)</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Noga med kost innan man kommer till träning och match.</a:t>
            </a:r>
          </a:p>
          <a:p>
            <a:pPr indent="0">
              <a:lnSpc>
                <a:spcPct val="107000"/>
              </a:lnSpc>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TRÄNA även HEMMA – gärna konditionsträning.</a:t>
            </a:r>
          </a:p>
          <a:p>
            <a:pPr mar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2097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F3562E5-5DA6-4728-B856-00ACF3A29E4F}"/>
              </a:ext>
            </a:extLst>
          </p:cNvPr>
          <p:cNvSpPr>
            <a:spLocks noGrp="1"/>
          </p:cNvSpPr>
          <p:nvPr>
            <p:ph type="title"/>
          </p:nvPr>
        </p:nvSpPr>
        <p:spPr>
          <a:xfrm>
            <a:off x="1534813" y="636494"/>
            <a:ext cx="8562580" cy="1012929"/>
          </a:xfrm>
        </p:spPr>
        <p:txBody>
          <a:bodyPr>
            <a:normAutofit fontScale="90000"/>
          </a:bodyPr>
          <a:lstStyle/>
          <a:p>
            <a:r>
              <a:rPr lang="sv-SE" sz="3600" b="1" dirty="0">
                <a:effectLst/>
                <a:latin typeface="Calibri" panose="020F0502020204030204" pitchFamily="34" charset="0"/>
                <a:ea typeface="Calibri" panose="020F0502020204030204" pitchFamily="34" charset="0"/>
                <a:cs typeface="Times New Roman" panose="02020603050405020304" pitchFamily="18" charset="0"/>
              </a:rPr>
              <a:t>Kontaktuppgifter till spelare och föräldrar</a:t>
            </a:r>
            <a:br>
              <a:rPr lang="sv-SE" sz="36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text 2">
            <a:extLst>
              <a:ext uri="{FF2B5EF4-FFF2-40B4-BE49-F238E27FC236}">
                <a16:creationId xmlns:a16="http://schemas.microsoft.com/office/drawing/2014/main" id="{B0DA95A7-2937-4F80-9BE5-7D169334DC1A}"/>
              </a:ext>
            </a:extLst>
          </p:cNvPr>
          <p:cNvSpPr>
            <a:spLocks noGrp="1"/>
          </p:cNvSpPr>
          <p:nvPr>
            <p:ph type="body" idx="1"/>
          </p:nvPr>
        </p:nvSpPr>
        <p:spPr>
          <a:xfrm>
            <a:off x="1534695" y="1801907"/>
            <a:ext cx="8549990" cy="3017218"/>
          </a:xfrm>
        </p:spPr>
        <p:txBody>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Kontrollera om era kontaktuppgifter på laget.se stämmer. Om inte, uppdatera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uppgifterna.</a:t>
            </a:r>
          </a:p>
          <a:p>
            <a:endParaRPr lang="sv-SE" dirty="0"/>
          </a:p>
        </p:txBody>
      </p:sp>
    </p:spTree>
    <p:extLst>
      <p:ext uri="{BB962C8B-B14F-4D97-AF65-F5344CB8AC3E}">
        <p14:creationId xmlns:p14="http://schemas.microsoft.com/office/powerpoint/2010/main" val="4270732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pPr>
              <a:lnSpc>
                <a:spcPct val="107000"/>
              </a:lnSpc>
              <a:spcAft>
                <a:spcPts val="8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Informationskanaler</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normAutofit fontScale="62500" lnSpcReduction="20000"/>
          </a:bodyPr>
          <a:lstStyle/>
          <a:p>
            <a:pPr marL="342900" lvl="0" indent="-342900">
              <a:lnSpc>
                <a:spcPct val="107000"/>
              </a:lnSpc>
              <a:spcAft>
                <a:spcPts val="800"/>
              </a:spcAft>
              <a:buFont typeface="Symbol" panose="05050102010706020507" pitchFamily="18" charset="2"/>
              <a:buChar char=""/>
            </a:pPr>
            <a:r>
              <a:rPr lang="sv-SE" sz="1600" dirty="0">
                <a:effectLst/>
                <a:latin typeface="Calibri" panose="020F0502020204030204" pitchFamily="34" charset="0"/>
                <a:ea typeface="Calibri" panose="020F0502020204030204" pitchFamily="34" charset="0"/>
                <a:cs typeface="Times New Roman" panose="02020603050405020304" pitchFamily="18" charset="0"/>
              </a:rPr>
              <a:t> www.laget.se/HSKF11 (kalender och nyheter) Finns som app.</a:t>
            </a: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All information finns på laget.se. Kalendern uppdateras kontinuerligt.</a:t>
            </a:r>
          </a:p>
          <a:p>
            <a:pPr marL="342900" lvl="0" indent="-342900">
              <a:lnSpc>
                <a:spcPct val="107000"/>
              </a:lnSpc>
              <a:buFont typeface="Symbol" panose="05050102010706020507" pitchFamily="18" charset="2"/>
              <a:buChar char=""/>
            </a:pPr>
            <a:r>
              <a:rPr lang="sv-SE" sz="1600" dirty="0">
                <a:effectLst/>
                <a:latin typeface="Calibri" panose="020F0502020204030204" pitchFamily="34" charset="0"/>
                <a:ea typeface="Calibri" panose="020F0502020204030204" pitchFamily="34" charset="0"/>
                <a:cs typeface="Times New Roman" panose="02020603050405020304" pitchFamily="18" charset="0"/>
              </a:rPr>
              <a:t> 2 SMS-grupper (</a:t>
            </a:r>
            <a:r>
              <a:rPr lang="sv-SE" sz="1600" dirty="0" err="1">
                <a:effectLst/>
                <a:latin typeface="Calibri" panose="020F0502020204030204" pitchFamily="34" charset="0"/>
                <a:ea typeface="Calibri" panose="020F0502020204030204" pitchFamily="34" charset="0"/>
                <a:cs typeface="Times New Roman" panose="02020603050405020304" pitchFamily="18" charset="0"/>
              </a:rPr>
              <a:t>supertext</a:t>
            </a:r>
            <a:r>
              <a:rPr lang="sv-SE" sz="16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Font typeface="Symbol" panose="05050102010706020507" pitchFamily="18" charset="2"/>
              <a:buChar char=""/>
            </a:pPr>
            <a:r>
              <a:rPr lang="sv-SE" sz="1600" b="1" dirty="0">
                <a:effectLst/>
                <a:latin typeface="Calibri" panose="020F0502020204030204" pitchFamily="34" charset="0"/>
                <a:ea typeface="Calibri" panose="020F0502020204030204" pitchFamily="34" charset="0"/>
                <a:cs typeface="Times New Roman" panose="02020603050405020304" pitchFamily="18" charset="0"/>
              </a:rPr>
              <a:t>Kommunikation och information:</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Kommunikation kommer vara för om ni föräldrar vill komma i kontakt med </a:t>
            </a: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varandra.</a:t>
            </a: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Information om vi ledare vill skicka ut något förtydligande eller text som inte </a:t>
            </a: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passar för laget.se.</a:t>
            </a:r>
          </a:p>
          <a:p>
            <a:pPr marL="342900" lvl="0" indent="-342900">
              <a:lnSpc>
                <a:spcPct val="107000"/>
              </a:lnSpc>
              <a:buFont typeface="Symbol" panose="05050102010706020507" pitchFamily="18" charset="2"/>
              <a:buChar char=""/>
            </a:pPr>
            <a:r>
              <a:rPr lang="sv-SE" sz="1600" dirty="0">
                <a:effectLst/>
                <a:latin typeface="Calibri" panose="020F0502020204030204" pitchFamily="34" charset="0"/>
                <a:ea typeface="Calibri" panose="020F0502020204030204" pitchFamily="34" charset="0"/>
                <a:cs typeface="Times New Roman" panose="02020603050405020304" pitchFamily="18" charset="0"/>
              </a:rPr>
              <a:t>Om ni svarar i kommunikation går svar till samtliga föräldrar och ledare. </a:t>
            </a:r>
          </a:p>
          <a:p>
            <a:pPr marL="342900" lvl="0" indent="-342900">
              <a:lnSpc>
                <a:spcPct val="107000"/>
              </a:lnSpc>
              <a:spcAft>
                <a:spcPts val="800"/>
              </a:spcAft>
              <a:buFont typeface="Symbol" panose="05050102010706020507" pitchFamily="18" charset="2"/>
              <a:buChar char=""/>
            </a:pPr>
            <a:r>
              <a:rPr lang="sv-SE" sz="1600" dirty="0">
                <a:effectLst/>
                <a:latin typeface="Calibri" panose="020F0502020204030204" pitchFamily="34" charset="0"/>
                <a:ea typeface="Calibri" panose="020F0502020204030204" pitchFamily="34" charset="0"/>
                <a:cs typeface="Times New Roman" panose="02020603050405020304" pitchFamily="18" charset="0"/>
              </a:rPr>
              <a:t>Om ni svarar i info går svaret till lagledare.</a:t>
            </a:r>
          </a:p>
          <a:p>
            <a:endParaRPr lang="sv-SE" dirty="0"/>
          </a:p>
        </p:txBody>
      </p:sp>
    </p:spTree>
    <p:extLst>
      <p:ext uri="{BB962C8B-B14F-4D97-AF65-F5344CB8AC3E}">
        <p14:creationId xmlns:p14="http://schemas.microsoft.com/office/powerpoint/2010/main" val="353944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3291D-2D43-425F-8669-7D0E750A7193}"/>
              </a:ext>
            </a:extLst>
          </p:cNvPr>
          <p:cNvSpPr>
            <a:spLocks noGrp="1"/>
          </p:cNvSpPr>
          <p:nvPr>
            <p:ph type="title"/>
          </p:nvPr>
        </p:nvSpPr>
        <p:spPr/>
        <p:txBody>
          <a:bodyPr/>
          <a:lstStyle/>
          <a:p>
            <a:r>
              <a:rPr lang="sv-SE" dirty="0"/>
              <a:t>Avgifter</a:t>
            </a:r>
          </a:p>
        </p:txBody>
      </p:sp>
      <p:sp>
        <p:nvSpPr>
          <p:cNvPr id="3" name="Platshållare för innehåll 2">
            <a:extLst>
              <a:ext uri="{FF2B5EF4-FFF2-40B4-BE49-F238E27FC236}">
                <a16:creationId xmlns:a16="http://schemas.microsoft.com/office/drawing/2014/main" id="{FBC57C32-E3E0-4953-B04F-C66A0D75B3A7}"/>
              </a:ext>
            </a:extLst>
          </p:cNvPr>
          <p:cNvSpPr>
            <a:spLocks noGrp="1"/>
          </p:cNvSpPr>
          <p:nvPr>
            <p:ph idx="1"/>
          </p:nvPr>
        </p:nvSpPr>
        <p:spPr/>
        <p:txBody>
          <a:bodyPr>
            <a:normAutofit fontScale="92500" lnSpcReduction="20000"/>
          </a:bodyPr>
          <a:lstStyle/>
          <a:p>
            <a:pPr marL="0" indent="0">
              <a:buNone/>
            </a:pPr>
            <a:r>
              <a:rPr lang="sv-SE" b="0" i="1" dirty="0">
                <a:solidFill>
                  <a:srgbClr val="000000"/>
                </a:solidFill>
                <a:effectLst/>
                <a:latin typeface="ProximaNova"/>
              </a:rPr>
              <a:t>F10, F11, F12, F17 SM, Dam division 2</a:t>
            </a:r>
            <a:br>
              <a:rPr lang="sv-SE" dirty="0"/>
            </a:br>
            <a:r>
              <a:rPr lang="sv-SE" b="0" i="0" dirty="0">
                <a:solidFill>
                  <a:srgbClr val="000000"/>
                </a:solidFill>
                <a:effectLst/>
                <a:latin typeface="ProximaNova"/>
              </a:rPr>
              <a:t>Enskild avgift 1 500 kronor eller familjeavgift 2 000 kronor.</a:t>
            </a:r>
            <a:br>
              <a:rPr lang="sv-SE" dirty="0"/>
            </a:br>
            <a:br>
              <a:rPr lang="sv-SE" dirty="0"/>
            </a:br>
            <a:r>
              <a:rPr lang="sv-SE" b="0" i="0" dirty="0">
                <a:solidFill>
                  <a:srgbClr val="000000"/>
                </a:solidFill>
                <a:effectLst/>
                <a:latin typeface="ProximaNova"/>
              </a:rPr>
              <a:t>Gör så här</a:t>
            </a:r>
            <a:br>
              <a:rPr lang="sv-SE" dirty="0"/>
            </a:br>
            <a:r>
              <a:rPr lang="sv-SE" b="0" i="0" dirty="0">
                <a:solidFill>
                  <a:srgbClr val="000000"/>
                </a:solidFill>
                <a:effectLst/>
                <a:latin typeface="ProximaNova"/>
              </a:rPr>
              <a:t>• Vårdnadshavare får en faktura från Laget.se.</a:t>
            </a:r>
            <a:br>
              <a:rPr lang="sv-SE" dirty="0"/>
            </a:br>
            <a:r>
              <a:rPr lang="sv-SE" b="0" i="0" dirty="0">
                <a:solidFill>
                  <a:srgbClr val="000000"/>
                </a:solidFill>
                <a:effectLst/>
                <a:latin typeface="ProximaNova"/>
              </a:rPr>
              <a:t>• Fakturan betalas senast 1 maj.</a:t>
            </a:r>
            <a:br>
              <a:rPr lang="sv-SE" dirty="0"/>
            </a:br>
            <a:r>
              <a:rPr lang="sv-SE" b="0" i="0" dirty="0">
                <a:solidFill>
                  <a:srgbClr val="000000"/>
                </a:solidFill>
                <a:effectLst/>
                <a:latin typeface="ProximaNova"/>
              </a:rPr>
              <a:t>• Fakturan kan betalas via bank eller </a:t>
            </a:r>
            <a:r>
              <a:rPr lang="sv-SE" b="0" i="0" dirty="0" err="1">
                <a:solidFill>
                  <a:srgbClr val="000000"/>
                </a:solidFill>
                <a:effectLst/>
                <a:latin typeface="ProximaNova"/>
              </a:rPr>
              <a:t>swish</a:t>
            </a:r>
            <a:r>
              <a:rPr lang="sv-SE" b="0" i="0" dirty="0">
                <a:solidFill>
                  <a:srgbClr val="000000"/>
                </a:solidFill>
                <a:effectLst/>
                <a:latin typeface="ProximaNova"/>
              </a:rPr>
              <a:t>.</a:t>
            </a:r>
          </a:p>
          <a:p>
            <a:pPr marL="0" indent="0">
              <a:buNone/>
            </a:pPr>
            <a:endParaRPr lang="sv-SE" dirty="0"/>
          </a:p>
          <a:p>
            <a:pPr marL="0" indent="0">
              <a:buNone/>
            </a:pPr>
            <a:r>
              <a:rPr lang="sv-SE" dirty="0"/>
              <a:t>Ska vara betalt innan man får börja spela match.</a:t>
            </a:r>
            <a:br>
              <a:rPr lang="sv-SE" dirty="0"/>
            </a:br>
            <a:endParaRPr lang="sv-SE" dirty="0"/>
          </a:p>
        </p:txBody>
      </p:sp>
    </p:spTree>
    <p:extLst>
      <p:ext uri="{BB962C8B-B14F-4D97-AF65-F5344CB8AC3E}">
        <p14:creationId xmlns:p14="http://schemas.microsoft.com/office/powerpoint/2010/main" val="1773601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3291D-2D43-425F-8669-7D0E750A7193}"/>
              </a:ext>
            </a:extLst>
          </p:cNvPr>
          <p:cNvSpPr>
            <a:spLocks noGrp="1"/>
          </p:cNvSpPr>
          <p:nvPr>
            <p:ph type="title"/>
          </p:nvPr>
        </p:nvSpPr>
        <p:spPr/>
        <p:txBody>
          <a:bodyPr/>
          <a:lstStyle/>
          <a:p>
            <a:r>
              <a:rPr lang="sv-SE" b="1" i="0" dirty="0">
                <a:solidFill>
                  <a:srgbClr val="000000"/>
                </a:solidFill>
                <a:effectLst/>
                <a:latin typeface="ProximaNova"/>
              </a:rPr>
              <a:t>Försäkring kopplad till medlemsavgift</a:t>
            </a:r>
            <a:endParaRPr lang="sv-SE" dirty="0"/>
          </a:p>
        </p:txBody>
      </p:sp>
      <p:sp>
        <p:nvSpPr>
          <p:cNvPr id="3" name="Platshållare för innehåll 2">
            <a:extLst>
              <a:ext uri="{FF2B5EF4-FFF2-40B4-BE49-F238E27FC236}">
                <a16:creationId xmlns:a16="http://schemas.microsoft.com/office/drawing/2014/main" id="{FBC57C32-E3E0-4953-B04F-C66A0D75B3A7}"/>
              </a:ext>
            </a:extLst>
          </p:cNvPr>
          <p:cNvSpPr>
            <a:spLocks noGrp="1"/>
          </p:cNvSpPr>
          <p:nvPr>
            <p:ph idx="1"/>
          </p:nvPr>
        </p:nvSpPr>
        <p:spPr/>
        <p:txBody>
          <a:bodyPr>
            <a:normAutofit/>
          </a:bodyPr>
          <a:lstStyle/>
          <a:p>
            <a:pPr marL="0" indent="0">
              <a:buNone/>
            </a:pPr>
            <a:r>
              <a:rPr lang="sv-SE" dirty="0"/>
              <a:t>Om fotbollsspelare, som har betalat föreningsavgiften och därmed är medlem i Härnösands SK, skadar sig vid fotbollsutövande på träning eller match, finns en försäkring. Styrelsen uppmanar då spelaren att besöka vårdcentral så att skadan finns dokumenterad, och därefter kontakta Folksam, Idrottsenheten.</a:t>
            </a:r>
          </a:p>
          <a:p>
            <a:pPr marL="0" indent="0">
              <a:buNone/>
            </a:pPr>
            <a:r>
              <a:rPr lang="sv-SE" dirty="0"/>
              <a:t>Försäkringen som ingår i avgiften är Föreningsförsäkring bas.</a:t>
            </a:r>
            <a:br>
              <a:rPr lang="sv-SE" dirty="0"/>
            </a:br>
            <a:endParaRPr lang="sv-SE" dirty="0"/>
          </a:p>
        </p:txBody>
      </p:sp>
    </p:spTree>
    <p:extLst>
      <p:ext uri="{BB962C8B-B14F-4D97-AF65-F5344CB8AC3E}">
        <p14:creationId xmlns:p14="http://schemas.microsoft.com/office/powerpoint/2010/main" val="3034119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dirty="0"/>
              <a:t>Värdegrund</a:t>
            </a: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Sätter vi tillsammans med tjejerna vid ett spelarmöte som kommer ske inom kort.</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Hör ni något hemma som ert barn upplever inte är bra, så kontakta någon av oss tränare så att vi tillsammans kan se till så att det blir så bra som möjligt för alla spelare.</a:t>
            </a:r>
          </a:p>
          <a:p>
            <a:endParaRPr lang="sv-SE" dirty="0"/>
          </a:p>
        </p:txBody>
      </p:sp>
    </p:spTree>
    <p:extLst>
      <p:ext uri="{BB962C8B-B14F-4D97-AF65-F5344CB8AC3E}">
        <p14:creationId xmlns:p14="http://schemas.microsoft.com/office/powerpoint/2010/main" val="2389239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Junselelägret</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 informerar om detta, men är inget vi ansvarar över.</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Frågor får Ångermanlands fotbollsförbund svara på.</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 Tjejerna anmäler sig själva till det, man betalar till klubben.</a:t>
            </a:r>
          </a:p>
          <a:p>
            <a:endParaRPr lang="sv-SE" dirty="0"/>
          </a:p>
        </p:txBody>
      </p:sp>
    </p:spTree>
    <p:extLst>
      <p:ext uri="{BB962C8B-B14F-4D97-AF65-F5344CB8AC3E}">
        <p14:creationId xmlns:p14="http://schemas.microsoft.com/office/powerpoint/2010/main" val="2201801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Bollflickor</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 ska ha detta vid ett tillfälle.</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Magnus har koll på vilka som varit och skickar kallelse när det är aktuellt.</a:t>
            </a:r>
          </a:p>
          <a:p>
            <a:endParaRPr lang="sv-SE" dirty="0"/>
          </a:p>
        </p:txBody>
      </p:sp>
    </p:spTree>
    <p:extLst>
      <p:ext uri="{BB962C8B-B14F-4D97-AF65-F5344CB8AC3E}">
        <p14:creationId xmlns:p14="http://schemas.microsoft.com/office/powerpoint/2010/main" val="3896352601"/>
      </p:ext>
    </p:extLst>
  </p:cSld>
  <p:clrMapOvr>
    <a:masterClrMapping/>
  </p:clrMapOvr>
</p:sld>
</file>

<file path=ppt/theme/theme1.xml><?xml version="1.0" encoding="utf-8"?>
<a:theme xmlns:a="http://schemas.openxmlformats.org/drawingml/2006/main" name="Galleri">
  <a:themeElements>
    <a:clrScheme name="Galleri">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i">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Gallery</Template>
  <TotalTime>131</TotalTime>
  <Words>1380</Words>
  <Application>Microsoft Office PowerPoint</Application>
  <PresentationFormat>Bredbild</PresentationFormat>
  <Paragraphs>136</Paragraphs>
  <Slides>29</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29</vt:i4>
      </vt:variant>
    </vt:vector>
  </HeadingPairs>
  <TitlesOfParts>
    <vt:vector size="35" baseType="lpstr">
      <vt:lpstr>Arial</vt:lpstr>
      <vt:lpstr>Calibri</vt:lpstr>
      <vt:lpstr>Palatino Linotype</vt:lpstr>
      <vt:lpstr>ProximaNova</vt:lpstr>
      <vt:lpstr>Symbol</vt:lpstr>
      <vt:lpstr>Galleri</vt:lpstr>
      <vt:lpstr>PowerPoint-presentation</vt:lpstr>
      <vt:lpstr>Om laget</vt:lpstr>
      <vt:lpstr>Kontaktuppgifter till spelare och föräldrar </vt:lpstr>
      <vt:lpstr>Informationskanaler</vt:lpstr>
      <vt:lpstr>Avgifter</vt:lpstr>
      <vt:lpstr>Försäkring kopplad till medlemsavgift</vt:lpstr>
      <vt:lpstr>Värdegrund</vt:lpstr>
      <vt:lpstr>Junselelägret </vt:lpstr>
      <vt:lpstr>Bollflickor </vt:lpstr>
      <vt:lpstr>Frågor till tjejerna. Ej fråga om position </vt:lpstr>
      <vt:lpstr>Cuper</vt:lpstr>
      <vt:lpstr>Serier</vt:lpstr>
      <vt:lpstr>DM</vt:lpstr>
      <vt:lpstr>Kravställning på spelarna under träning och match </vt:lpstr>
      <vt:lpstr>Matcher </vt:lpstr>
      <vt:lpstr>Fortsättning</vt:lpstr>
      <vt:lpstr>Fortsättning</vt:lpstr>
      <vt:lpstr>Träningstider</vt:lpstr>
      <vt:lpstr>Upptaktsdag</vt:lpstr>
      <vt:lpstr>Samåkningspeng till bortamatcher </vt:lpstr>
      <vt:lpstr>Lagets ekonomi </vt:lpstr>
      <vt:lpstr>Matchkläder och overaller </vt:lpstr>
      <vt:lpstr>Lägg in HSK på Intersport</vt:lpstr>
      <vt:lpstr>Arbetsuppgifter att fördela bland föräldrarna </vt:lpstr>
      <vt:lpstr>Samarbete med andra lag</vt:lpstr>
      <vt:lpstr>Försäljning</vt:lpstr>
      <vt:lpstr>Sponsring enskilda lag</vt:lpstr>
      <vt:lpstr>Övrigt</vt:lpstr>
      <vt:lpstr>Fortsättning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Tomas Boström</dc:creator>
  <cp:lastModifiedBy>Tomas Boström</cp:lastModifiedBy>
  <cp:revision>12</cp:revision>
  <dcterms:created xsi:type="dcterms:W3CDTF">2024-10-04T07:14:33Z</dcterms:created>
  <dcterms:modified xsi:type="dcterms:W3CDTF">2025-04-07T12:48:08Z</dcterms:modified>
</cp:coreProperties>
</file>