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67" d="100"/>
          <a:sy n="67" d="100"/>
        </p:scale>
        <p:origin x="645"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sv-SE"/>
              <a:t>Klicka här för att ändra mall för rubrikformat</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2024-10-04</a:t>
            </a:fld>
            <a:endParaRPr lang="sv-SE"/>
          </a:p>
        </p:txBody>
      </p:sp>
      <p:sp>
        <p:nvSpPr>
          <p:cNvPr id="5" name="Footer Placeholder 4"/>
          <p:cNvSpPr>
            <a:spLocks noGrp="1"/>
          </p:cNvSpPr>
          <p:nvPr>
            <p:ph type="ftr" sz="quarter" idx="11"/>
          </p:nvPr>
        </p:nvSpPr>
        <p:spPr>
          <a:xfrm>
            <a:off x="2493105" y="329307"/>
            <a:ext cx="4897310" cy="309201"/>
          </a:xfrm>
        </p:spPr>
        <p:txBody>
          <a:bodyPr/>
          <a:lstStyle/>
          <a:p>
            <a:endParaRPr lang="sv-SE"/>
          </a:p>
        </p:txBody>
      </p:sp>
      <p:sp>
        <p:nvSpPr>
          <p:cNvPr id="6" name="Slide Number Placeholder 5"/>
          <p:cNvSpPr>
            <a:spLocks noGrp="1"/>
          </p:cNvSpPr>
          <p:nvPr>
            <p:ph type="sldNum" sz="quarter" idx="12"/>
          </p:nvPr>
        </p:nvSpPr>
        <p:spPr>
          <a:xfrm>
            <a:off x="1437664" y="798973"/>
            <a:ext cx="811019" cy="503578"/>
          </a:xfrm>
        </p:spPr>
        <p:txBody>
          <a:bodyPr/>
          <a:lstStyle/>
          <a:p>
            <a:fld id="{6A2C2E44-C4A4-4C72-BB18-8B39DA0C3A31}" type="slidenum">
              <a:rPr lang="sv-SE" smtClean="0"/>
              <a:t>‹#›</a:t>
            </a:fld>
            <a:endParaRPr lang="sv-SE"/>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971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2024-10-04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493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2024-10-04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159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2024-10-04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562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FB1CBFB-8BCF-477D-A77C-F803147045B7}" type="datetimeFigureOut">
              <a:rPr lang="sv-SE" smtClean="0"/>
              <a:t>2024-10-04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785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2FB1CBFB-8BCF-477D-A77C-F803147045B7}" type="datetimeFigureOut">
              <a:rPr lang="sv-SE" smtClean="0"/>
              <a:t>2024-10-04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11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534695" y="2824269"/>
            <a:ext cx="4608576" cy="264445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54792" y="2821491"/>
            <a:ext cx="4608576" cy="263737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2FB1CBFB-8BCF-477D-A77C-F803147045B7}" type="datetimeFigureOut">
              <a:rPr lang="sv-SE" smtClean="0"/>
              <a:t>2024-10-04</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6A2C2E44-C4A4-4C72-BB18-8B39DA0C3A31}" type="slidenum">
              <a:rPr lang="sv-SE" smtClean="0"/>
              <a:t>‹#›</a:t>
            </a:fld>
            <a:endParaRPr lang="sv-SE"/>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781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2FB1CBFB-8BCF-477D-A77C-F803147045B7}" type="datetimeFigureOut">
              <a:rPr lang="sv-SE" smtClean="0"/>
              <a:t>2024-10-04</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6A2C2E44-C4A4-4C72-BB18-8B39DA0C3A31}" type="slidenum">
              <a:rPr lang="sv-SE" smtClean="0"/>
              <a:t>‹#›</a:t>
            </a:fld>
            <a:endParaRPr lang="sv-SE"/>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532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1CBFB-8BCF-477D-A77C-F803147045B7}" type="datetimeFigureOut">
              <a:rPr lang="sv-SE" smtClean="0"/>
              <a:t>2024-10-04</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6A2C2E44-C4A4-4C72-BB18-8B39DA0C3A31}" type="slidenum">
              <a:rPr lang="sv-SE" smtClean="0"/>
              <a:t>‹#›</a:t>
            </a:fld>
            <a:endParaRPr lang="sv-SE"/>
          </a:p>
        </p:txBody>
      </p:sp>
    </p:spTree>
    <p:extLst>
      <p:ext uri="{BB962C8B-B14F-4D97-AF65-F5344CB8AC3E}">
        <p14:creationId xmlns:p14="http://schemas.microsoft.com/office/powerpoint/2010/main" val="32673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FB1CBFB-8BCF-477D-A77C-F803147045B7}" type="datetimeFigureOut">
              <a:rPr lang="sv-SE" smtClean="0"/>
              <a:t>2024-10-04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9216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FB1CBFB-8BCF-477D-A77C-F803147045B7}" type="datetimeFigureOut">
              <a:rPr lang="sv-SE" smtClean="0"/>
              <a:t>2024-10-04</a:t>
            </a:fld>
            <a:endParaRPr lang="sv-SE"/>
          </a:p>
        </p:txBody>
      </p:sp>
      <p:sp>
        <p:nvSpPr>
          <p:cNvPr id="6" name="Footer Placeholder 5"/>
          <p:cNvSpPr>
            <a:spLocks noGrp="1"/>
          </p:cNvSpPr>
          <p:nvPr>
            <p:ph type="ftr" sz="quarter" idx="11"/>
          </p:nvPr>
        </p:nvSpPr>
        <p:spPr>
          <a:xfrm>
            <a:off x="1534910" y="318640"/>
            <a:ext cx="5453475" cy="320931"/>
          </a:xfrm>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094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FB1CBFB-8BCF-477D-A77C-F803147045B7}" type="datetimeFigureOut">
              <a:rPr lang="sv-SE" smtClean="0"/>
              <a:t>2024-10-04</a:t>
            </a:fld>
            <a:endParaRPr lang="sv-SE"/>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A2C2E44-C4A4-4C72-BB18-8B39DA0C3A31}" type="slidenum">
              <a:rPr lang="sv-SE" smtClean="0"/>
              <a:t>‹#›</a:t>
            </a:fld>
            <a:endParaRPr lang="sv-SE"/>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51742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5991E1-D189-4981-97EF-154DC6AEC68E}"/>
              </a:ext>
            </a:extLst>
          </p:cNvPr>
          <p:cNvSpPr>
            <a:spLocks noGrp="1"/>
          </p:cNvSpPr>
          <p:nvPr>
            <p:ph type="ctrTitle"/>
          </p:nvPr>
        </p:nvSpPr>
        <p:spPr/>
        <p:txBody>
          <a:bodyPr/>
          <a:lstStyle/>
          <a:p>
            <a:endParaRPr lang="sv-SE" dirty="0"/>
          </a:p>
        </p:txBody>
      </p:sp>
      <p:sp>
        <p:nvSpPr>
          <p:cNvPr id="3" name="Underrubrik 2">
            <a:extLst>
              <a:ext uri="{FF2B5EF4-FFF2-40B4-BE49-F238E27FC236}">
                <a16:creationId xmlns:a16="http://schemas.microsoft.com/office/drawing/2014/main" id="{9E70A493-87F5-41B0-B4B8-345CA45C8C53}"/>
              </a:ext>
            </a:extLst>
          </p:cNvPr>
          <p:cNvSpPr>
            <a:spLocks noGrp="1"/>
          </p:cNvSpPr>
          <p:nvPr>
            <p:ph type="subTitle" idx="1"/>
          </p:nvPr>
        </p:nvSpPr>
        <p:spPr>
          <a:xfrm>
            <a:off x="1524000" y="5229224"/>
            <a:ext cx="9144000" cy="1343025"/>
          </a:xfrm>
        </p:spPr>
        <p:txBody>
          <a:bodyPr>
            <a:normAutofit/>
          </a:bodyPr>
          <a:lstStyle/>
          <a:p>
            <a:r>
              <a:rPr lang="sv-SE" sz="4800" dirty="0"/>
              <a:t>Vintersäsong 24/25</a:t>
            </a:r>
          </a:p>
        </p:txBody>
      </p:sp>
      <p:pic>
        <p:nvPicPr>
          <p:cNvPr id="5" name="Bildobjekt 4">
            <a:extLst>
              <a:ext uri="{FF2B5EF4-FFF2-40B4-BE49-F238E27FC236}">
                <a16:creationId xmlns:a16="http://schemas.microsoft.com/office/drawing/2014/main" id="{5361070B-6DD5-4B3C-A31F-96F5BCFFC7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7927" y="-264840"/>
            <a:ext cx="5829821" cy="5829821"/>
          </a:xfrm>
          <a:prstGeom prst="rect">
            <a:avLst/>
          </a:prstGeom>
        </p:spPr>
      </p:pic>
    </p:spTree>
    <p:extLst>
      <p:ext uri="{BB962C8B-B14F-4D97-AF65-F5344CB8AC3E}">
        <p14:creationId xmlns:p14="http://schemas.microsoft.com/office/powerpoint/2010/main" val="215125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DE96E3-CE4F-421E-90B4-CCB6EAF4011B}"/>
              </a:ext>
            </a:extLst>
          </p:cNvPr>
          <p:cNvSpPr>
            <a:spLocks noGrp="1"/>
          </p:cNvSpPr>
          <p:nvPr>
            <p:ph type="title"/>
          </p:nvPr>
        </p:nvSpPr>
        <p:spPr/>
        <p:txBody>
          <a:bodyPr/>
          <a:lstStyle/>
          <a:p>
            <a:r>
              <a:rPr lang="sv-SE" dirty="0"/>
              <a:t>Dagordning</a:t>
            </a:r>
          </a:p>
        </p:txBody>
      </p:sp>
      <p:sp>
        <p:nvSpPr>
          <p:cNvPr id="3" name="Platshållare för innehåll 2">
            <a:extLst>
              <a:ext uri="{FF2B5EF4-FFF2-40B4-BE49-F238E27FC236}">
                <a16:creationId xmlns:a16="http://schemas.microsoft.com/office/drawing/2014/main" id="{E89AD540-531A-4A29-B840-2A756E2F0BE3}"/>
              </a:ext>
            </a:extLst>
          </p:cNvPr>
          <p:cNvSpPr>
            <a:spLocks noGrp="1"/>
          </p:cNvSpPr>
          <p:nvPr>
            <p:ph idx="1"/>
          </p:nvPr>
        </p:nvSpPr>
        <p:spPr/>
        <p:txBody>
          <a:bodyPr/>
          <a:lstStyle/>
          <a:p>
            <a:r>
              <a:rPr lang="sv-SE" dirty="0"/>
              <a:t>Träningstider</a:t>
            </a:r>
          </a:p>
          <a:p>
            <a:r>
              <a:rPr lang="sv-SE" dirty="0"/>
              <a:t>Cup vinter och sommar</a:t>
            </a:r>
          </a:p>
          <a:p>
            <a:r>
              <a:rPr lang="sv-SE" dirty="0"/>
              <a:t>Kostnad för vintersäsongen</a:t>
            </a:r>
          </a:p>
          <a:p>
            <a:r>
              <a:rPr lang="sv-SE" dirty="0"/>
              <a:t>Övrigt</a:t>
            </a:r>
          </a:p>
          <a:p>
            <a:endParaRPr lang="sv-SE" dirty="0"/>
          </a:p>
          <a:p>
            <a:endParaRPr lang="sv-SE" dirty="0"/>
          </a:p>
        </p:txBody>
      </p:sp>
    </p:spTree>
    <p:extLst>
      <p:ext uri="{BB962C8B-B14F-4D97-AF65-F5344CB8AC3E}">
        <p14:creationId xmlns:p14="http://schemas.microsoft.com/office/powerpoint/2010/main" val="2160039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Träningstider</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r>
              <a:rPr lang="sv-SE" dirty="0"/>
              <a:t>Under oktober kör vi på myran på måndagar </a:t>
            </a:r>
            <a:r>
              <a:rPr lang="sv-SE" dirty="0" err="1"/>
              <a:t>kl</a:t>
            </a:r>
            <a:r>
              <a:rPr lang="sv-SE" dirty="0"/>
              <a:t> 18-19. Blir det frost eller snö ställs träningen in.</a:t>
            </a:r>
          </a:p>
          <a:p>
            <a:r>
              <a:rPr lang="sv-SE" dirty="0"/>
              <a:t>Från november blir det inomhus på fredagar mellan 16-17 på </a:t>
            </a:r>
            <a:r>
              <a:rPr lang="sv-SE" dirty="0" err="1"/>
              <a:t>Gerestahallen</a:t>
            </a:r>
            <a:r>
              <a:rPr lang="sv-SE" dirty="0"/>
              <a:t>.</a:t>
            </a:r>
          </a:p>
          <a:p>
            <a:endParaRPr lang="sv-SE" dirty="0"/>
          </a:p>
          <a:p>
            <a:pPr marL="0" indent="0">
              <a:buNone/>
            </a:pPr>
            <a:r>
              <a:rPr lang="sv-SE" dirty="0"/>
              <a:t>Det är vad vi vet just nu. </a:t>
            </a:r>
          </a:p>
        </p:txBody>
      </p:sp>
    </p:spTree>
    <p:extLst>
      <p:ext uri="{BB962C8B-B14F-4D97-AF65-F5344CB8AC3E}">
        <p14:creationId xmlns:p14="http://schemas.microsoft.com/office/powerpoint/2010/main" val="35347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8DFCDA-11E9-4D7B-83A8-7B76E0E9B106}"/>
              </a:ext>
            </a:extLst>
          </p:cNvPr>
          <p:cNvSpPr>
            <a:spLocks noGrp="1"/>
          </p:cNvSpPr>
          <p:nvPr>
            <p:ph type="title"/>
          </p:nvPr>
        </p:nvSpPr>
        <p:spPr/>
        <p:txBody>
          <a:bodyPr/>
          <a:lstStyle/>
          <a:p>
            <a:r>
              <a:rPr lang="sv-SE" dirty="0"/>
              <a:t>Cup vinter </a:t>
            </a:r>
          </a:p>
        </p:txBody>
      </p:sp>
      <p:sp>
        <p:nvSpPr>
          <p:cNvPr id="3" name="Platshållare för innehåll 2">
            <a:extLst>
              <a:ext uri="{FF2B5EF4-FFF2-40B4-BE49-F238E27FC236}">
                <a16:creationId xmlns:a16="http://schemas.microsoft.com/office/drawing/2014/main" id="{DA6EF963-082C-4C8C-8433-85C743F3A0F3}"/>
              </a:ext>
            </a:extLst>
          </p:cNvPr>
          <p:cNvSpPr>
            <a:spLocks noGrp="1"/>
          </p:cNvSpPr>
          <p:nvPr>
            <p:ph idx="1"/>
          </p:nvPr>
        </p:nvSpPr>
        <p:spPr/>
        <p:txBody>
          <a:bodyPr>
            <a:normAutofit fontScale="92500" lnSpcReduction="20000"/>
          </a:bodyPr>
          <a:lstStyle/>
          <a:p>
            <a:r>
              <a:rPr lang="sv-SE" b="1" i="0" dirty="0">
                <a:solidFill>
                  <a:srgbClr val="000000"/>
                </a:solidFill>
                <a:effectLst/>
                <a:latin typeface="Open Sans" panose="020B0606030504020204" pitchFamily="34" charset="0"/>
              </a:rPr>
              <a:t>Mid Nordic Lucia Cup i Timrå</a:t>
            </a:r>
            <a:br>
              <a:rPr lang="sv-SE" dirty="0"/>
            </a:br>
            <a:br>
              <a:rPr lang="sv-SE" dirty="0"/>
            </a:br>
            <a:r>
              <a:rPr lang="sv-SE" b="1" i="0" dirty="0">
                <a:solidFill>
                  <a:srgbClr val="000000"/>
                </a:solidFill>
                <a:effectLst/>
                <a:latin typeface="Open Sans" panose="020B0606030504020204" pitchFamily="34" charset="0"/>
              </a:rPr>
              <a:t>Torsdag 12 december till söndag 15 december</a:t>
            </a:r>
            <a:br>
              <a:rPr lang="sv-SE" dirty="0"/>
            </a:br>
            <a:br>
              <a:rPr lang="sv-SE" dirty="0"/>
            </a:br>
            <a:r>
              <a:rPr lang="sv-SE" b="0" i="0" dirty="0">
                <a:solidFill>
                  <a:srgbClr val="000000"/>
                </a:solidFill>
                <a:effectLst/>
                <a:latin typeface="Open Sans" panose="020B0606030504020204" pitchFamily="34" charset="0"/>
              </a:rPr>
              <a:t>Cupen startar Fredag </a:t>
            </a:r>
            <a:r>
              <a:rPr lang="sv-SE" b="0" i="0" dirty="0" err="1">
                <a:solidFill>
                  <a:srgbClr val="000000"/>
                </a:solidFill>
                <a:effectLst/>
                <a:latin typeface="Open Sans" panose="020B0606030504020204" pitchFamily="34" charset="0"/>
              </a:rPr>
              <a:t>kl</a:t>
            </a:r>
            <a:r>
              <a:rPr lang="sv-SE" b="0" i="0" dirty="0">
                <a:solidFill>
                  <a:srgbClr val="000000"/>
                </a:solidFill>
                <a:effectLst/>
                <a:latin typeface="Open Sans" panose="020B0606030504020204" pitchFamily="34" charset="0"/>
              </a:rPr>
              <a:t> 14:00. Lokala lag ska vara beredda på att även spela torsdag kväll. De äldsta lagen spelar nattetid.</a:t>
            </a:r>
            <a:br>
              <a:rPr lang="sv-SE" dirty="0"/>
            </a:br>
            <a:br>
              <a:rPr lang="sv-SE" dirty="0"/>
            </a:br>
            <a:br>
              <a:rPr lang="sv-SE" dirty="0"/>
            </a:br>
            <a:r>
              <a:rPr lang="sv-SE" b="1" i="0" dirty="0">
                <a:solidFill>
                  <a:srgbClr val="000000"/>
                </a:solidFill>
                <a:effectLst/>
                <a:latin typeface="Open Sans" panose="020B0606030504020204" pitchFamily="34" charset="0"/>
              </a:rPr>
              <a:t>Speltid 1 x 25 min (samma i final spel) vi spelar 7 mot 7 med</a:t>
            </a:r>
            <a:br>
              <a:rPr lang="sv-SE" dirty="0"/>
            </a:br>
            <a:br>
              <a:rPr lang="sv-SE" dirty="0"/>
            </a:br>
            <a:r>
              <a:rPr lang="sv-SE" b="1" i="0" dirty="0">
                <a:solidFill>
                  <a:srgbClr val="000000"/>
                </a:solidFill>
                <a:effectLst/>
                <a:latin typeface="Open Sans" panose="020B0606030504020204" pitchFamily="34" charset="0"/>
              </a:rPr>
              <a:t>9 mot 9 regler.</a:t>
            </a:r>
            <a:endParaRPr lang="sv-SE" dirty="0"/>
          </a:p>
        </p:txBody>
      </p:sp>
    </p:spTree>
    <p:extLst>
      <p:ext uri="{BB962C8B-B14F-4D97-AF65-F5344CB8AC3E}">
        <p14:creationId xmlns:p14="http://schemas.microsoft.com/office/powerpoint/2010/main" val="453986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Cup sommaren -25</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r>
              <a:rPr lang="sv-SE" dirty="0" err="1"/>
              <a:t>Hudikcup</a:t>
            </a:r>
            <a:r>
              <a:rPr lang="sv-SE" dirty="0"/>
              <a:t> 13-15 juni</a:t>
            </a:r>
          </a:p>
          <a:p>
            <a:r>
              <a:rPr lang="sv-SE" dirty="0" err="1"/>
              <a:t>Mittnordencup</a:t>
            </a:r>
            <a:r>
              <a:rPr lang="sv-SE" dirty="0"/>
              <a:t> 1-3 augusti</a:t>
            </a:r>
          </a:p>
        </p:txBody>
      </p:sp>
    </p:spTree>
    <p:extLst>
      <p:ext uri="{BB962C8B-B14F-4D97-AF65-F5344CB8AC3E}">
        <p14:creationId xmlns:p14="http://schemas.microsoft.com/office/powerpoint/2010/main" val="3830707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3291D-2D43-425F-8669-7D0E750A7193}"/>
              </a:ext>
            </a:extLst>
          </p:cNvPr>
          <p:cNvSpPr>
            <a:spLocks noGrp="1"/>
          </p:cNvSpPr>
          <p:nvPr>
            <p:ph type="title"/>
          </p:nvPr>
        </p:nvSpPr>
        <p:spPr/>
        <p:txBody>
          <a:bodyPr/>
          <a:lstStyle/>
          <a:p>
            <a:r>
              <a:rPr lang="sv-SE" dirty="0"/>
              <a:t>Kostnad för vintersäsongen</a:t>
            </a:r>
          </a:p>
        </p:txBody>
      </p:sp>
      <p:sp>
        <p:nvSpPr>
          <p:cNvPr id="3" name="Platshållare för innehåll 2">
            <a:extLst>
              <a:ext uri="{FF2B5EF4-FFF2-40B4-BE49-F238E27FC236}">
                <a16:creationId xmlns:a16="http://schemas.microsoft.com/office/drawing/2014/main" id="{FBC57C32-E3E0-4953-B04F-C66A0D75B3A7}"/>
              </a:ext>
            </a:extLst>
          </p:cNvPr>
          <p:cNvSpPr>
            <a:spLocks noGrp="1"/>
          </p:cNvSpPr>
          <p:nvPr>
            <p:ph idx="1"/>
          </p:nvPr>
        </p:nvSpPr>
        <p:spPr/>
        <p:txBody>
          <a:bodyPr>
            <a:normAutofit fontScale="92500"/>
          </a:bodyPr>
          <a:lstStyle/>
          <a:p>
            <a:r>
              <a:rPr lang="sv-SE" dirty="0"/>
              <a:t>Klubben står för 1 träningstid inomhus om vi är minst 10 spelare per träningstillfälle.</a:t>
            </a:r>
          </a:p>
          <a:p>
            <a:r>
              <a:rPr lang="sv-SE" dirty="0"/>
              <a:t>Resten får vi stå för själva. Vi tar därför ut en avgift på 300kr per spelare som spelar under vintern, som en start om det är så att vi vill lägga in fler tillfällen. Det kan tex vara för fler tillfällen inomhus eller boxen om intresse finns.  Används alla pengarna tar vi ut en ny avgift.</a:t>
            </a:r>
          </a:p>
          <a:p>
            <a:r>
              <a:rPr lang="sv-SE" dirty="0"/>
              <a:t>De pengar som idag finns i lagkassan kommer inte användas under vintersäsongen.</a:t>
            </a:r>
          </a:p>
          <a:p>
            <a:r>
              <a:rPr lang="sv-SE" dirty="0"/>
              <a:t>Kostnad för luciacupen på 2700kr kommer delas på de spelare som är med på cupen.</a:t>
            </a:r>
          </a:p>
        </p:txBody>
      </p:sp>
    </p:spTree>
    <p:extLst>
      <p:ext uri="{BB962C8B-B14F-4D97-AF65-F5344CB8AC3E}">
        <p14:creationId xmlns:p14="http://schemas.microsoft.com/office/powerpoint/2010/main" val="1773601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008C0-708B-46D4-91B2-00B88B7D8A93}"/>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A7487203-E21E-4D20-B2DC-3596ED77DF28}"/>
              </a:ext>
            </a:extLst>
          </p:cNvPr>
          <p:cNvSpPr>
            <a:spLocks noGrp="1"/>
          </p:cNvSpPr>
          <p:nvPr>
            <p:ph idx="1"/>
          </p:nvPr>
        </p:nvSpPr>
        <p:spPr/>
        <p:txBody>
          <a:bodyPr/>
          <a:lstStyle/>
          <a:p>
            <a:r>
              <a:rPr lang="sv-SE" dirty="0"/>
              <a:t>Fråga kommer gå ut via laget.se om vilka som är intresserade av att spela under vintern.</a:t>
            </a:r>
          </a:p>
          <a:p>
            <a:r>
              <a:rPr lang="sv-SE" dirty="0"/>
              <a:t>Andra vinteridrotter går först. Fotbollen kan man vara med på om det inte krockar med annat.</a:t>
            </a:r>
          </a:p>
          <a:p>
            <a:r>
              <a:rPr lang="sv-SE" dirty="0"/>
              <a:t>Övriga frågor</a:t>
            </a:r>
          </a:p>
        </p:txBody>
      </p:sp>
    </p:spTree>
    <p:extLst>
      <p:ext uri="{BB962C8B-B14F-4D97-AF65-F5344CB8AC3E}">
        <p14:creationId xmlns:p14="http://schemas.microsoft.com/office/powerpoint/2010/main" val="2833213013"/>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i">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25</TotalTime>
  <Words>281</Words>
  <Application>Microsoft Office PowerPoint</Application>
  <PresentationFormat>Bredbild</PresentationFormat>
  <Paragraphs>25</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Open Sans</vt:lpstr>
      <vt:lpstr>Palatino Linotype</vt:lpstr>
      <vt:lpstr>Galleri</vt:lpstr>
      <vt:lpstr>PowerPoint-presentation</vt:lpstr>
      <vt:lpstr>Dagordning</vt:lpstr>
      <vt:lpstr>Träningstider</vt:lpstr>
      <vt:lpstr>Cup vinter </vt:lpstr>
      <vt:lpstr>Cup sommaren -25</vt:lpstr>
      <vt:lpstr>Kostnad för vintersäsongen</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Tomas Boström</dc:creator>
  <cp:lastModifiedBy>Tomas Boström</cp:lastModifiedBy>
  <cp:revision>4</cp:revision>
  <dcterms:created xsi:type="dcterms:W3CDTF">2024-10-04T07:14:33Z</dcterms:created>
  <dcterms:modified xsi:type="dcterms:W3CDTF">2024-10-04T07:39:56Z</dcterms:modified>
</cp:coreProperties>
</file>