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65" d="100"/>
          <a:sy n="65" d="100"/>
        </p:scale>
        <p:origin x="726"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as Boström" userId="3a4c2c16-617f-40bb-9ac1-f8e85c8e3d90" providerId="ADAL" clId="{95F11540-D214-4BB6-ADAD-171714085CD1}"/>
    <pc:docChg chg="custSel addSld modSld">
      <pc:chgData name="Tomas Boström" userId="3a4c2c16-617f-40bb-9ac1-f8e85c8e3d90" providerId="ADAL" clId="{95F11540-D214-4BB6-ADAD-171714085CD1}" dt="2023-10-02T08:03:38.188" v="335" actId="20577"/>
      <pc:docMkLst>
        <pc:docMk/>
      </pc:docMkLst>
      <pc:sldChg chg="modSp">
        <pc:chgData name="Tomas Boström" userId="3a4c2c16-617f-40bb-9ac1-f8e85c8e3d90" providerId="ADAL" clId="{95F11540-D214-4BB6-ADAD-171714085CD1}" dt="2023-10-02T08:03:38.188" v="335" actId="20577"/>
        <pc:sldMkLst>
          <pc:docMk/>
          <pc:sldMk cId="420270438" sldId="256"/>
        </pc:sldMkLst>
        <pc:spChg chg="mod">
          <ac:chgData name="Tomas Boström" userId="3a4c2c16-617f-40bb-9ac1-f8e85c8e3d90" providerId="ADAL" clId="{95F11540-D214-4BB6-ADAD-171714085CD1}" dt="2023-10-02T08:03:38.188" v="335" actId="20577"/>
          <ac:spMkLst>
            <pc:docMk/>
            <pc:sldMk cId="420270438" sldId="256"/>
            <ac:spMk id="3" creationId="{BCB87C17-6C9E-49C5-828D-D3B913542A4A}"/>
          </ac:spMkLst>
        </pc:spChg>
      </pc:sldChg>
      <pc:sldChg chg="modSp">
        <pc:chgData name="Tomas Boström" userId="3a4c2c16-617f-40bb-9ac1-f8e85c8e3d90" providerId="ADAL" clId="{95F11540-D214-4BB6-ADAD-171714085CD1}" dt="2023-09-29T09:48:26.559" v="134" actId="20577"/>
        <pc:sldMkLst>
          <pc:docMk/>
          <pc:sldMk cId="2673618148" sldId="259"/>
        </pc:sldMkLst>
        <pc:spChg chg="mod">
          <ac:chgData name="Tomas Boström" userId="3a4c2c16-617f-40bb-9ac1-f8e85c8e3d90" providerId="ADAL" clId="{95F11540-D214-4BB6-ADAD-171714085CD1}" dt="2023-09-29T09:48:04.925" v="57" actId="14100"/>
          <ac:spMkLst>
            <pc:docMk/>
            <pc:sldMk cId="2673618148" sldId="259"/>
            <ac:spMk id="2" creationId="{5D034C6E-9D46-420C-9447-98C3FC44B464}"/>
          </ac:spMkLst>
        </pc:spChg>
        <pc:spChg chg="mod">
          <ac:chgData name="Tomas Boström" userId="3a4c2c16-617f-40bb-9ac1-f8e85c8e3d90" providerId="ADAL" clId="{95F11540-D214-4BB6-ADAD-171714085CD1}" dt="2023-09-29T09:48:26.559" v="134" actId="20577"/>
          <ac:spMkLst>
            <pc:docMk/>
            <pc:sldMk cId="2673618148" sldId="259"/>
            <ac:spMk id="3" creationId="{486E3317-7DC1-42F0-BB76-321CB5A1D84B}"/>
          </ac:spMkLst>
        </pc:spChg>
      </pc:sldChg>
      <pc:sldChg chg="modSp add">
        <pc:chgData name="Tomas Boström" userId="3a4c2c16-617f-40bb-9ac1-f8e85c8e3d90" providerId="ADAL" clId="{95F11540-D214-4BB6-ADAD-171714085CD1}" dt="2023-09-29T09:43:42.681" v="36" actId="14100"/>
        <pc:sldMkLst>
          <pc:docMk/>
          <pc:sldMk cId="1502398805" sldId="261"/>
        </pc:sldMkLst>
        <pc:spChg chg="mod">
          <ac:chgData name="Tomas Boström" userId="3a4c2c16-617f-40bb-9ac1-f8e85c8e3d90" providerId="ADAL" clId="{95F11540-D214-4BB6-ADAD-171714085CD1}" dt="2023-09-29T09:43:42.681" v="36" actId="14100"/>
          <ac:spMkLst>
            <pc:docMk/>
            <pc:sldMk cId="1502398805" sldId="261"/>
            <ac:spMk id="2" creationId="{AC5F5317-C65C-4FC0-AC3E-0BA1DDC82EA0}"/>
          </ac:spMkLst>
        </pc:spChg>
      </pc:sldChg>
      <pc:sldChg chg="modSp add">
        <pc:chgData name="Tomas Boström" userId="3a4c2c16-617f-40bb-9ac1-f8e85c8e3d90" providerId="ADAL" clId="{95F11540-D214-4BB6-ADAD-171714085CD1}" dt="2023-10-02T08:03:20.149" v="325" actId="20577"/>
        <pc:sldMkLst>
          <pc:docMk/>
          <pc:sldMk cId="4077746951" sldId="262"/>
        </pc:sldMkLst>
        <pc:spChg chg="mod">
          <ac:chgData name="Tomas Boström" userId="3a4c2c16-617f-40bb-9ac1-f8e85c8e3d90" providerId="ADAL" clId="{95F11540-D214-4BB6-ADAD-171714085CD1}" dt="2023-10-02T08:02:20.052" v="144" actId="20577"/>
          <ac:spMkLst>
            <pc:docMk/>
            <pc:sldMk cId="4077746951" sldId="262"/>
            <ac:spMk id="2" creationId="{92CD1B6A-177B-438B-93CD-8957B4655146}"/>
          </ac:spMkLst>
        </pc:spChg>
        <pc:spChg chg="mod">
          <ac:chgData name="Tomas Boström" userId="3a4c2c16-617f-40bb-9ac1-f8e85c8e3d90" providerId="ADAL" clId="{95F11540-D214-4BB6-ADAD-171714085CD1}" dt="2023-10-02T08:03:20.149" v="325" actId="20577"/>
          <ac:spMkLst>
            <pc:docMk/>
            <pc:sldMk cId="4077746951" sldId="262"/>
            <ac:spMk id="3" creationId="{C1D05088-1760-4D57-BA26-678409698FDE}"/>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sv-SE"/>
              <a:t>Klicka här för att ändra mall för rubrikformat</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10/2/2023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sv-SE"/>
              <a:t>Klicka på ikonen för att lägga till en bild</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sv-SE"/>
              <a:t>Klicka här för att ändra mall för rubrikformat</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sv-SE"/>
              <a:t>Klicka här för att ändra mall för rubrikformat</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sv-SE"/>
              <a:t>Klicka här för att ändra mall för rubrikformat</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sv-SE"/>
              <a:t>Klicka här för att ändra mall för rubrikformat</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3" name="Date Placeholder 2"/>
          <p:cNvSpPr>
            <a:spLocks noGrp="1"/>
          </p:cNvSpPr>
          <p:nvPr>
            <p:ph type="dt" sz="half" idx="10"/>
          </p:nvPr>
        </p:nvSpPr>
        <p:spPr/>
        <p:txBody>
          <a:bodyPr/>
          <a:lstStyle/>
          <a:p>
            <a:fld id="{48A87A34-81AB-432B-8DAE-1953F412C126}" type="datetimeFigureOut">
              <a:rPr lang="en-US" dirty="0"/>
              <a:t>10/2/2023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sv-SE"/>
              <a:t>Klicka här för att ändra mall för rubrikformat</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v-SE"/>
              <a:t>Klicka på ikonen för att lägga till en bild</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v-SE"/>
              <a:t>Klicka på ikonen för att lägga till en bild</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v-SE"/>
              <a:t>Klicka på ikonen för att lägga till en bild</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3" name="Date Placeholder 2"/>
          <p:cNvSpPr>
            <a:spLocks noGrp="1"/>
          </p:cNvSpPr>
          <p:nvPr>
            <p:ph type="dt" sz="half" idx="10"/>
          </p:nvPr>
        </p:nvSpPr>
        <p:spPr/>
        <p:txBody>
          <a:bodyPr/>
          <a:lstStyle/>
          <a:p>
            <a:fld id="{48A87A34-81AB-432B-8DAE-1953F412C126}" type="datetimeFigureOut">
              <a:rPr lang="en-US" dirty="0"/>
              <a:t>10/2/2023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48A87A34-81AB-432B-8DAE-1953F412C126}"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141410" y="3073397"/>
            <a:ext cx="4878391" cy="2717801"/>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172200" y="3073397"/>
            <a:ext cx="4875210" cy="2717801"/>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48A87A34-81AB-432B-8DAE-1953F412C126}"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10/2/2023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D9D97B-6741-4EF4-A5AB-791566B4EE62}"/>
              </a:ext>
            </a:extLst>
          </p:cNvPr>
          <p:cNvSpPr>
            <a:spLocks noGrp="1"/>
          </p:cNvSpPr>
          <p:nvPr>
            <p:ph type="ctrTitle"/>
          </p:nvPr>
        </p:nvSpPr>
        <p:spPr>
          <a:xfrm>
            <a:off x="1876424" y="1122363"/>
            <a:ext cx="8791575" cy="817050"/>
          </a:xfrm>
        </p:spPr>
        <p:txBody>
          <a:bodyPr>
            <a:normAutofit fontScale="90000"/>
          </a:bodyPr>
          <a:lstStyle/>
          <a:p>
            <a:r>
              <a:rPr lang="sv-SE" dirty="0"/>
              <a:t>Dagordning</a:t>
            </a:r>
            <a:br>
              <a:rPr lang="sv-SE" dirty="0"/>
            </a:br>
            <a:endParaRPr lang="sv-SE" dirty="0"/>
          </a:p>
        </p:txBody>
      </p:sp>
      <p:sp>
        <p:nvSpPr>
          <p:cNvPr id="3" name="Underrubrik 2">
            <a:extLst>
              <a:ext uri="{FF2B5EF4-FFF2-40B4-BE49-F238E27FC236}">
                <a16:creationId xmlns:a16="http://schemas.microsoft.com/office/drawing/2014/main" id="{BCB87C17-6C9E-49C5-828D-D3B913542A4A}"/>
              </a:ext>
            </a:extLst>
          </p:cNvPr>
          <p:cNvSpPr>
            <a:spLocks noGrp="1"/>
          </p:cNvSpPr>
          <p:nvPr>
            <p:ph type="subTitle" idx="1"/>
          </p:nvPr>
        </p:nvSpPr>
        <p:spPr>
          <a:xfrm>
            <a:off x="1876423" y="1437968"/>
            <a:ext cx="8791575" cy="4616245"/>
          </a:xfrm>
        </p:spPr>
        <p:txBody>
          <a:bodyPr>
            <a:normAutofit fontScale="92500" lnSpcReduction="10000"/>
          </a:bodyPr>
          <a:lstStyle/>
          <a:p>
            <a:pPr marL="342900" indent="-342900">
              <a:buFont typeface="Arial" panose="020B0604020202020204" pitchFamily="34" charset="0"/>
              <a:buChar char="•"/>
            </a:pPr>
            <a:r>
              <a:rPr lang="sv-SE" sz="3600" dirty="0"/>
              <a:t>Utvärdering av säsongen</a:t>
            </a:r>
          </a:p>
          <a:p>
            <a:pPr marL="342900" indent="-342900">
              <a:buFont typeface="Arial" panose="020B0604020202020204" pitchFamily="34" charset="0"/>
              <a:buChar char="•"/>
            </a:pPr>
            <a:r>
              <a:rPr lang="sv-SE" sz="3600" dirty="0"/>
              <a:t>Fortsatt spel nästa år</a:t>
            </a:r>
          </a:p>
          <a:p>
            <a:pPr marL="342900" indent="-342900">
              <a:buFont typeface="Arial" panose="020B0604020202020204" pitchFamily="34" charset="0"/>
              <a:buChar char="•"/>
            </a:pPr>
            <a:r>
              <a:rPr lang="sv-SE" sz="3600" dirty="0"/>
              <a:t>Cup nästa säsong</a:t>
            </a:r>
          </a:p>
          <a:p>
            <a:pPr marL="342900" indent="-342900">
              <a:buFont typeface="Arial" panose="020B0604020202020204" pitchFamily="34" charset="0"/>
              <a:buChar char="•"/>
            </a:pPr>
            <a:r>
              <a:rPr lang="sv-SE" sz="3600" dirty="0"/>
              <a:t>Träningar nästa säsong och under vintern</a:t>
            </a:r>
          </a:p>
          <a:p>
            <a:pPr marL="342900" indent="-342900">
              <a:buFont typeface="Arial" panose="020B0604020202020204" pitchFamily="34" charset="0"/>
              <a:buChar char="•"/>
            </a:pPr>
            <a:r>
              <a:rPr lang="sv-SE" sz="3600" dirty="0"/>
              <a:t>Lagkassa</a:t>
            </a:r>
          </a:p>
          <a:p>
            <a:pPr marL="342900" indent="-342900">
              <a:buFont typeface="Arial" panose="020B0604020202020204" pitchFamily="34" charset="0"/>
              <a:buChar char="•"/>
            </a:pPr>
            <a:r>
              <a:rPr lang="sv-SE" sz="3600" dirty="0"/>
              <a:t>Värdegrund</a:t>
            </a:r>
          </a:p>
          <a:p>
            <a:endParaRPr lang="sv-SE" dirty="0"/>
          </a:p>
        </p:txBody>
      </p:sp>
    </p:spTree>
    <p:extLst>
      <p:ext uri="{BB962C8B-B14F-4D97-AF65-F5344CB8AC3E}">
        <p14:creationId xmlns:p14="http://schemas.microsoft.com/office/powerpoint/2010/main" val="420270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34E9F4-78DC-40C8-9918-4ACF51154660}"/>
              </a:ext>
            </a:extLst>
          </p:cNvPr>
          <p:cNvSpPr>
            <a:spLocks noGrp="1"/>
          </p:cNvSpPr>
          <p:nvPr>
            <p:ph type="title"/>
          </p:nvPr>
        </p:nvSpPr>
        <p:spPr>
          <a:xfrm>
            <a:off x="1141411" y="1419227"/>
            <a:ext cx="9906000" cy="1014412"/>
          </a:xfrm>
        </p:spPr>
        <p:txBody>
          <a:bodyPr/>
          <a:lstStyle/>
          <a:p>
            <a:r>
              <a:rPr lang="sv-SE" dirty="0"/>
              <a:t>Utvärdering av säsongen</a:t>
            </a:r>
          </a:p>
        </p:txBody>
      </p:sp>
      <p:sp>
        <p:nvSpPr>
          <p:cNvPr id="3" name="Platshållare för text 2">
            <a:extLst>
              <a:ext uri="{FF2B5EF4-FFF2-40B4-BE49-F238E27FC236}">
                <a16:creationId xmlns:a16="http://schemas.microsoft.com/office/drawing/2014/main" id="{34925E92-447E-45C0-8C67-95E9AB2B2C14}"/>
              </a:ext>
            </a:extLst>
          </p:cNvPr>
          <p:cNvSpPr>
            <a:spLocks noGrp="1"/>
          </p:cNvSpPr>
          <p:nvPr>
            <p:ph type="body" idx="1"/>
          </p:nvPr>
        </p:nvSpPr>
        <p:spPr>
          <a:xfrm>
            <a:off x="1141411" y="2750574"/>
            <a:ext cx="9906000" cy="3048564"/>
          </a:xfrm>
        </p:spPr>
        <p:txBody>
          <a:bodyPr/>
          <a:lstStyle/>
          <a:p>
            <a:pPr marL="285750" indent="-285750">
              <a:buFont typeface="Arial" panose="020B0604020202020204" pitchFamily="34" charset="0"/>
              <a:buChar char="•"/>
            </a:pPr>
            <a:r>
              <a:rPr lang="sv-SE" dirty="0"/>
              <a:t>Vad tycker ni som föräldrar om den säsong som varit?</a:t>
            </a:r>
          </a:p>
          <a:p>
            <a:pPr marL="285750" indent="-285750">
              <a:buFont typeface="Arial" panose="020B0604020202020204" pitchFamily="34" charset="0"/>
              <a:buChar char="•"/>
            </a:pPr>
            <a:r>
              <a:rPr lang="sv-SE" dirty="0"/>
              <a:t>Har ni fått några synpunkter från era barn/ungdomar om hur det upplevt säsongen?</a:t>
            </a:r>
          </a:p>
        </p:txBody>
      </p:sp>
    </p:spTree>
    <p:extLst>
      <p:ext uri="{BB962C8B-B14F-4D97-AF65-F5344CB8AC3E}">
        <p14:creationId xmlns:p14="http://schemas.microsoft.com/office/powerpoint/2010/main" val="2274374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362AAD-89E4-4561-8C77-53E36F0EFA69}"/>
              </a:ext>
            </a:extLst>
          </p:cNvPr>
          <p:cNvSpPr>
            <a:spLocks noGrp="1"/>
          </p:cNvSpPr>
          <p:nvPr>
            <p:ph type="ctrTitle"/>
          </p:nvPr>
        </p:nvSpPr>
        <p:spPr>
          <a:xfrm>
            <a:off x="1876424" y="1122363"/>
            <a:ext cx="8791575" cy="868669"/>
          </a:xfrm>
        </p:spPr>
        <p:txBody>
          <a:bodyPr/>
          <a:lstStyle/>
          <a:p>
            <a:r>
              <a:rPr lang="sv-SE" dirty="0"/>
              <a:t>Fortsatt spel nästa år</a:t>
            </a:r>
          </a:p>
        </p:txBody>
      </p:sp>
      <p:sp>
        <p:nvSpPr>
          <p:cNvPr id="3" name="Underrubrik 2">
            <a:extLst>
              <a:ext uri="{FF2B5EF4-FFF2-40B4-BE49-F238E27FC236}">
                <a16:creationId xmlns:a16="http://schemas.microsoft.com/office/drawing/2014/main" id="{C234DD16-D8F6-48C4-A6B3-B0C45B0F3190}"/>
              </a:ext>
            </a:extLst>
          </p:cNvPr>
          <p:cNvSpPr>
            <a:spLocks noGrp="1"/>
          </p:cNvSpPr>
          <p:nvPr>
            <p:ph type="subTitle" idx="1"/>
          </p:nvPr>
        </p:nvSpPr>
        <p:spPr>
          <a:xfrm>
            <a:off x="1876424" y="1991032"/>
            <a:ext cx="8791575" cy="4395020"/>
          </a:xfrm>
        </p:spPr>
        <p:txBody>
          <a:bodyPr>
            <a:normAutofit/>
          </a:bodyPr>
          <a:lstStyle/>
          <a:p>
            <a:r>
              <a:rPr lang="sv-SE" sz="2400" dirty="0"/>
              <a:t>Efter säsongen slut kommer det komma en fråga om ert barn/ungdom vill fortsätta spela nästa år. </a:t>
            </a:r>
          </a:p>
          <a:p>
            <a:r>
              <a:rPr lang="sv-SE" sz="2400" dirty="0"/>
              <a:t>Det är tidigt, men vi behöver veta på ett ungefär hur många vi blir för att veta hur många lag vi ska tänka oss nästa år. Vi hoppas att vi även fortsatt kan vara 2 lag så att vi får mycket speltid.</a:t>
            </a:r>
          </a:p>
        </p:txBody>
      </p:sp>
    </p:spTree>
    <p:extLst>
      <p:ext uri="{BB962C8B-B14F-4D97-AF65-F5344CB8AC3E}">
        <p14:creationId xmlns:p14="http://schemas.microsoft.com/office/powerpoint/2010/main" val="1141617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034C6E-9D46-420C-9447-98C3FC44B464}"/>
              </a:ext>
            </a:extLst>
          </p:cNvPr>
          <p:cNvSpPr>
            <a:spLocks noGrp="1"/>
          </p:cNvSpPr>
          <p:nvPr>
            <p:ph type="ctrTitle"/>
          </p:nvPr>
        </p:nvSpPr>
        <p:spPr>
          <a:xfrm>
            <a:off x="1876424" y="1122363"/>
            <a:ext cx="8791575" cy="927663"/>
          </a:xfrm>
        </p:spPr>
        <p:txBody>
          <a:bodyPr/>
          <a:lstStyle/>
          <a:p>
            <a:r>
              <a:rPr lang="sv-SE" dirty="0"/>
              <a:t>CUP</a:t>
            </a:r>
          </a:p>
        </p:txBody>
      </p:sp>
      <p:sp>
        <p:nvSpPr>
          <p:cNvPr id="3" name="Underrubrik 2">
            <a:extLst>
              <a:ext uri="{FF2B5EF4-FFF2-40B4-BE49-F238E27FC236}">
                <a16:creationId xmlns:a16="http://schemas.microsoft.com/office/drawing/2014/main" id="{486E3317-7DC1-42F0-BB76-321CB5A1D84B}"/>
              </a:ext>
            </a:extLst>
          </p:cNvPr>
          <p:cNvSpPr>
            <a:spLocks noGrp="1"/>
          </p:cNvSpPr>
          <p:nvPr>
            <p:ph type="subTitle" idx="1"/>
          </p:nvPr>
        </p:nvSpPr>
        <p:spPr>
          <a:xfrm>
            <a:off x="1876424" y="2050026"/>
            <a:ext cx="8791575" cy="3207774"/>
          </a:xfrm>
        </p:spPr>
        <p:txBody>
          <a:bodyPr>
            <a:normAutofit fontScale="92500" lnSpcReduction="10000"/>
          </a:bodyPr>
          <a:lstStyle/>
          <a:p>
            <a:r>
              <a:rPr lang="sv-SE" dirty="0"/>
              <a:t>Vi har funderingar på att anmäla oss till Hudik cup 14-16 juni 2024</a:t>
            </a:r>
          </a:p>
          <a:p>
            <a:r>
              <a:rPr lang="sv-SE" dirty="0"/>
              <a:t>Kan bli svårt att få ihop till 2 hela lag. Just nu är vi 25. Varje lag behöver Minst 12 spelare för att få ihop det. Men samtidigt kan det bli många för 1 lag.</a:t>
            </a:r>
          </a:p>
          <a:p>
            <a:r>
              <a:rPr lang="sv-SE" dirty="0"/>
              <a:t>Det Kommer bli en kostnad för varje spelare som åker. Vi hade några som spelade med F-10 på den cupen i år. De betalade 1200kr plus resa per spelare.</a:t>
            </a:r>
          </a:p>
          <a:p>
            <a:r>
              <a:rPr lang="sv-SE" dirty="0"/>
              <a:t>Kan vara så att det kommer behövas </a:t>
            </a:r>
            <a:r>
              <a:rPr lang="sv-SE"/>
              <a:t>någon lagmamma som sover med barnen.</a:t>
            </a:r>
            <a:endParaRPr lang="sv-SE" dirty="0"/>
          </a:p>
          <a:p>
            <a:endParaRPr lang="sv-SE" dirty="0"/>
          </a:p>
          <a:p>
            <a:endParaRPr lang="sv-SE" dirty="0"/>
          </a:p>
        </p:txBody>
      </p:sp>
    </p:spTree>
    <p:extLst>
      <p:ext uri="{BB962C8B-B14F-4D97-AF65-F5344CB8AC3E}">
        <p14:creationId xmlns:p14="http://schemas.microsoft.com/office/powerpoint/2010/main" val="2673618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414680-017B-47EC-9E13-D9BB0014A9BF}"/>
              </a:ext>
            </a:extLst>
          </p:cNvPr>
          <p:cNvSpPr>
            <a:spLocks noGrp="1"/>
          </p:cNvSpPr>
          <p:nvPr>
            <p:ph type="ctrTitle"/>
          </p:nvPr>
        </p:nvSpPr>
        <p:spPr>
          <a:xfrm>
            <a:off x="1876424" y="1122363"/>
            <a:ext cx="8791575" cy="780179"/>
          </a:xfrm>
        </p:spPr>
        <p:txBody>
          <a:bodyPr/>
          <a:lstStyle/>
          <a:p>
            <a:r>
              <a:rPr lang="sv-SE" dirty="0"/>
              <a:t>Träningar</a:t>
            </a:r>
          </a:p>
        </p:txBody>
      </p:sp>
      <p:sp>
        <p:nvSpPr>
          <p:cNvPr id="3" name="Underrubrik 2">
            <a:extLst>
              <a:ext uri="{FF2B5EF4-FFF2-40B4-BE49-F238E27FC236}">
                <a16:creationId xmlns:a16="http://schemas.microsoft.com/office/drawing/2014/main" id="{C2E21642-D50C-4228-B618-5A2898928603}"/>
              </a:ext>
            </a:extLst>
          </p:cNvPr>
          <p:cNvSpPr>
            <a:spLocks noGrp="1"/>
          </p:cNvSpPr>
          <p:nvPr>
            <p:ph type="subTitle" idx="1"/>
          </p:nvPr>
        </p:nvSpPr>
        <p:spPr>
          <a:xfrm>
            <a:off x="1876424" y="1902542"/>
            <a:ext cx="8791575" cy="3355258"/>
          </a:xfrm>
        </p:spPr>
        <p:txBody>
          <a:bodyPr>
            <a:normAutofit/>
          </a:bodyPr>
          <a:lstStyle/>
          <a:p>
            <a:r>
              <a:rPr lang="sv-SE" dirty="0"/>
              <a:t>Det kommer krävas mer av varje spelare för att orka med att spela 9-manna. Planen är större och spelet kommer gå fortare. Vi kommer behöva förbättra vår kondition för att orka med.</a:t>
            </a:r>
          </a:p>
          <a:p>
            <a:r>
              <a:rPr lang="sv-SE" dirty="0"/>
              <a:t>10:orna kommer träna fotboll inomhus under vintern. Om det finns intresse från några av våra spelare, så kan vi se om det finns möjlighet att de kan få träna med dem.</a:t>
            </a:r>
          </a:p>
        </p:txBody>
      </p:sp>
    </p:spTree>
    <p:extLst>
      <p:ext uri="{BB962C8B-B14F-4D97-AF65-F5344CB8AC3E}">
        <p14:creationId xmlns:p14="http://schemas.microsoft.com/office/powerpoint/2010/main" val="234226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5F5317-C65C-4FC0-AC3E-0BA1DDC82EA0}"/>
              </a:ext>
            </a:extLst>
          </p:cNvPr>
          <p:cNvSpPr>
            <a:spLocks noGrp="1"/>
          </p:cNvSpPr>
          <p:nvPr>
            <p:ph type="ctrTitle"/>
          </p:nvPr>
        </p:nvSpPr>
        <p:spPr>
          <a:xfrm>
            <a:off x="1876424" y="1122363"/>
            <a:ext cx="8791575" cy="1112018"/>
          </a:xfrm>
        </p:spPr>
        <p:txBody>
          <a:bodyPr/>
          <a:lstStyle/>
          <a:p>
            <a:r>
              <a:rPr lang="sv-SE" dirty="0"/>
              <a:t>Lagkassa</a:t>
            </a:r>
          </a:p>
        </p:txBody>
      </p:sp>
      <p:sp>
        <p:nvSpPr>
          <p:cNvPr id="3" name="Underrubrik 2">
            <a:extLst>
              <a:ext uri="{FF2B5EF4-FFF2-40B4-BE49-F238E27FC236}">
                <a16:creationId xmlns:a16="http://schemas.microsoft.com/office/drawing/2014/main" id="{8E289216-6774-4FF2-9892-F15AE38B3175}"/>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1502398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CD1B6A-177B-438B-93CD-8957B4655146}"/>
              </a:ext>
            </a:extLst>
          </p:cNvPr>
          <p:cNvSpPr>
            <a:spLocks noGrp="1"/>
          </p:cNvSpPr>
          <p:nvPr>
            <p:ph type="ctrTitle"/>
          </p:nvPr>
        </p:nvSpPr>
        <p:spPr/>
        <p:txBody>
          <a:bodyPr/>
          <a:lstStyle/>
          <a:p>
            <a:r>
              <a:rPr lang="sv-SE" dirty="0"/>
              <a:t>Värdegrund</a:t>
            </a:r>
          </a:p>
        </p:txBody>
      </p:sp>
      <p:sp>
        <p:nvSpPr>
          <p:cNvPr id="3" name="Underrubrik 2">
            <a:extLst>
              <a:ext uri="{FF2B5EF4-FFF2-40B4-BE49-F238E27FC236}">
                <a16:creationId xmlns:a16="http://schemas.microsoft.com/office/drawing/2014/main" id="{C1D05088-1760-4D57-BA26-678409698FDE}"/>
              </a:ext>
            </a:extLst>
          </p:cNvPr>
          <p:cNvSpPr>
            <a:spLocks noGrp="1"/>
          </p:cNvSpPr>
          <p:nvPr>
            <p:ph type="subTitle" idx="1"/>
          </p:nvPr>
        </p:nvSpPr>
        <p:spPr/>
        <p:txBody>
          <a:bodyPr/>
          <a:lstStyle/>
          <a:p>
            <a:r>
              <a:rPr lang="sv-SE" dirty="0"/>
              <a:t>Vi har haft lite utmaningar kring det. Kommer arbeta mer med det nästa säsong.</a:t>
            </a:r>
          </a:p>
          <a:p>
            <a:r>
              <a:rPr lang="sv-SE" dirty="0"/>
              <a:t>Men vår upplevelse är i stort att tjejerna verkar ha väldigt roligt tillsammans.</a:t>
            </a:r>
          </a:p>
        </p:txBody>
      </p:sp>
    </p:spTree>
    <p:extLst>
      <p:ext uri="{BB962C8B-B14F-4D97-AF65-F5344CB8AC3E}">
        <p14:creationId xmlns:p14="http://schemas.microsoft.com/office/powerpoint/2010/main" val="4077746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rets">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38DEC54D355A459CCF7D2A6D88AF72" ma:contentTypeVersion="8" ma:contentTypeDescription="Create a new document." ma:contentTypeScope="" ma:versionID="539dd80f744695fb550ce80f84516635">
  <xsd:schema xmlns:xsd="http://www.w3.org/2001/XMLSchema" xmlns:xs="http://www.w3.org/2001/XMLSchema" xmlns:p="http://schemas.microsoft.com/office/2006/metadata/properties" xmlns:ns3="15b188e5-5c85-47dc-b215-74fc42bb2544" targetNamespace="http://schemas.microsoft.com/office/2006/metadata/properties" ma:root="true" ma:fieldsID="7db8f7b9c1b5025a5a6d86d19c52d6c8" ns3:_="">
    <xsd:import namespace="15b188e5-5c85-47dc-b215-74fc42bb254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188e5-5c85-47dc-b215-74fc42bb25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DDA6B5-BE62-4B7B-A3C8-32AA47762C01}">
  <ds:schemaRefs>
    <ds:schemaRef ds:uri="http://purl.org/dc/elements/1.1/"/>
    <ds:schemaRef ds:uri="http://schemas.microsoft.com/office/2006/metadata/properties"/>
    <ds:schemaRef ds:uri="15b188e5-5c85-47dc-b215-74fc42bb254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B36609E9-308E-4CE4-A458-B78C7112662B}">
  <ds:schemaRefs>
    <ds:schemaRef ds:uri="http://schemas.microsoft.com/sharepoint/v3/contenttype/forms"/>
  </ds:schemaRefs>
</ds:datastoreItem>
</file>

<file path=customXml/itemProps3.xml><?xml version="1.0" encoding="utf-8"?>
<ds:datastoreItem xmlns:ds="http://schemas.openxmlformats.org/officeDocument/2006/customXml" ds:itemID="{1EC64D77-5CC3-47BF-A441-ACF3B9AF48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b188e5-5c85-47dc-b215-74fc42bb25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TM04033919[[fn=Krets]]</Template>
  <TotalTime>27</TotalTime>
  <Words>321</Words>
  <Application>Microsoft Office PowerPoint</Application>
  <PresentationFormat>Bredbild</PresentationFormat>
  <Paragraphs>25</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Trebuchet MS</vt:lpstr>
      <vt:lpstr>Tw Cen MT</vt:lpstr>
      <vt:lpstr>Krets</vt:lpstr>
      <vt:lpstr>Dagordning </vt:lpstr>
      <vt:lpstr>Utvärdering av säsongen</vt:lpstr>
      <vt:lpstr>Fortsatt spel nästa år</vt:lpstr>
      <vt:lpstr>CUP</vt:lpstr>
      <vt:lpstr>Träningar</vt:lpstr>
      <vt:lpstr>Lagkassa</vt:lpstr>
      <vt:lpstr>Värdegrund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Dagordning</dc:title>
  <dc:creator>Tomas Boström</dc:creator>
  <cp:lastModifiedBy>Tomas Boström</cp:lastModifiedBy>
  <cp:revision>3</cp:revision>
  <dcterms:created xsi:type="dcterms:W3CDTF">2023-09-29T09:15:35Z</dcterms:created>
  <dcterms:modified xsi:type="dcterms:W3CDTF">2023-10-02T08:03:42Z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0x0101006038DEC54D355A459CCF7D2A6D88AF72</vt:lpwstr>
  </property>
</Properties>
</file>