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0" r:id="rId7"/>
    <p:sldId id="262"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676BB1-4B3D-478B-B0A3-0670DBCDF6A3}" v="1" dt="2026-05-21T09:50:22.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7" d="100"/>
          <a:sy n="97" d="100"/>
        </p:scale>
        <p:origin x="99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Lindström (Billerud)" userId="4812b899-464b-45e4-af61-725736f817e5" providerId="ADAL" clId="{8C9160FD-4FC6-457F-B6C0-E427698458C1}"/>
    <pc:docChg chg="undo custSel addSld modSld">
      <pc:chgData name="Anna Lindström (Billerud)" userId="4812b899-464b-45e4-af61-725736f817e5" providerId="ADAL" clId="{8C9160FD-4FC6-457F-B6C0-E427698458C1}" dt="2026-05-21T09:53:03.339" v="394" actId="115"/>
      <pc:docMkLst>
        <pc:docMk/>
      </pc:docMkLst>
      <pc:sldChg chg="modSp mod">
        <pc:chgData name="Anna Lindström (Billerud)" userId="4812b899-464b-45e4-af61-725736f817e5" providerId="ADAL" clId="{8C9160FD-4FC6-457F-B6C0-E427698458C1}" dt="2026-05-21T09:49:08.345" v="199" actId="20577"/>
        <pc:sldMkLst>
          <pc:docMk/>
          <pc:sldMk cId="805968415" sldId="259"/>
        </pc:sldMkLst>
        <pc:spChg chg="mod">
          <ac:chgData name="Anna Lindström (Billerud)" userId="4812b899-464b-45e4-af61-725736f817e5" providerId="ADAL" clId="{8C9160FD-4FC6-457F-B6C0-E427698458C1}" dt="2026-05-21T09:49:08.345" v="199" actId="20577"/>
          <ac:spMkLst>
            <pc:docMk/>
            <pc:sldMk cId="805968415" sldId="259"/>
            <ac:spMk id="10" creationId="{4AB69F2D-6EBA-1D21-DDDB-13B4E2D62E7B}"/>
          </ac:spMkLst>
        </pc:spChg>
      </pc:sldChg>
      <pc:sldChg chg="modSp mod">
        <pc:chgData name="Anna Lindström (Billerud)" userId="4812b899-464b-45e4-af61-725736f817e5" providerId="ADAL" clId="{8C9160FD-4FC6-457F-B6C0-E427698458C1}" dt="2026-05-21T09:49:45.196" v="249" actId="20577"/>
        <pc:sldMkLst>
          <pc:docMk/>
          <pc:sldMk cId="1407983871" sldId="260"/>
        </pc:sldMkLst>
        <pc:spChg chg="mod">
          <ac:chgData name="Anna Lindström (Billerud)" userId="4812b899-464b-45e4-af61-725736f817e5" providerId="ADAL" clId="{8C9160FD-4FC6-457F-B6C0-E427698458C1}" dt="2026-05-21T09:49:45.196" v="249" actId="20577"/>
          <ac:spMkLst>
            <pc:docMk/>
            <pc:sldMk cId="1407983871" sldId="260"/>
            <ac:spMk id="10" creationId="{79EA128D-17A3-89FC-424E-BB2F3A55C8CB}"/>
          </ac:spMkLst>
        </pc:spChg>
      </pc:sldChg>
      <pc:sldChg chg="addSp delSp modSp new mod setBg">
        <pc:chgData name="Anna Lindström (Billerud)" userId="4812b899-464b-45e4-af61-725736f817e5" providerId="ADAL" clId="{8C9160FD-4FC6-457F-B6C0-E427698458C1}" dt="2026-05-21T09:48:33.659" v="198" actId="20577"/>
        <pc:sldMkLst>
          <pc:docMk/>
          <pc:sldMk cId="3813080188" sldId="261"/>
        </pc:sldMkLst>
        <pc:spChg chg="mod">
          <ac:chgData name="Anna Lindström (Billerud)" userId="4812b899-464b-45e4-af61-725736f817e5" providerId="ADAL" clId="{8C9160FD-4FC6-457F-B6C0-E427698458C1}" dt="2026-05-21T09:48:33.659" v="198" actId="20577"/>
          <ac:spMkLst>
            <pc:docMk/>
            <pc:sldMk cId="3813080188" sldId="261"/>
            <ac:spMk id="2" creationId="{83A01E86-F1C1-EE34-F00C-B43D8BB254FC}"/>
          </ac:spMkLst>
        </pc:spChg>
        <pc:spChg chg="mod">
          <ac:chgData name="Anna Lindström (Billerud)" userId="4812b899-464b-45e4-af61-725736f817e5" providerId="ADAL" clId="{8C9160FD-4FC6-457F-B6C0-E427698458C1}" dt="2026-05-21T09:48:27.109" v="197" actId="27636"/>
          <ac:spMkLst>
            <pc:docMk/>
            <pc:sldMk cId="3813080188" sldId="261"/>
            <ac:spMk id="3" creationId="{1487906C-0F66-2A99-3F02-E045C0B0FB4D}"/>
          </ac:spMkLst>
        </pc:spChg>
      </pc:sldChg>
      <pc:sldChg chg="addSp delSp modSp new mod">
        <pc:chgData name="Anna Lindström (Billerud)" userId="4812b899-464b-45e4-af61-725736f817e5" providerId="ADAL" clId="{8C9160FD-4FC6-457F-B6C0-E427698458C1}" dt="2026-05-21T09:53:03.339" v="394" actId="115"/>
        <pc:sldMkLst>
          <pc:docMk/>
          <pc:sldMk cId="2748776697" sldId="262"/>
        </pc:sldMkLst>
        <pc:spChg chg="mod">
          <ac:chgData name="Anna Lindström (Billerud)" userId="4812b899-464b-45e4-af61-725736f817e5" providerId="ADAL" clId="{8C9160FD-4FC6-457F-B6C0-E427698458C1}" dt="2026-05-21T09:53:03.339" v="394" actId="115"/>
          <ac:spMkLst>
            <pc:docMk/>
            <pc:sldMk cId="2748776697" sldId="262"/>
            <ac:spMk id="2" creationId="{C21E5A5E-AAF0-0FEE-3FB1-60297EE1E6A9}"/>
          </ac:spMkLst>
        </pc:spChg>
        <pc:spChg chg="del mod">
          <ac:chgData name="Anna Lindström (Billerud)" userId="4812b899-464b-45e4-af61-725736f817e5" providerId="ADAL" clId="{8C9160FD-4FC6-457F-B6C0-E427698458C1}" dt="2026-05-21T09:51:49.125" v="382" actId="478"/>
          <ac:spMkLst>
            <pc:docMk/>
            <pc:sldMk cId="2748776697" sldId="262"/>
            <ac:spMk id="3" creationId="{BD666353-4BFE-0044-DCE0-2AC9A9D4053B}"/>
          </ac:spMkLst>
        </pc:spChg>
        <pc:picChg chg="add mod">
          <ac:chgData name="Anna Lindström (Billerud)" userId="4812b899-464b-45e4-af61-725736f817e5" providerId="ADAL" clId="{8C9160FD-4FC6-457F-B6C0-E427698458C1}" dt="2026-05-21T09:52:46.421" v="392" actId="1076"/>
          <ac:picMkLst>
            <pc:docMk/>
            <pc:sldMk cId="2748776697" sldId="262"/>
            <ac:picMk id="5" creationId="{5B0B0028-55B7-1891-8122-12B28548B47B}"/>
          </ac:picMkLst>
        </pc:picChg>
        <pc:picChg chg="add mod">
          <ac:chgData name="Anna Lindström (Billerud)" userId="4812b899-464b-45e4-af61-725736f817e5" providerId="ADAL" clId="{8C9160FD-4FC6-457F-B6C0-E427698458C1}" dt="2026-05-21T09:52:43.422" v="391" actId="14100"/>
          <ac:picMkLst>
            <pc:docMk/>
            <pc:sldMk cId="2748776697" sldId="262"/>
            <ac:picMk id="7" creationId="{AE7EF77A-698B-1EAD-40F2-E2953BFA6E9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F82198-BCEC-DAB8-27AE-CBAD08D4879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1E5F9F2-3542-7D3E-2F0A-17DD0EF785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F95B6FD-770F-339B-4071-16D66E5B10ED}"/>
              </a:ext>
            </a:extLst>
          </p:cNvPr>
          <p:cNvSpPr>
            <a:spLocks noGrp="1"/>
          </p:cNvSpPr>
          <p:nvPr>
            <p:ph type="dt" sz="half" idx="10"/>
          </p:nvPr>
        </p:nvSpPr>
        <p:spPr/>
        <p:txBody>
          <a:bodyPr/>
          <a:lstStyle/>
          <a:p>
            <a:fld id="{DBF048A4-345F-41C9-A3D3-60603F86CF3F}" type="datetimeFigureOut">
              <a:rPr lang="sv-SE" smtClean="0"/>
              <a:t>2026-05-21</a:t>
            </a:fld>
            <a:endParaRPr lang="sv-SE"/>
          </a:p>
        </p:txBody>
      </p:sp>
      <p:sp>
        <p:nvSpPr>
          <p:cNvPr id="5" name="Platshållare för sidfot 4">
            <a:extLst>
              <a:ext uri="{FF2B5EF4-FFF2-40B4-BE49-F238E27FC236}">
                <a16:creationId xmlns:a16="http://schemas.microsoft.com/office/drawing/2014/main" id="{F156835B-4101-5486-45E5-E9D688EC2A2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C069F8A-6E8F-E8CE-2CAA-559923050A87}"/>
              </a:ext>
            </a:extLst>
          </p:cNvPr>
          <p:cNvSpPr>
            <a:spLocks noGrp="1"/>
          </p:cNvSpPr>
          <p:nvPr>
            <p:ph type="sldNum" sz="quarter" idx="12"/>
          </p:nvPr>
        </p:nvSpPr>
        <p:spPr/>
        <p:txBody>
          <a:bodyPr/>
          <a:lstStyle/>
          <a:p>
            <a:fld id="{1D9E38D4-74ED-4CBC-8E03-B02971D36CD6}" type="slidenum">
              <a:rPr lang="sv-SE" smtClean="0"/>
              <a:t>‹#›</a:t>
            </a:fld>
            <a:endParaRPr lang="sv-SE"/>
          </a:p>
        </p:txBody>
      </p:sp>
    </p:spTree>
    <p:extLst>
      <p:ext uri="{BB962C8B-B14F-4D97-AF65-F5344CB8AC3E}">
        <p14:creationId xmlns:p14="http://schemas.microsoft.com/office/powerpoint/2010/main" val="3185992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BB73F8-871A-F29B-338F-51E6CDFF573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FEB974E-FEC7-4479-275A-56FB237CD47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1B4C0E5-BE2D-6FF3-F418-05142C353FBB}"/>
              </a:ext>
            </a:extLst>
          </p:cNvPr>
          <p:cNvSpPr>
            <a:spLocks noGrp="1"/>
          </p:cNvSpPr>
          <p:nvPr>
            <p:ph type="dt" sz="half" idx="10"/>
          </p:nvPr>
        </p:nvSpPr>
        <p:spPr/>
        <p:txBody>
          <a:bodyPr/>
          <a:lstStyle/>
          <a:p>
            <a:fld id="{DBF048A4-345F-41C9-A3D3-60603F86CF3F}" type="datetimeFigureOut">
              <a:rPr lang="sv-SE" smtClean="0"/>
              <a:t>2026-05-21</a:t>
            </a:fld>
            <a:endParaRPr lang="sv-SE"/>
          </a:p>
        </p:txBody>
      </p:sp>
      <p:sp>
        <p:nvSpPr>
          <p:cNvPr id="5" name="Platshållare för sidfot 4">
            <a:extLst>
              <a:ext uri="{FF2B5EF4-FFF2-40B4-BE49-F238E27FC236}">
                <a16:creationId xmlns:a16="http://schemas.microsoft.com/office/drawing/2014/main" id="{536F6FFB-E575-954D-80B3-7DAAAAB1860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037516B-8060-DE0C-A74B-49453EC5C1E1}"/>
              </a:ext>
            </a:extLst>
          </p:cNvPr>
          <p:cNvSpPr>
            <a:spLocks noGrp="1"/>
          </p:cNvSpPr>
          <p:nvPr>
            <p:ph type="sldNum" sz="quarter" idx="12"/>
          </p:nvPr>
        </p:nvSpPr>
        <p:spPr/>
        <p:txBody>
          <a:bodyPr/>
          <a:lstStyle/>
          <a:p>
            <a:fld id="{1D9E38D4-74ED-4CBC-8E03-B02971D36CD6}" type="slidenum">
              <a:rPr lang="sv-SE" smtClean="0"/>
              <a:t>‹#›</a:t>
            </a:fld>
            <a:endParaRPr lang="sv-SE"/>
          </a:p>
        </p:txBody>
      </p:sp>
    </p:spTree>
    <p:extLst>
      <p:ext uri="{BB962C8B-B14F-4D97-AF65-F5344CB8AC3E}">
        <p14:creationId xmlns:p14="http://schemas.microsoft.com/office/powerpoint/2010/main" val="387097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2257ED7-5B7A-DC83-8BA4-4F99C5409AB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A30761-2779-FE5D-0B3C-438BA90B5EA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EF875BC-1810-A14E-0915-DA3C974F38DF}"/>
              </a:ext>
            </a:extLst>
          </p:cNvPr>
          <p:cNvSpPr>
            <a:spLocks noGrp="1"/>
          </p:cNvSpPr>
          <p:nvPr>
            <p:ph type="dt" sz="half" idx="10"/>
          </p:nvPr>
        </p:nvSpPr>
        <p:spPr/>
        <p:txBody>
          <a:bodyPr/>
          <a:lstStyle/>
          <a:p>
            <a:fld id="{DBF048A4-345F-41C9-A3D3-60603F86CF3F}" type="datetimeFigureOut">
              <a:rPr lang="sv-SE" smtClean="0"/>
              <a:t>2026-05-21</a:t>
            </a:fld>
            <a:endParaRPr lang="sv-SE"/>
          </a:p>
        </p:txBody>
      </p:sp>
      <p:sp>
        <p:nvSpPr>
          <p:cNvPr id="5" name="Platshållare för sidfot 4">
            <a:extLst>
              <a:ext uri="{FF2B5EF4-FFF2-40B4-BE49-F238E27FC236}">
                <a16:creationId xmlns:a16="http://schemas.microsoft.com/office/drawing/2014/main" id="{F576DC7A-1E2A-C2C4-C5CF-739E09FD02F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513FC3A-B823-347C-27ED-B8C4E58249BC}"/>
              </a:ext>
            </a:extLst>
          </p:cNvPr>
          <p:cNvSpPr>
            <a:spLocks noGrp="1"/>
          </p:cNvSpPr>
          <p:nvPr>
            <p:ph type="sldNum" sz="quarter" idx="12"/>
          </p:nvPr>
        </p:nvSpPr>
        <p:spPr/>
        <p:txBody>
          <a:bodyPr/>
          <a:lstStyle/>
          <a:p>
            <a:fld id="{1D9E38D4-74ED-4CBC-8E03-B02971D36CD6}" type="slidenum">
              <a:rPr lang="sv-SE" smtClean="0"/>
              <a:t>‹#›</a:t>
            </a:fld>
            <a:endParaRPr lang="sv-SE"/>
          </a:p>
        </p:txBody>
      </p:sp>
    </p:spTree>
    <p:extLst>
      <p:ext uri="{BB962C8B-B14F-4D97-AF65-F5344CB8AC3E}">
        <p14:creationId xmlns:p14="http://schemas.microsoft.com/office/powerpoint/2010/main" val="2500845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561481-506C-8FE3-A7AB-2BF651C6358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2234FC-63B9-2D34-7E1C-82105AF8871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EA80049-7BDD-818E-1234-E8903A4CFEA2}"/>
              </a:ext>
            </a:extLst>
          </p:cNvPr>
          <p:cNvSpPr>
            <a:spLocks noGrp="1"/>
          </p:cNvSpPr>
          <p:nvPr>
            <p:ph type="dt" sz="half" idx="10"/>
          </p:nvPr>
        </p:nvSpPr>
        <p:spPr/>
        <p:txBody>
          <a:bodyPr/>
          <a:lstStyle/>
          <a:p>
            <a:fld id="{DBF048A4-345F-41C9-A3D3-60603F86CF3F}" type="datetimeFigureOut">
              <a:rPr lang="sv-SE" smtClean="0"/>
              <a:t>2026-05-21</a:t>
            </a:fld>
            <a:endParaRPr lang="sv-SE"/>
          </a:p>
        </p:txBody>
      </p:sp>
      <p:sp>
        <p:nvSpPr>
          <p:cNvPr id="5" name="Platshållare för sidfot 4">
            <a:extLst>
              <a:ext uri="{FF2B5EF4-FFF2-40B4-BE49-F238E27FC236}">
                <a16:creationId xmlns:a16="http://schemas.microsoft.com/office/drawing/2014/main" id="{F2B64719-D371-E33A-4CAD-CCB49A99EAE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DB1E62A-98EE-32EC-B0E7-38A20FB53061}"/>
              </a:ext>
            </a:extLst>
          </p:cNvPr>
          <p:cNvSpPr>
            <a:spLocks noGrp="1"/>
          </p:cNvSpPr>
          <p:nvPr>
            <p:ph type="sldNum" sz="quarter" idx="12"/>
          </p:nvPr>
        </p:nvSpPr>
        <p:spPr/>
        <p:txBody>
          <a:bodyPr/>
          <a:lstStyle/>
          <a:p>
            <a:fld id="{1D9E38D4-74ED-4CBC-8E03-B02971D36CD6}" type="slidenum">
              <a:rPr lang="sv-SE" smtClean="0"/>
              <a:t>‹#›</a:t>
            </a:fld>
            <a:endParaRPr lang="sv-SE"/>
          </a:p>
        </p:txBody>
      </p:sp>
    </p:spTree>
    <p:extLst>
      <p:ext uri="{BB962C8B-B14F-4D97-AF65-F5344CB8AC3E}">
        <p14:creationId xmlns:p14="http://schemas.microsoft.com/office/powerpoint/2010/main" val="117485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80610F-98A7-41DB-728F-48BF4E8AE9D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B9DF51C-12EF-B10B-8FD3-68F10DAFEF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79F43E3-5C22-8C1E-8D19-4EA6649F1F26}"/>
              </a:ext>
            </a:extLst>
          </p:cNvPr>
          <p:cNvSpPr>
            <a:spLocks noGrp="1"/>
          </p:cNvSpPr>
          <p:nvPr>
            <p:ph type="dt" sz="half" idx="10"/>
          </p:nvPr>
        </p:nvSpPr>
        <p:spPr/>
        <p:txBody>
          <a:bodyPr/>
          <a:lstStyle/>
          <a:p>
            <a:fld id="{DBF048A4-345F-41C9-A3D3-60603F86CF3F}" type="datetimeFigureOut">
              <a:rPr lang="sv-SE" smtClean="0"/>
              <a:t>2026-05-21</a:t>
            </a:fld>
            <a:endParaRPr lang="sv-SE"/>
          </a:p>
        </p:txBody>
      </p:sp>
      <p:sp>
        <p:nvSpPr>
          <p:cNvPr id="5" name="Platshållare för sidfot 4">
            <a:extLst>
              <a:ext uri="{FF2B5EF4-FFF2-40B4-BE49-F238E27FC236}">
                <a16:creationId xmlns:a16="http://schemas.microsoft.com/office/drawing/2014/main" id="{249E1B3A-82AD-8FD2-41AA-0373C712FD2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83663AF-185E-82B9-1EC0-BE47D45FC35F}"/>
              </a:ext>
            </a:extLst>
          </p:cNvPr>
          <p:cNvSpPr>
            <a:spLocks noGrp="1"/>
          </p:cNvSpPr>
          <p:nvPr>
            <p:ph type="sldNum" sz="quarter" idx="12"/>
          </p:nvPr>
        </p:nvSpPr>
        <p:spPr/>
        <p:txBody>
          <a:bodyPr/>
          <a:lstStyle/>
          <a:p>
            <a:fld id="{1D9E38D4-74ED-4CBC-8E03-B02971D36CD6}" type="slidenum">
              <a:rPr lang="sv-SE" smtClean="0"/>
              <a:t>‹#›</a:t>
            </a:fld>
            <a:endParaRPr lang="sv-SE"/>
          </a:p>
        </p:txBody>
      </p:sp>
    </p:spTree>
    <p:extLst>
      <p:ext uri="{BB962C8B-B14F-4D97-AF65-F5344CB8AC3E}">
        <p14:creationId xmlns:p14="http://schemas.microsoft.com/office/powerpoint/2010/main" val="389382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52CDA5-30F3-DAC6-1E01-9158D0D3337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E2B99C1-2C77-DF26-C32B-C81C6959AC7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F5A364B-3ECF-69AD-2207-F88A322B654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86FFD62-8A31-FE1A-B52E-55D2DFB86853}"/>
              </a:ext>
            </a:extLst>
          </p:cNvPr>
          <p:cNvSpPr>
            <a:spLocks noGrp="1"/>
          </p:cNvSpPr>
          <p:nvPr>
            <p:ph type="dt" sz="half" idx="10"/>
          </p:nvPr>
        </p:nvSpPr>
        <p:spPr/>
        <p:txBody>
          <a:bodyPr/>
          <a:lstStyle/>
          <a:p>
            <a:fld id="{DBF048A4-345F-41C9-A3D3-60603F86CF3F}" type="datetimeFigureOut">
              <a:rPr lang="sv-SE" smtClean="0"/>
              <a:t>2026-05-21</a:t>
            </a:fld>
            <a:endParaRPr lang="sv-SE"/>
          </a:p>
        </p:txBody>
      </p:sp>
      <p:sp>
        <p:nvSpPr>
          <p:cNvPr id="6" name="Platshållare för sidfot 5">
            <a:extLst>
              <a:ext uri="{FF2B5EF4-FFF2-40B4-BE49-F238E27FC236}">
                <a16:creationId xmlns:a16="http://schemas.microsoft.com/office/drawing/2014/main" id="{C8048314-5C18-A7D8-FB39-E68A5A3CAEF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7138885-C003-B337-A3CC-BC55714100E0}"/>
              </a:ext>
            </a:extLst>
          </p:cNvPr>
          <p:cNvSpPr>
            <a:spLocks noGrp="1"/>
          </p:cNvSpPr>
          <p:nvPr>
            <p:ph type="sldNum" sz="quarter" idx="12"/>
          </p:nvPr>
        </p:nvSpPr>
        <p:spPr/>
        <p:txBody>
          <a:bodyPr/>
          <a:lstStyle/>
          <a:p>
            <a:fld id="{1D9E38D4-74ED-4CBC-8E03-B02971D36CD6}" type="slidenum">
              <a:rPr lang="sv-SE" smtClean="0"/>
              <a:t>‹#›</a:t>
            </a:fld>
            <a:endParaRPr lang="sv-SE"/>
          </a:p>
        </p:txBody>
      </p:sp>
    </p:spTree>
    <p:extLst>
      <p:ext uri="{BB962C8B-B14F-4D97-AF65-F5344CB8AC3E}">
        <p14:creationId xmlns:p14="http://schemas.microsoft.com/office/powerpoint/2010/main" val="292634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16833-2F99-F933-587B-540D978E658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D8D59ED-B5FB-686E-07E7-CDFD0EC56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138B47F-5829-F468-C3C5-7580C793074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99BE7B0-7942-7797-F318-A032DD097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F2A84AF-0F97-7FBA-593F-8FA25CE244F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532DE0B-C5CD-9E33-8393-58C84AA5995D}"/>
              </a:ext>
            </a:extLst>
          </p:cNvPr>
          <p:cNvSpPr>
            <a:spLocks noGrp="1"/>
          </p:cNvSpPr>
          <p:nvPr>
            <p:ph type="dt" sz="half" idx="10"/>
          </p:nvPr>
        </p:nvSpPr>
        <p:spPr/>
        <p:txBody>
          <a:bodyPr/>
          <a:lstStyle/>
          <a:p>
            <a:fld id="{DBF048A4-345F-41C9-A3D3-60603F86CF3F}" type="datetimeFigureOut">
              <a:rPr lang="sv-SE" smtClean="0"/>
              <a:t>2026-05-21</a:t>
            </a:fld>
            <a:endParaRPr lang="sv-SE"/>
          </a:p>
        </p:txBody>
      </p:sp>
      <p:sp>
        <p:nvSpPr>
          <p:cNvPr id="8" name="Platshållare för sidfot 7">
            <a:extLst>
              <a:ext uri="{FF2B5EF4-FFF2-40B4-BE49-F238E27FC236}">
                <a16:creationId xmlns:a16="http://schemas.microsoft.com/office/drawing/2014/main" id="{E706119C-B764-8CDE-83C7-27D23CD8EC2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6F8A8D9-D1D7-8296-40F3-036085AD512B}"/>
              </a:ext>
            </a:extLst>
          </p:cNvPr>
          <p:cNvSpPr>
            <a:spLocks noGrp="1"/>
          </p:cNvSpPr>
          <p:nvPr>
            <p:ph type="sldNum" sz="quarter" idx="12"/>
          </p:nvPr>
        </p:nvSpPr>
        <p:spPr/>
        <p:txBody>
          <a:bodyPr/>
          <a:lstStyle/>
          <a:p>
            <a:fld id="{1D9E38D4-74ED-4CBC-8E03-B02971D36CD6}" type="slidenum">
              <a:rPr lang="sv-SE" smtClean="0"/>
              <a:t>‹#›</a:t>
            </a:fld>
            <a:endParaRPr lang="sv-SE"/>
          </a:p>
        </p:txBody>
      </p:sp>
    </p:spTree>
    <p:extLst>
      <p:ext uri="{BB962C8B-B14F-4D97-AF65-F5344CB8AC3E}">
        <p14:creationId xmlns:p14="http://schemas.microsoft.com/office/powerpoint/2010/main" val="108122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DD9D3D-97BE-8FBD-1596-DE11E2A8FE0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DEBA9BD-EBAA-C57E-AA18-2708858BA681}"/>
              </a:ext>
            </a:extLst>
          </p:cNvPr>
          <p:cNvSpPr>
            <a:spLocks noGrp="1"/>
          </p:cNvSpPr>
          <p:nvPr>
            <p:ph type="dt" sz="half" idx="10"/>
          </p:nvPr>
        </p:nvSpPr>
        <p:spPr/>
        <p:txBody>
          <a:bodyPr/>
          <a:lstStyle/>
          <a:p>
            <a:fld id="{DBF048A4-345F-41C9-A3D3-60603F86CF3F}" type="datetimeFigureOut">
              <a:rPr lang="sv-SE" smtClean="0"/>
              <a:t>2026-05-21</a:t>
            </a:fld>
            <a:endParaRPr lang="sv-SE"/>
          </a:p>
        </p:txBody>
      </p:sp>
      <p:sp>
        <p:nvSpPr>
          <p:cNvPr id="4" name="Platshållare för sidfot 3">
            <a:extLst>
              <a:ext uri="{FF2B5EF4-FFF2-40B4-BE49-F238E27FC236}">
                <a16:creationId xmlns:a16="http://schemas.microsoft.com/office/drawing/2014/main" id="{D429598B-8B9D-B122-46BE-0918C0C8168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2795F83-46E8-E379-05C6-CF34532E6099}"/>
              </a:ext>
            </a:extLst>
          </p:cNvPr>
          <p:cNvSpPr>
            <a:spLocks noGrp="1"/>
          </p:cNvSpPr>
          <p:nvPr>
            <p:ph type="sldNum" sz="quarter" idx="12"/>
          </p:nvPr>
        </p:nvSpPr>
        <p:spPr/>
        <p:txBody>
          <a:bodyPr/>
          <a:lstStyle/>
          <a:p>
            <a:fld id="{1D9E38D4-74ED-4CBC-8E03-B02971D36CD6}" type="slidenum">
              <a:rPr lang="sv-SE" smtClean="0"/>
              <a:t>‹#›</a:t>
            </a:fld>
            <a:endParaRPr lang="sv-SE"/>
          </a:p>
        </p:txBody>
      </p:sp>
    </p:spTree>
    <p:extLst>
      <p:ext uri="{BB962C8B-B14F-4D97-AF65-F5344CB8AC3E}">
        <p14:creationId xmlns:p14="http://schemas.microsoft.com/office/powerpoint/2010/main" val="2318681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AE3C318-DC25-CED6-BD66-AEA17958F010}"/>
              </a:ext>
            </a:extLst>
          </p:cNvPr>
          <p:cNvSpPr>
            <a:spLocks noGrp="1"/>
          </p:cNvSpPr>
          <p:nvPr>
            <p:ph type="dt" sz="half" idx="10"/>
          </p:nvPr>
        </p:nvSpPr>
        <p:spPr/>
        <p:txBody>
          <a:bodyPr/>
          <a:lstStyle/>
          <a:p>
            <a:fld id="{DBF048A4-345F-41C9-A3D3-60603F86CF3F}" type="datetimeFigureOut">
              <a:rPr lang="sv-SE" smtClean="0"/>
              <a:t>2026-05-21</a:t>
            </a:fld>
            <a:endParaRPr lang="sv-SE"/>
          </a:p>
        </p:txBody>
      </p:sp>
      <p:sp>
        <p:nvSpPr>
          <p:cNvPr id="3" name="Platshållare för sidfot 2">
            <a:extLst>
              <a:ext uri="{FF2B5EF4-FFF2-40B4-BE49-F238E27FC236}">
                <a16:creationId xmlns:a16="http://schemas.microsoft.com/office/drawing/2014/main" id="{5E70ACF2-EFB6-B062-D2E6-8F8CD9220F2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794E246-7B68-D477-356C-DD07C04864AB}"/>
              </a:ext>
            </a:extLst>
          </p:cNvPr>
          <p:cNvSpPr>
            <a:spLocks noGrp="1"/>
          </p:cNvSpPr>
          <p:nvPr>
            <p:ph type="sldNum" sz="quarter" idx="12"/>
          </p:nvPr>
        </p:nvSpPr>
        <p:spPr/>
        <p:txBody>
          <a:bodyPr/>
          <a:lstStyle/>
          <a:p>
            <a:fld id="{1D9E38D4-74ED-4CBC-8E03-B02971D36CD6}" type="slidenum">
              <a:rPr lang="sv-SE" smtClean="0"/>
              <a:t>‹#›</a:t>
            </a:fld>
            <a:endParaRPr lang="sv-SE"/>
          </a:p>
        </p:txBody>
      </p:sp>
    </p:spTree>
    <p:extLst>
      <p:ext uri="{BB962C8B-B14F-4D97-AF65-F5344CB8AC3E}">
        <p14:creationId xmlns:p14="http://schemas.microsoft.com/office/powerpoint/2010/main" val="87188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733342-0742-FF90-4898-A3C099ADEE2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C8B8BB-A7EB-23E7-79A5-56990E084F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D73A145-5616-CD18-DCD8-22A3B7F2E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E6EB065-766D-058D-E193-5B01EF7331B2}"/>
              </a:ext>
            </a:extLst>
          </p:cNvPr>
          <p:cNvSpPr>
            <a:spLocks noGrp="1"/>
          </p:cNvSpPr>
          <p:nvPr>
            <p:ph type="dt" sz="half" idx="10"/>
          </p:nvPr>
        </p:nvSpPr>
        <p:spPr/>
        <p:txBody>
          <a:bodyPr/>
          <a:lstStyle/>
          <a:p>
            <a:fld id="{DBF048A4-345F-41C9-A3D3-60603F86CF3F}" type="datetimeFigureOut">
              <a:rPr lang="sv-SE" smtClean="0"/>
              <a:t>2026-05-21</a:t>
            </a:fld>
            <a:endParaRPr lang="sv-SE"/>
          </a:p>
        </p:txBody>
      </p:sp>
      <p:sp>
        <p:nvSpPr>
          <p:cNvPr id="6" name="Platshållare för sidfot 5">
            <a:extLst>
              <a:ext uri="{FF2B5EF4-FFF2-40B4-BE49-F238E27FC236}">
                <a16:creationId xmlns:a16="http://schemas.microsoft.com/office/drawing/2014/main" id="{74102B05-2F0E-FA42-10F3-5DE025D4975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5AC4C8B-66CC-D868-5BCB-D1DABACCAD5C}"/>
              </a:ext>
            </a:extLst>
          </p:cNvPr>
          <p:cNvSpPr>
            <a:spLocks noGrp="1"/>
          </p:cNvSpPr>
          <p:nvPr>
            <p:ph type="sldNum" sz="quarter" idx="12"/>
          </p:nvPr>
        </p:nvSpPr>
        <p:spPr/>
        <p:txBody>
          <a:bodyPr/>
          <a:lstStyle/>
          <a:p>
            <a:fld id="{1D9E38D4-74ED-4CBC-8E03-B02971D36CD6}" type="slidenum">
              <a:rPr lang="sv-SE" smtClean="0"/>
              <a:t>‹#›</a:t>
            </a:fld>
            <a:endParaRPr lang="sv-SE"/>
          </a:p>
        </p:txBody>
      </p:sp>
    </p:spTree>
    <p:extLst>
      <p:ext uri="{BB962C8B-B14F-4D97-AF65-F5344CB8AC3E}">
        <p14:creationId xmlns:p14="http://schemas.microsoft.com/office/powerpoint/2010/main" val="332346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D531B0-7958-4DC4-5F9F-19BAF93F19E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1DD30E4-8AD6-4AC6-5075-5DEB5D6185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F08B4AE-3FE4-1277-0379-20C58099B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DE919CD-0569-D268-1C22-15326294CAFA}"/>
              </a:ext>
            </a:extLst>
          </p:cNvPr>
          <p:cNvSpPr>
            <a:spLocks noGrp="1"/>
          </p:cNvSpPr>
          <p:nvPr>
            <p:ph type="dt" sz="half" idx="10"/>
          </p:nvPr>
        </p:nvSpPr>
        <p:spPr/>
        <p:txBody>
          <a:bodyPr/>
          <a:lstStyle/>
          <a:p>
            <a:fld id="{DBF048A4-345F-41C9-A3D3-60603F86CF3F}" type="datetimeFigureOut">
              <a:rPr lang="sv-SE" smtClean="0"/>
              <a:t>2026-05-21</a:t>
            </a:fld>
            <a:endParaRPr lang="sv-SE"/>
          </a:p>
        </p:txBody>
      </p:sp>
      <p:sp>
        <p:nvSpPr>
          <p:cNvPr id="6" name="Platshållare för sidfot 5">
            <a:extLst>
              <a:ext uri="{FF2B5EF4-FFF2-40B4-BE49-F238E27FC236}">
                <a16:creationId xmlns:a16="http://schemas.microsoft.com/office/drawing/2014/main" id="{08D16F6B-3C17-2A50-A91B-BFB2930E26F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313AFC1-9F15-46C0-18B0-A8FF7EFA0F1F}"/>
              </a:ext>
            </a:extLst>
          </p:cNvPr>
          <p:cNvSpPr>
            <a:spLocks noGrp="1"/>
          </p:cNvSpPr>
          <p:nvPr>
            <p:ph type="sldNum" sz="quarter" idx="12"/>
          </p:nvPr>
        </p:nvSpPr>
        <p:spPr/>
        <p:txBody>
          <a:bodyPr/>
          <a:lstStyle/>
          <a:p>
            <a:fld id="{1D9E38D4-74ED-4CBC-8E03-B02971D36CD6}" type="slidenum">
              <a:rPr lang="sv-SE" smtClean="0"/>
              <a:t>‹#›</a:t>
            </a:fld>
            <a:endParaRPr lang="sv-SE"/>
          </a:p>
        </p:txBody>
      </p:sp>
    </p:spTree>
    <p:extLst>
      <p:ext uri="{BB962C8B-B14F-4D97-AF65-F5344CB8AC3E}">
        <p14:creationId xmlns:p14="http://schemas.microsoft.com/office/powerpoint/2010/main" val="170314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8D7E439-7274-8745-8DF1-0CAA7E198B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F6C9C81-501B-AB5A-490A-CCF01027D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A188721-D368-EB8E-0270-AC3A1E6BD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F048A4-345F-41C9-A3D3-60603F86CF3F}" type="datetimeFigureOut">
              <a:rPr lang="sv-SE" smtClean="0"/>
              <a:t>2026-05-21</a:t>
            </a:fld>
            <a:endParaRPr lang="sv-SE"/>
          </a:p>
        </p:txBody>
      </p:sp>
      <p:sp>
        <p:nvSpPr>
          <p:cNvPr id="5" name="Platshållare för sidfot 4">
            <a:extLst>
              <a:ext uri="{FF2B5EF4-FFF2-40B4-BE49-F238E27FC236}">
                <a16:creationId xmlns:a16="http://schemas.microsoft.com/office/drawing/2014/main" id="{34510EB9-0050-41E6-2733-A3D1D5D019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713F8A6E-1C2C-7648-664F-8F89B86A8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9E38D4-74ED-4CBC-8E03-B02971D36CD6}" type="slidenum">
              <a:rPr lang="sv-SE" smtClean="0"/>
              <a:t>‹#›</a:t>
            </a:fld>
            <a:endParaRPr lang="sv-SE"/>
          </a:p>
        </p:txBody>
      </p:sp>
    </p:spTree>
    <p:extLst>
      <p:ext uri="{BB962C8B-B14F-4D97-AF65-F5344CB8AC3E}">
        <p14:creationId xmlns:p14="http://schemas.microsoft.com/office/powerpoint/2010/main" val="3233047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83A01E86-F1C1-EE34-F00C-B43D8BB254FC}"/>
              </a:ext>
            </a:extLst>
          </p:cNvPr>
          <p:cNvSpPr>
            <a:spLocks noGrp="1"/>
          </p:cNvSpPr>
          <p:nvPr>
            <p:ph type="ctrTitle"/>
          </p:nvPr>
        </p:nvSpPr>
        <p:spPr>
          <a:xfrm>
            <a:off x="413658" y="992094"/>
            <a:ext cx="4550228" cy="2795160"/>
          </a:xfrm>
        </p:spPr>
        <p:txBody>
          <a:bodyPr>
            <a:normAutofit/>
          </a:bodyPr>
          <a:lstStyle/>
          <a:p>
            <a:r>
              <a:rPr lang="sv-SE" sz="4800" dirty="0"/>
              <a:t>Anmäla sitt barn till golftävling</a:t>
            </a:r>
          </a:p>
        </p:txBody>
      </p:sp>
      <p:sp>
        <p:nvSpPr>
          <p:cNvPr id="3" name="Underrubrik 2">
            <a:extLst>
              <a:ext uri="{FF2B5EF4-FFF2-40B4-BE49-F238E27FC236}">
                <a16:creationId xmlns:a16="http://schemas.microsoft.com/office/drawing/2014/main" id="{1487906C-0F66-2A99-3F02-E045C0B0FB4D}"/>
              </a:ext>
            </a:extLst>
          </p:cNvPr>
          <p:cNvSpPr>
            <a:spLocks noGrp="1"/>
          </p:cNvSpPr>
          <p:nvPr>
            <p:ph type="subTitle" idx="1"/>
          </p:nvPr>
        </p:nvSpPr>
        <p:spPr>
          <a:xfrm>
            <a:off x="996287" y="4121253"/>
            <a:ext cx="3125337" cy="1136843"/>
          </a:xfrm>
        </p:spPr>
        <p:txBody>
          <a:bodyPr>
            <a:normAutofit fontScale="70000" lnSpcReduction="20000"/>
          </a:bodyPr>
          <a:lstStyle/>
          <a:p>
            <a:r>
              <a:rPr lang="sv-SE" dirty="0"/>
              <a:t>För vårdnadshavare</a:t>
            </a:r>
          </a:p>
          <a:p>
            <a:r>
              <a:rPr lang="sv-SE" i="1" dirty="0"/>
              <a:t>I slutet av presentationen hittar till tillägg om vad som gäller för barn födda 2013 och senare.</a:t>
            </a:r>
          </a:p>
        </p:txBody>
      </p:sp>
      <p:pic>
        <p:nvPicPr>
          <p:cNvPr id="5" name="Bildobjekt 4">
            <a:extLst>
              <a:ext uri="{FF2B5EF4-FFF2-40B4-BE49-F238E27FC236}">
                <a16:creationId xmlns:a16="http://schemas.microsoft.com/office/drawing/2014/main" id="{69EAC2D5-EDA0-5099-8297-009D99570C4E}"/>
              </a:ext>
            </a:extLst>
          </p:cNvPr>
          <p:cNvPicPr>
            <a:picLocks noChangeAspect="1"/>
          </p:cNvPicPr>
          <p:nvPr/>
        </p:nvPicPr>
        <p:blipFill>
          <a:blip r:embed="rId2"/>
          <a:stretch>
            <a:fillRect/>
          </a:stretch>
        </p:blipFill>
        <p:spPr>
          <a:xfrm>
            <a:off x="5895751" y="771390"/>
            <a:ext cx="5708649" cy="5285244"/>
          </a:xfrm>
          <a:prstGeom prst="rect">
            <a:avLst/>
          </a:prstGeom>
        </p:spPr>
      </p:pic>
    </p:spTree>
    <p:extLst>
      <p:ext uri="{BB962C8B-B14F-4D97-AF65-F5344CB8AC3E}">
        <p14:creationId xmlns:p14="http://schemas.microsoft.com/office/powerpoint/2010/main" val="381308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5CC93694-D35C-48CE-B6A6-93D0434F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920" y="948690"/>
            <a:ext cx="3961765" cy="2480310"/>
          </a:xfrm>
          <a:prstGeom prst="rect">
            <a:avLst/>
          </a:prstGeom>
        </p:spPr>
      </p:pic>
      <p:sp>
        <p:nvSpPr>
          <p:cNvPr id="5" name="textruta 4">
            <a:extLst>
              <a:ext uri="{FF2B5EF4-FFF2-40B4-BE49-F238E27FC236}">
                <a16:creationId xmlns:a16="http://schemas.microsoft.com/office/drawing/2014/main" id="{A3140A8D-A669-C2AD-15ED-20B390E67ACA}"/>
              </a:ext>
            </a:extLst>
          </p:cNvPr>
          <p:cNvSpPr txBox="1"/>
          <p:nvPr/>
        </p:nvSpPr>
        <p:spPr>
          <a:xfrm>
            <a:off x="5939327" y="1410355"/>
            <a:ext cx="3862699" cy="369332"/>
          </a:xfrm>
          <a:prstGeom prst="rect">
            <a:avLst/>
          </a:prstGeom>
          <a:noFill/>
          <a:ln>
            <a:solidFill>
              <a:schemeClr val="tx1"/>
            </a:solidFill>
          </a:ln>
        </p:spPr>
        <p:txBody>
          <a:bodyPr wrap="square" rtlCol="0">
            <a:spAutoFit/>
          </a:bodyPr>
          <a:lstStyle/>
          <a:p>
            <a:r>
              <a:rPr lang="sv-SE" dirty="0"/>
              <a:t>1. Logga in med förälders golf-id.</a:t>
            </a:r>
            <a:endParaRPr lang="sv-SE" dirty="0">
              <a:solidFill>
                <a:srgbClr val="FF0000"/>
              </a:solidFill>
            </a:endParaRPr>
          </a:p>
        </p:txBody>
      </p:sp>
      <p:pic>
        <p:nvPicPr>
          <p:cNvPr id="7" name="Bildobjekt 6">
            <a:extLst>
              <a:ext uri="{FF2B5EF4-FFF2-40B4-BE49-F238E27FC236}">
                <a16:creationId xmlns:a16="http://schemas.microsoft.com/office/drawing/2014/main" id="{3AF73BF9-DAD0-B3FF-1405-6E59446B352B}"/>
              </a:ext>
            </a:extLst>
          </p:cNvPr>
          <p:cNvPicPr>
            <a:picLocks noChangeAspect="1"/>
          </p:cNvPicPr>
          <p:nvPr/>
        </p:nvPicPr>
        <p:blipFill>
          <a:blip r:embed="rId3"/>
          <a:stretch>
            <a:fillRect/>
          </a:stretch>
        </p:blipFill>
        <p:spPr>
          <a:xfrm>
            <a:off x="1420920" y="3814064"/>
            <a:ext cx="5159945" cy="2352635"/>
          </a:xfrm>
          <a:prstGeom prst="rect">
            <a:avLst/>
          </a:prstGeom>
        </p:spPr>
      </p:pic>
      <p:cxnSp>
        <p:nvCxnSpPr>
          <p:cNvPr id="9" name="Rak pilkoppling 8">
            <a:extLst>
              <a:ext uri="{FF2B5EF4-FFF2-40B4-BE49-F238E27FC236}">
                <a16:creationId xmlns:a16="http://schemas.microsoft.com/office/drawing/2014/main" id="{D4E534D4-75E2-FF97-DBEA-64E2B011218C}"/>
              </a:ext>
            </a:extLst>
          </p:cNvPr>
          <p:cNvCxnSpPr/>
          <p:nvPr/>
        </p:nvCxnSpPr>
        <p:spPr>
          <a:xfrm flipH="1">
            <a:off x="6734086" y="4281443"/>
            <a:ext cx="113659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 name="textruta 9">
            <a:extLst>
              <a:ext uri="{FF2B5EF4-FFF2-40B4-BE49-F238E27FC236}">
                <a16:creationId xmlns:a16="http://schemas.microsoft.com/office/drawing/2014/main" id="{2A47E42E-5E3E-C175-C29F-BA48842F9117}"/>
              </a:ext>
            </a:extLst>
          </p:cNvPr>
          <p:cNvSpPr txBox="1"/>
          <p:nvPr/>
        </p:nvSpPr>
        <p:spPr>
          <a:xfrm>
            <a:off x="8203963" y="4230168"/>
            <a:ext cx="3238856" cy="369332"/>
          </a:xfrm>
          <a:prstGeom prst="rect">
            <a:avLst/>
          </a:prstGeom>
          <a:noFill/>
          <a:ln>
            <a:solidFill>
              <a:schemeClr val="tx1"/>
            </a:solidFill>
          </a:ln>
        </p:spPr>
        <p:txBody>
          <a:bodyPr wrap="square" rtlCol="0">
            <a:spAutoFit/>
          </a:bodyPr>
          <a:lstStyle/>
          <a:p>
            <a:r>
              <a:rPr lang="sv-SE" dirty="0"/>
              <a:t>2. Gå till meny</a:t>
            </a:r>
          </a:p>
        </p:txBody>
      </p:sp>
    </p:spTree>
    <p:extLst>
      <p:ext uri="{BB962C8B-B14F-4D97-AF65-F5344CB8AC3E}">
        <p14:creationId xmlns:p14="http://schemas.microsoft.com/office/powerpoint/2010/main" val="118156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46A3FE-8E3C-7199-F7DE-538128D7C16A}"/>
              </a:ext>
            </a:extLst>
          </p:cNvPr>
          <p:cNvPicPr>
            <a:picLocks noChangeAspect="1"/>
          </p:cNvPicPr>
          <p:nvPr/>
        </p:nvPicPr>
        <p:blipFill>
          <a:blip r:embed="rId2"/>
          <a:stretch>
            <a:fillRect/>
          </a:stretch>
        </p:blipFill>
        <p:spPr>
          <a:xfrm>
            <a:off x="551562" y="525294"/>
            <a:ext cx="5393450" cy="3048859"/>
          </a:xfrm>
          <a:prstGeom prst="rect">
            <a:avLst/>
          </a:prstGeom>
        </p:spPr>
      </p:pic>
      <p:sp>
        <p:nvSpPr>
          <p:cNvPr id="6" name="textruta 5">
            <a:extLst>
              <a:ext uri="{FF2B5EF4-FFF2-40B4-BE49-F238E27FC236}">
                <a16:creationId xmlns:a16="http://schemas.microsoft.com/office/drawing/2014/main" id="{1A60B941-C2DD-0F34-223D-A4826E6CF744}"/>
              </a:ext>
            </a:extLst>
          </p:cNvPr>
          <p:cNvSpPr txBox="1"/>
          <p:nvPr/>
        </p:nvSpPr>
        <p:spPr>
          <a:xfrm>
            <a:off x="6371617" y="622570"/>
            <a:ext cx="4309353" cy="369332"/>
          </a:xfrm>
          <a:prstGeom prst="rect">
            <a:avLst/>
          </a:prstGeom>
          <a:noFill/>
          <a:ln>
            <a:solidFill>
              <a:schemeClr val="tx1"/>
            </a:solidFill>
          </a:ln>
        </p:spPr>
        <p:txBody>
          <a:bodyPr wrap="square" rtlCol="0">
            <a:spAutoFit/>
          </a:bodyPr>
          <a:lstStyle/>
          <a:p>
            <a:r>
              <a:rPr lang="sv-SE" dirty="0"/>
              <a:t>3. Välj ”Min Golf som vårdnadshavare”</a:t>
            </a:r>
          </a:p>
        </p:txBody>
      </p:sp>
      <p:pic>
        <p:nvPicPr>
          <p:cNvPr id="8" name="Bildobjekt 7">
            <a:extLst>
              <a:ext uri="{FF2B5EF4-FFF2-40B4-BE49-F238E27FC236}">
                <a16:creationId xmlns:a16="http://schemas.microsoft.com/office/drawing/2014/main" id="{865FE91C-985D-189C-C43D-4501525342C3}"/>
              </a:ext>
            </a:extLst>
          </p:cNvPr>
          <p:cNvPicPr>
            <a:picLocks noChangeAspect="1"/>
          </p:cNvPicPr>
          <p:nvPr/>
        </p:nvPicPr>
        <p:blipFill>
          <a:blip r:embed="rId3"/>
          <a:stretch>
            <a:fillRect/>
          </a:stretch>
        </p:blipFill>
        <p:spPr>
          <a:xfrm>
            <a:off x="551562" y="3903565"/>
            <a:ext cx="6333647" cy="2331865"/>
          </a:xfrm>
          <a:prstGeom prst="rect">
            <a:avLst/>
          </a:prstGeom>
        </p:spPr>
      </p:pic>
      <p:sp>
        <p:nvSpPr>
          <p:cNvPr id="9" name="textruta 8">
            <a:extLst>
              <a:ext uri="{FF2B5EF4-FFF2-40B4-BE49-F238E27FC236}">
                <a16:creationId xmlns:a16="http://schemas.microsoft.com/office/drawing/2014/main" id="{CC436F11-4448-D412-8E97-59669C766B69}"/>
              </a:ext>
            </a:extLst>
          </p:cNvPr>
          <p:cNvSpPr txBox="1"/>
          <p:nvPr/>
        </p:nvSpPr>
        <p:spPr>
          <a:xfrm>
            <a:off x="7227651" y="4221645"/>
            <a:ext cx="3521413" cy="369332"/>
          </a:xfrm>
          <a:prstGeom prst="rect">
            <a:avLst/>
          </a:prstGeom>
          <a:noFill/>
          <a:ln>
            <a:solidFill>
              <a:schemeClr val="tx1"/>
            </a:solidFill>
          </a:ln>
        </p:spPr>
        <p:txBody>
          <a:bodyPr wrap="square" rtlCol="0">
            <a:spAutoFit/>
          </a:bodyPr>
          <a:lstStyle/>
          <a:p>
            <a:r>
              <a:rPr lang="sv-SE" dirty="0"/>
              <a:t>4. Välj ”sök tävling”</a:t>
            </a:r>
          </a:p>
        </p:txBody>
      </p:sp>
    </p:spTree>
    <p:extLst>
      <p:ext uri="{BB962C8B-B14F-4D97-AF65-F5344CB8AC3E}">
        <p14:creationId xmlns:p14="http://schemas.microsoft.com/office/powerpoint/2010/main" val="151817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700ED17-EAFA-F91F-2061-9D81C9A7305D}"/>
              </a:ext>
            </a:extLst>
          </p:cNvPr>
          <p:cNvPicPr>
            <a:picLocks noChangeAspect="1"/>
          </p:cNvPicPr>
          <p:nvPr/>
        </p:nvPicPr>
        <p:blipFill>
          <a:blip r:embed="rId2"/>
          <a:stretch>
            <a:fillRect/>
          </a:stretch>
        </p:blipFill>
        <p:spPr>
          <a:xfrm>
            <a:off x="425024" y="379378"/>
            <a:ext cx="4973827" cy="3071377"/>
          </a:xfrm>
          <a:prstGeom prst="rect">
            <a:avLst/>
          </a:prstGeom>
        </p:spPr>
      </p:pic>
      <p:sp>
        <p:nvSpPr>
          <p:cNvPr id="6" name="textruta 5">
            <a:extLst>
              <a:ext uri="{FF2B5EF4-FFF2-40B4-BE49-F238E27FC236}">
                <a16:creationId xmlns:a16="http://schemas.microsoft.com/office/drawing/2014/main" id="{8063F632-E349-B14A-0A51-F9C20768E8F7}"/>
              </a:ext>
            </a:extLst>
          </p:cNvPr>
          <p:cNvSpPr txBox="1"/>
          <p:nvPr/>
        </p:nvSpPr>
        <p:spPr>
          <a:xfrm>
            <a:off x="5749047" y="379378"/>
            <a:ext cx="3852153" cy="369332"/>
          </a:xfrm>
          <a:prstGeom prst="rect">
            <a:avLst/>
          </a:prstGeom>
          <a:noFill/>
          <a:ln>
            <a:solidFill>
              <a:schemeClr val="tx1"/>
            </a:solidFill>
          </a:ln>
        </p:spPr>
        <p:txBody>
          <a:bodyPr wrap="square" rtlCol="0">
            <a:spAutoFit/>
          </a:bodyPr>
          <a:lstStyle/>
          <a:p>
            <a:r>
              <a:rPr lang="sv-SE" dirty="0"/>
              <a:t>5. Alla Kategorier </a:t>
            </a:r>
            <a:r>
              <a:rPr lang="sv-SE" dirty="0">
                <a:sym typeface="Wingdings" panose="05000000000000000000" pitchFamily="2" charset="2"/>
              </a:rPr>
              <a:t> Juniortävlingar</a:t>
            </a:r>
            <a:endParaRPr lang="sv-SE" dirty="0"/>
          </a:p>
        </p:txBody>
      </p:sp>
      <p:pic>
        <p:nvPicPr>
          <p:cNvPr id="8" name="Bildobjekt 7">
            <a:extLst>
              <a:ext uri="{FF2B5EF4-FFF2-40B4-BE49-F238E27FC236}">
                <a16:creationId xmlns:a16="http://schemas.microsoft.com/office/drawing/2014/main" id="{00FC3C7B-AFBB-A511-E807-5854BE80BE30}"/>
              </a:ext>
            </a:extLst>
          </p:cNvPr>
          <p:cNvPicPr>
            <a:picLocks noChangeAspect="1"/>
          </p:cNvPicPr>
          <p:nvPr/>
        </p:nvPicPr>
        <p:blipFill>
          <a:blip r:embed="rId3"/>
          <a:stretch>
            <a:fillRect/>
          </a:stretch>
        </p:blipFill>
        <p:spPr>
          <a:xfrm>
            <a:off x="425024" y="3651348"/>
            <a:ext cx="6214009" cy="2827274"/>
          </a:xfrm>
          <a:prstGeom prst="rect">
            <a:avLst/>
          </a:prstGeom>
        </p:spPr>
      </p:pic>
      <p:sp>
        <p:nvSpPr>
          <p:cNvPr id="9" name="textruta 8">
            <a:extLst>
              <a:ext uri="{FF2B5EF4-FFF2-40B4-BE49-F238E27FC236}">
                <a16:creationId xmlns:a16="http://schemas.microsoft.com/office/drawing/2014/main" id="{9F2A20A5-3C93-8743-98BC-986B05C06301}"/>
              </a:ext>
            </a:extLst>
          </p:cNvPr>
          <p:cNvSpPr txBox="1"/>
          <p:nvPr/>
        </p:nvSpPr>
        <p:spPr>
          <a:xfrm>
            <a:off x="7062281" y="3638145"/>
            <a:ext cx="3852153" cy="923330"/>
          </a:xfrm>
          <a:prstGeom prst="rect">
            <a:avLst/>
          </a:prstGeom>
          <a:noFill/>
          <a:ln>
            <a:solidFill>
              <a:schemeClr val="tx1"/>
            </a:solidFill>
          </a:ln>
        </p:spPr>
        <p:txBody>
          <a:bodyPr wrap="square" rtlCol="0">
            <a:spAutoFit/>
          </a:bodyPr>
          <a:lstStyle/>
          <a:p>
            <a:r>
              <a:rPr lang="sv-SE" dirty="0"/>
              <a:t>6. Det enklaste är att söka på en specifik tävling som du redan vet om (se kalendern i laget.se)</a:t>
            </a:r>
          </a:p>
        </p:txBody>
      </p:sp>
    </p:spTree>
    <p:extLst>
      <p:ext uri="{BB962C8B-B14F-4D97-AF65-F5344CB8AC3E}">
        <p14:creationId xmlns:p14="http://schemas.microsoft.com/office/powerpoint/2010/main" val="321054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158C8CD-06E1-E6C9-C2A1-83CC61FD417E}"/>
              </a:ext>
            </a:extLst>
          </p:cNvPr>
          <p:cNvPicPr>
            <a:picLocks noChangeAspect="1"/>
          </p:cNvPicPr>
          <p:nvPr/>
        </p:nvPicPr>
        <p:blipFill>
          <a:blip r:embed="rId2"/>
          <a:stretch>
            <a:fillRect/>
          </a:stretch>
        </p:blipFill>
        <p:spPr>
          <a:xfrm>
            <a:off x="398832" y="589217"/>
            <a:ext cx="4854577" cy="2839783"/>
          </a:xfrm>
          <a:prstGeom prst="rect">
            <a:avLst/>
          </a:prstGeom>
        </p:spPr>
      </p:pic>
      <p:sp>
        <p:nvSpPr>
          <p:cNvPr id="6" name="Rektangel 5">
            <a:extLst>
              <a:ext uri="{FF2B5EF4-FFF2-40B4-BE49-F238E27FC236}">
                <a16:creationId xmlns:a16="http://schemas.microsoft.com/office/drawing/2014/main" id="{E390CD03-BE12-F7C5-F850-2E6A72B6E620}"/>
              </a:ext>
            </a:extLst>
          </p:cNvPr>
          <p:cNvSpPr/>
          <p:nvPr/>
        </p:nvSpPr>
        <p:spPr>
          <a:xfrm>
            <a:off x="478564" y="2375731"/>
            <a:ext cx="4580546" cy="658026"/>
          </a:xfrm>
          <a:prstGeom prst="rect">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E1A91EE6-5FB6-192F-EEBB-E82739921CE7}"/>
              </a:ext>
            </a:extLst>
          </p:cNvPr>
          <p:cNvSpPr txBox="1"/>
          <p:nvPr/>
        </p:nvSpPr>
        <p:spPr>
          <a:xfrm>
            <a:off x="5905144" y="683664"/>
            <a:ext cx="3691783" cy="369332"/>
          </a:xfrm>
          <a:prstGeom prst="rect">
            <a:avLst/>
          </a:prstGeom>
          <a:noFill/>
          <a:ln>
            <a:solidFill>
              <a:schemeClr val="tx1"/>
            </a:solidFill>
          </a:ln>
        </p:spPr>
        <p:txBody>
          <a:bodyPr wrap="square" rtlCol="0">
            <a:spAutoFit/>
          </a:bodyPr>
          <a:lstStyle/>
          <a:p>
            <a:r>
              <a:rPr lang="sv-SE" dirty="0"/>
              <a:t>7. Klicka på ”visa tävling”</a:t>
            </a:r>
          </a:p>
        </p:txBody>
      </p:sp>
      <p:pic>
        <p:nvPicPr>
          <p:cNvPr id="9" name="Bildobjekt 8">
            <a:extLst>
              <a:ext uri="{FF2B5EF4-FFF2-40B4-BE49-F238E27FC236}">
                <a16:creationId xmlns:a16="http://schemas.microsoft.com/office/drawing/2014/main" id="{96C1E3D5-9C9F-2054-031D-9721C0331CF4}"/>
              </a:ext>
            </a:extLst>
          </p:cNvPr>
          <p:cNvPicPr>
            <a:picLocks noChangeAspect="1"/>
          </p:cNvPicPr>
          <p:nvPr/>
        </p:nvPicPr>
        <p:blipFill>
          <a:blip r:embed="rId3"/>
          <a:stretch>
            <a:fillRect/>
          </a:stretch>
        </p:blipFill>
        <p:spPr>
          <a:xfrm>
            <a:off x="1679434" y="3623682"/>
            <a:ext cx="3573975" cy="2807027"/>
          </a:xfrm>
          <a:prstGeom prst="rect">
            <a:avLst/>
          </a:prstGeom>
        </p:spPr>
      </p:pic>
      <p:sp>
        <p:nvSpPr>
          <p:cNvPr id="10" name="textruta 9">
            <a:extLst>
              <a:ext uri="{FF2B5EF4-FFF2-40B4-BE49-F238E27FC236}">
                <a16:creationId xmlns:a16="http://schemas.microsoft.com/office/drawing/2014/main" id="{4AB69F2D-6EBA-1D21-DDDB-13B4E2D62E7B}"/>
              </a:ext>
            </a:extLst>
          </p:cNvPr>
          <p:cNvSpPr txBox="1"/>
          <p:nvPr/>
        </p:nvSpPr>
        <p:spPr>
          <a:xfrm>
            <a:off x="5623133" y="3631963"/>
            <a:ext cx="4033615" cy="1200329"/>
          </a:xfrm>
          <a:prstGeom prst="rect">
            <a:avLst/>
          </a:prstGeom>
          <a:noFill/>
          <a:ln>
            <a:solidFill>
              <a:schemeClr val="tx1"/>
            </a:solidFill>
          </a:ln>
        </p:spPr>
        <p:txBody>
          <a:bodyPr wrap="square" rtlCol="0">
            <a:spAutoFit/>
          </a:bodyPr>
          <a:lstStyle/>
          <a:p>
            <a:r>
              <a:rPr lang="sv-SE" dirty="0"/>
              <a:t>8. Här kan du se ”tävlingsinformation” och vilka ”klasser och ronder” som finns. Vill du anmäla så klickar du på ”anmäla”.</a:t>
            </a:r>
          </a:p>
        </p:txBody>
      </p:sp>
    </p:spTree>
    <p:extLst>
      <p:ext uri="{BB962C8B-B14F-4D97-AF65-F5344CB8AC3E}">
        <p14:creationId xmlns:p14="http://schemas.microsoft.com/office/powerpoint/2010/main" val="80596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E5AB3A6D-CDA3-D1E5-4E75-1E1BDBF8FD1D}"/>
              </a:ext>
            </a:extLst>
          </p:cNvPr>
          <p:cNvPicPr>
            <a:picLocks noChangeAspect="1"/>
          </p:cNvPicPr>
          <p:nvPr/>
        </p:nvPicPr>
        <p:blipFill>
          <a:blip r:embed="rId2"/>
          <a:stretch>
            <a:fillRect/>
          </a:stretch>
        </p:blipFill>
        <p:spPr>
          <a:xfrm>
            <a:off x="457200" y="450489"/>
            <a:ext cx="5252936" cy="3056721"/>
          </a:xfrm>
          <a:prstGeom prst="rect">
            <a:avLst/>
          </a:prstGeom>
        </p:spPr>
      </p:pic>
      <p:sp>
        <p:nvSpPr>
          <p:cNvPr id="7" name="textruta 6">
            <a:extLst>
              <a:ext uri="{FF2B5EF4-FFF2-40B4-BE49-F238E27FC236}">
                <a16:creationId xmlns:a16="http://schemas.microsoft.com/office/drawing/2014/main" id="{74C6AC3F-716A-4272-E8F4-D8FABA55BD3A}"/>
              </a:ext>
            </a:extLst>
          </p:cNvPr>
          <p:cNvSpPr txBox="1"/>
          <p:nvPr/>
        </p:nvSpPr>
        <p:spPr>
          <a:xfrm>
            <a:off x="6799634" y="450488"/>
            <a:ext cx="3920247" cy="646331"/>
          </a:xfrm>
          <a:prstGeom prst="rect">
            <a:avLst/>
          </a:prstGeom>
          <a:noFill/>
          <a:ln>
            <a:solidFill>
              <a:schemeClr val="tx1"/>
            </a:solidFill>
          </a:ln>
        </p:spPr>
        <p:txBody>
          <a:bodyPr wrap="square" rtlCol="0">
            <a:spAutoFit/>
          </a:bodyPr>
          <a:lstStyle/>
          <a:p>
            <a:r>
              <a:rPr lang="sv-SE" dirty="0"/>
              <a:t>9. Under ”gör val” väljer du vilken klass som ska spelas.</a:t>
            </a:r>
          </a:p>
        </p:txBody>
      </p:sp>
      <p:pic>
        <p:nvPicPr>
          <p:cNvPr id="9" name="Bildobjekt 8">
            <a:extLst>
              <a:ext uri="{FF2B5EF4-FFF2-40B4-BE49-F238E27FC236}">
                <a16:creationId xmlns:a16="http://schemas.microsoft.com/office/drawing/2014/main" id="{9B4926A5-A85A-F3E5-59F3-E937B12CA057}"/>
              </a:ext>
            </a:extLst>
          </p:cNvPr>
          <p:cNvPicPr>
            <a:picLocks noChangeAspect="1"/>
          </p:cNvPicPr>
          <p:nvPr/>
        </p:nvPicPr>
        <p:blipFill>
          <a:blip r:embed="rId3"/>
          <a:stretch>
            <a:fillRect/>
          </a:stretch>
        </p:blipFill>
        <p:spPr>
          <a:xfrm>
            <a:off x="457199" y="3580799"/>
            <a:ext cx="5252936" cy="3130309"/>
          </a:xfrm>
          <a:prstGeom prst="rect">
            <a:avLst/>
          </a:prstGeom>
        </p:spPr>
      </p:pic>
      <p:sp>
        <p:nvSpPr>
          <p:cNvPr id="10" name="textruta 9">
            <a:extLst>
              <a:ext uri="{FF2B5EF4-FFF2-40B4-BE49-F238E27FC236}">
                <a16:creationId xmlns:a16="http://schemas.microsoft.com/office/drawing/2014/main" id="{79EA128D-17A3-89FC-424E-BB2F3A55C8CB}"/>
              </a:ext>
            </a:extLst>
          </p:cNvPr>
          <p:cNvSpPr txBox="1"/>
          <p:nvPr/>
        </p:nvSpPr>
        <p:spPr>
          <a:xfrm>
            <a:off x="6877455" y="3507210"/>
            <a:ext cx="3842426" cy="2308324"/>
          </a:xfrm>
          <a:prstGeom prst="rect">
            <a:avLst/>
          </a:prstGeom>
          <a:noFill/>
          <a:ln>
            <a:solidFill>
              <a:schemeClr val="tx1"/>
            </a:solidFill>
          </a:ln>
        </p:spPr>
        <p:txBody>
          <a:bodyPr wrap="square" rtlCol="0">
            <a:spAutoFit/>
          </a:bodyPr>
          <a:lstStyle/>
          <a:p>
            <a:r>
              <a:rPr lang="sv-SE" dirty="0"/>
              <a:t>10. Klart! Ditt barn är anmält och du får ett bekräftelsemail. När dagen för tävling kommer går du till receptionen, anmäler ditt barn och betalar (ibland krävs betalning redan vid anmälan). Går barnet 9-hål så får hen ha en caddie med sig hela tiden. Ut på banan och ha kul!</a:t>
            </a:r>
          </a:p>
        </p:txBody>
      </p:sp>
    </p:spTree>
    <p:extLst>
      <p:ext uri="{BB962C8B-B14F-4D97-AF65-F5344CB8AC3E}">
        <p14:creationId xmlns:p14="http://schemas.microsoft.com/office/powerpoint/2010/main" val="140798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1E5A5E-AAF0-0FEE-3FB1-60297EE1E6A9}"/>
              </a:ext>
            </a:extLst>
          </p:cNvPr>
          <p:cNvSpPr>
            <a:spLocks noGrp="1"/>
          </p:cNvSpPr>
          <p:nvPr>
            <p:ph type="title"/>
          </p:nvPr>
        </p:nvSpPr>
        <p:spPr>
          <a:xfrm>
            <a:off x="838200" y="866596"/>
            <a:ext cx="7470058" cy="1325563"/>
          </a:xfrm>
        </p:spPr>
        <p:txBody>
          <a:bodyPr>
            <a:noAutofit/>
          </a:bodyPr>
          <a:lstStyle/>
          <a:p>
            <a:r>
              <a:rPr lang="sv-SE" sz="1600" u="sng" dirty="0"/>
              <a:t>Tillägg</a:t>
            </a:r>
            <a:r>
              <a:rPr lang="sv-SE" sz="1600" dirty="0"/>
              <a:t> för barn födda 2013 eller tidigare och som vill spela scratch, Svenska Juniortouren Div.3, 2, 1 och Elit.</a:t>
            </a:r>
            <a:br>
              <a:rPr lang="sv-SE" sz="1600" dirty="0"/>
            </a:br>
            <a:br>
              <a:rPr lang="sv-SE" sz="1600" dirty="0"/>
            </a:br>
            <a:r>
              <a:rPr lang="sv-SE" sz="1600" dirty="0"/>
              <a:t>För att betala touravgift för juniortouren samt anmäla sig till en spelplats per division krävs att man kommer åt fliken "Svenska Juniortouren" i menyn. </a:t>
            </a:r>
            <a:r>
              <a:rPr lang="sv-SE" sz="1600" u="sng" dirty="0"/>
              <a:t>Det går endast genom att logga in på juniorens sida i </a:t>
            </a:r>
            <a:r>
              <a:rPr lang="sv-SE" sz="1600" u="sng" dirty="0" err="1"/>
              <a:t>MinGolf</a:t>
            </a:r>
            <a:r>
              <a:rPr lang="sv-SE" sz="1600" u="sng" dirty="0"/>
              <a:t> (inte via vårdnadshavare)</a:t>
            </a:r>
            <a:r>
              <a:rPr lang="sv-SE" sz="1600" dirty="0"/>
              <a:t>.</a:t>
            </a:r>
            <a:br>
              <a:rPr lang="sv-SE" sz="1600" dirty="0"/>
            </a:br>
            <a:r>
              <a:rPr lang="sv-SE" sz="1600" dirty="0"/>
              <a:t>Har man inte betalt touravgiften kommer den frågan upp första gången. Efter det kommer tävlingsprogrammet för kommande omgång av touren upp. Där kan man anmäla sig till en spelplats per division men inte flera platser i samma division. När anmälan stänger tar systemet ut spelaren till den högsta divisionen man är kvalificerad för i anmälan.</a:t>
            </a:r>
            <a:br>
              <a:rPr lang="sv-SE" sz="1600" dirty="0"/>
            </a:br>
            <a:endParaRPr lang="sv-SE" sz="1600" dirty="0"/>
          </a:p>
        </p:txBody>
      </p:sp>
      <p:pic>
        <p:nvPicPr>
          <p:cNvPr id="5" name="Bildobjekt 4">
            <a:extLst>
              <a:ext uri="{FF2B5EF4-FFF2-40B4-BE49-F238E27FC236}">
                <a16:creationId xmlns:a16="http://schemas.microsoft.com/office/drawing/2014/main" id="{5B0B0028-55B7-1891-8122-12B28548B47B}"/>
              </a:ext>
            </a:extLst>
          </p:cNvPr>
          <p:cNvPicPr>
            <a:picLocks noChangeAspect="1"/>
          </p:cNvPicPr>
          <p:nvPr/>
        </p:nvPicPr>
        <p:blipFill>
          <a:blip r:embed="rId2"/>
          <a:stretch>
            <a:fillRect/>
          </a:stretch>
        </p:blipFill>
        <p:spPr>
          <a:xfrm>
            <a:off x="1850092" y="2695396"/>
            <a:ext cx="5306165" cy="3734321"/>
          </a:xfrm>
          <a:prstGeom prst="rect">
            <a:avLst/>
          </a:prstGeom>
        </p:spPr>
      </p:pic>
      <p:pic>
        <p:nvPicPr>
          <p:cNvPr id="7" name="Bildobjekt 6">
            <a:extLst>
              <a:ext uri="{FF2B5EF4-FFF2-40B4-BE49-F238E27FC236}">
                <a16:creationId xmlns:a16="http://schemas.microsoft.com/office/drawing/2014/main" id="{AE7EF77A-698B-1EAD-40F2-E2953BFA6E90}"/>
              </a:ext>
            </a:extLst>
          </p:cNvPr>
          <p:cNvPicPr>
            <a:picLocks noChangeAspect="1"/>
          </p:cNvPicPr>
          <p:nvPr/>
        </p:nvPicPr>
        <p:blipFill>
          <a:blip r:embed="rId3"/>
          <a:stretch>
            <a:fillRect/>
          </a:stretch>
        </p:blipFill>
        <p:spPr>
          <a:xfrm>
            <a:off x="8308258" y="363359"/>
            <a:ext cx="3274142" cy="6165973"/>
          </a:xfrm>
          <a:prstGeom prst="rect">
            <a:avLst/>
          </a:prstGeom>
        </p:spPr>
      </p:pic>
    </p:spTree>
    <p:extLst>
      <p:ext uri="{BB962C8B-B14F-4D97-AF65-F5344CB8AC3E}">
        <p14:creationId xmlns:p14="http://schemas.microsoft.com/office/powerpoint/2010/main" val="27487766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326</Words>
  <Application>Microsoft Office PowerPoint</Application>
  <PresentationFormat>Bredbild</PresentationFormat>
  <Paragraphs>14</Paragraphs>
  <Slides>7</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7</vt:i4>
      </vt:variant>
    </vt:vector>
  </HeadingPairs>
  <TitlesOfParts>
    <vt:vector size="12" baseType="lpstr">
      <vt:lpstr>Aptos</vt:lpstr>
      <vt:lpstr>Aptos Display</vt:lpstr>
      <vt:lpstr>Arial</vt:lpstr>
      <vt:lpstr>Wingdings</vt:lpstr>
      <vt:lpstr>Office-tema</vt:lpstr>
      <vt:lpstr>Anmäla sitt barn till golftävling</vt:lpstr>
      <vt:lpstr>PowerPoint-presentation</vt:lpstr>
      <vt:lpstr>PowerPoint-presentation</vt:lpstr>
      <vt:lpstr>PowerPoint-presentation</vt:lpstr>
      <vt:lpstr>PowerPoint-presentation</vt:lpstr>
      <vt:lpstr>PowerPoint-presentation</vt:lpstr>
      <vt:lpstr>Tillägg för barn födda 2013 eller tidigare och som vill spela scratch, Svenska Juniortouren Div.3, 2, 1 och Elit.  För att betala touravgift för juniortouren samt anmäla sig till en spelplats per division krävs att man kommer åt fliken "Svenska Juniortouren" i menyn. Det går endast genom att logga in på juniorens sida i MinGolf (inte via vårdnadshavare). Har man inte betalt touravgiften kommer den frågan upp första gången. Efter det kommer tävlingsprogrammet för kommande omgång av touren upp. Där kan man anmäla sig till en spelplats per division men inte flera platser i samma division. När anmälan stänger tar systemet ut spelaren till den högsta divisionen man är kvalificerad för i anmälan. </vt:lpstr>
    </vt:vector>
  </TitlesOfParts>
  <Company>Billerud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Lindström (Billerud)</dc:creator>
  <cp:lastModifiedBy>Anna Lindström (Billerud)</cp:lastModifiedBy>
  <cp:revision>1</cp:revision>
  <dcterms:created xsi:type="dcterms:W3CDTF">2026-03-27T07:41:12Z</dcterms:created>
  <dcterms:modified xsi:type="dcterms:W3CDTF">2026-05-21T09:53:05Z</dcterms:modified>
</cp:coreProperties>
</file>