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1" r:id="rId2"/>
    <p:sldId id="256" r:id="rId3"/>
    <p:sldId id="257" r:id="rId4"/>
    <p:sldId id="258" r:id="rId5"/>
    <p:sldId id="259" r:id="rId6"/>
    <p:sldId id="260" r:id="rId7"/>
    <p:sldId id="262" r:id="rId8"/>
  </p:sldIdLst>
  <p:sldSz cx="12192000" cy="6858000"/>
  <p:notesSz cx="6858000" cy="9144000"/>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7676BB1-4B3D-478B-B0A3-0670DBCDF6A3}" v="1" dt="2026-05-21T09:50:22.16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980" autoAdjust="0"/>
    <p:restoredTop sz="94660"/>
  </p:normalViewPr>
  <p:slideViewPr>
    <p:cSldViewPr snapToGrid="0">
      <p:cViewPr varScale="1">
        <p:scale>
          <a:sx n="97" d="100"/>
          <a:sy n="97" d="100"/>
        </p:scale>
        <p:origin x="996" y="30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microsoft.com/office/2016/11/relationships/changesInfo" Target="changesInfos/changesInfo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 Id="rId14"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nna Lindström (Billerud)" userId="4812b899-464b-45e4-af61-725736f817e5" providerId="ADAL" clId="{8C9160FD-4FC6-457F-B6C0-E427698458C1}"/>
    <pc:docChg chg="undo custSel addSld modSld">
      <pc:chgData name="Anna Lindström (Billerud)" userId="4812b899-464b-45e4-af61-725736f817e5" providerId="ADAL" clId="{8C9160FD-4FC6-457F-B6C0-E427698458C1}" dt="2026-05-21T09:53:03.339" v="394" actId="115"/>
      <pc:docMkLst>
        <pc:docMk/>
      </pc:docMkLst>
      <pc:sldChg chg="modSp mod">
        <pc:chgData name="Anna Lindström (Billerud)" userId="4812b899-464b-45e4-af61-725736f817e5" providerId="ADAL" clId="{8C9160FD-4FC6-457F-B6C0-E427698458C1}" dt="2026-05-21T09:49:08.345" v="199" actId="20577"/>
        <pc:sldMkLst>
          <pc:docMk/>
          <pc:sldMk cId="805968415" sldId="259"/>
        </pc:sldMkLst>
        <pc:spChg chg="mod">
          <ac:chgData name="Anna Lindström (Billerud)" userId="4812b899-464b-45e4-af61-725736f817e5" providerId="ADAL" clId="{8C9160FD-4FC6-457F-B6C0-E427698458C1}" dt="2026-05-21T09:49:08.345" v="199" actId="20577"/>
          <ac:spMkLst>
            <pc:docMk/>
            <pc:sldMk cId="805968415" sldId="259"/>
            <ac:spMk id="10" creationId="{4AB69F2D-6EBA-1D21-DDDB-13B4E2D62E7B}"/>
          </ac:spMkLst>
        </pc:spChg>
      </pc:sldChg>
      <pc:sldChg chg="modSp mod">
        <pc:chgData name="Anna Lindström (Billerud)" userId="4812b899-464b-45e4-af61-725736f817e5" providerId="ADAL" clId="{8C9160FD-4FC6-457F-B6C0-E427698458C1}" dt="2026-05-21T09:49:45.196" v="249" actId="20577"/>
        <pc:sldMkLst>
          <pc:docMk/>
          <pc:sldMk cId="1407983871" sldId="260"/>
        </pc:sldMkLst>
        <pc:spChg chg="mod">
          <ac:chgData name="Anna Lindström (Billerud)" userId="4812b899-464b-45e4-af61-725736f817e5" providerId="ADAL" clId="{8C9160FD-4FC6-457F-B6C0-E427698458C1}" dt="2026-05-21T09:49:45.196" v="249" actId="20577"/>
          <ac:spMkLst>
            <pc:docMk/>
            <pc:sldMk cId="1407983871" sldId="260"/>
            <ac:spMk id="10" creationId="{79EA128D-17A3-89FC-424E-BB2F3A55C8CB}"/>
          </ac:spMkLst>
        </pc:spChg>
      </pc:sldChg>
      <pc:sldChg chg="addSp delSp modSp new mod setBg">
        <pc:chgData name="Anna Lindström (Billerud)" userId="4812b899-464b-45e4-af61-725736f817e5" providerId="ADAL" clId="{8C9160FD-4FC6-457F-B6C0-E427698458C1}" dt="2026-05-21T09:48:33.659" v="198" actId="20577"/>
        <pc:sldMkLst>
          <pc:docMk/>
          <pc:sldMk cId="3813080188" sldId="261"/>
        </pc:sldMkLst>
        <pc:spChg chg="mod">
          <ac:chgData name="Anna Lindström (Billerud)" userId="4812b899-464b-45e4-af61-725736f817e5" providerId="ADAL" clId="{8C9160FD-4FC6-457F-B6C0-E427698458C1}" dt="2026-05-21T09:48:33.659" v="198" actId="20577"/>
          <ac:spMkLst>
            <pc:docMk/>
            <pc:sldMk cId="3813080188" sldId="261"/>
            <ac:spMk id="2" creationId="{83A01E86-F1C1-EE34-F00C-B43D8BB254FC}"/>
          </ac:spMkLst>
        </pc:spChg>
        <pc:spChg chg="mod">
          <ac:chgData name="Anna Lindström (Billerud)" userId="4812b899-464b-45e4-af61-725736f817e5" providerId="ADAL" clId="{8C9160FD-4FC6-457F-B6C0-E427698458C1}" dt="2026-05-21T09:48:27.109" v="197" actId="27636"/>
          <ac:spMkLst>
            <pc:docMk/>
            <pc:sldMk cId="3813080188" sldId="261"/>
            <ac:spMk id="3" creationId="{1487906C-0F66-2A99-3F02-E045C0B0FB4D}"/>
          </ac:spMkLst>
        </pc:spChg>
      </pc:sldChg>
      <pc:sldChg chg="addSp delSp modSp new mod">
        <pc:chgData name="Anna Lindström (Billerud)" userId="4812b899-464b-45e4-af61-725736f817e5" providerId="ADAL" clId="{8C9160FD-4FC6-457F-B6C0-E427698458C1}" dt="2026-05-21T09:53:03.339" v="394" actId="115"/>
        <pc:sldMkLst>
          <pc:docMk/>
          <pc:sldMk cId="2748776697" sldId="262"/>
        </pc:sldMkLst>
        <pc:spChg chg="mod">
          <ac:chgData name="Anna Lindström (Billerud)" userId="4812b899-464b-45e4-af61-725736f817e5" providerId="ADAL" clId="{8C9160FD-4FC6-457F-B6C0-E427698458C1}" dt="2026-05-21T09:53:03.339" v="394" actId="115"/>
          <ac:spMkLst>
            <pc:docMk/>
            <pc:sldMk cId="2748776697" sldId="262"/>
            <ac:spMk id="2" creationId="{C21E5A5E-AAF0-0FEE-3FB1-60297EE1E6A9}"/>
          </ac:spMkLst>
        </pc:spChg>
        <pc:spChg chg="del mod">
          <ac:chgData name="Anna Lindström (Billerud)" userId="4812b899-464b-45e4-af61-725736f817e5" providerId="ADAL" clId="{8C9160FD-4FC6-457F-B6C0-E427698458C1}" dt="2026-05-21T09:51:49.125" v="382" actId="478"/>
          <ac:spMkLst>
            <pc:docMk/>
            <pc:sldMk cId="2748776697" sldId="262"/>
            <ac:spMk id="3" creationId="{BD666353-4BFE-0044-DCE0-2AC9A9D4053B}"/>
          </ac:spMkLst>
        </pc:spChg>
        <pc:picChg chg="add mod">
          <ac:chgData name="Anna Lindström (Billerud)" userId="4812b899-464b-45e4-af61-725736f817e5" providerId="ADAL" clId="{8C9160FD-4FC6-457F-B6C0-E427698458C1}" dt="2026-05-21T09:52:46.421" v="392" actId="1076"/>
          <ac:picMkLst>
            <pc:docMk/>
            <pc:sldMk cId="2748776697" sldId="262"/>
            <ac:picMk id="5" creationId="{5B0B0028-55B7-1891-8122-12B28548B47B}"/>
          </ac:picMkLst>
        </pc:picChg>
        <pc:picChg chg="add mod">
          <ac:chgData name="Anna Lindström (Billerud)" userId="4812b899-464b-45e4-af61-725736f817e5" providerId="ADAL" clId="{8C9160FD-4FC6-457F-B6C0-E427698458C1}" dt="2026-05-21T09:52:43.422" v="391" actId="14100"/>
          <ac:picMkLst>
            <pc:docMk/>
            <pc:sldMk cId="2748776697" sldId="262"/>
            <ac:picMk id="7" creationId="{AE7EF77A-698B-1EAD-40F2-E2953BFA6E90}"/>
          </ac:picMkLst>
        </pc:pic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EF82198-BCEC-DAB8-27AE-CBAD08D48791}"/>
              </a:ext>
            </a:extLst>
          </p:cNvPr>
          <p:cNvSpPr>
            <a:spLocks noGrp="1"/>
          </p:cNvSpPr>
          <p:nvPr>
            <p:ph type="ctrTitle"/>
          </p:nvPr>
        </p:nvSpPr>
        <p:spPr>
          <a:xfrm>
            <a:off x="1524000" y="1122363"/>
            <a:ext cx="9144000" cy="2387600"/>
          </a:xfrm>
        </p:spPr>
        <p:txBody>
          <a:bodyPr anchor="b"/>
          <a:lstStyle>
            <a:lvl1pPr algn="ctr">
              <a:defRPr sz="6000"/>
            </a:lvl1pPr>
          </a:lstStyle>
          <a:p>
            <a:r>
              <a:rPr lang="sv-SE"/>
              <a:t>Klicka här för att ändra mall för rubrikformat</a:t>
            </a:r>
          </a:p>
        </p:txBody>
      </p:sp>
      <p:sp>
        <p:nvSpPr>
          <p:cNvPr id="3" name="Underrubrik 2">
            <a:extLst>
              <a:ext uri="{FF2B5EF4-FFF2-40B4-BE49-F238E27FC236}">
                <a16:creationId xmlns:a16="http://schemas.microsoft.com/office/drawing/2014/main" id="{F1E5F9F2-3542-7D3E-2F0A-17DD0EF7856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p>
        </p:txBody>
      </p:sp>
      <p:sp>
        <p:nvSpPr>
          <p:cNvPr id="4" name="Platshållare för datum 3">
            <a:extLst>
              <a:ext uri="{FF2B5EF4-FFF2-40B4-BE49-F238E27FC236}">
                <a16:creationId xmlns:a16="http://schemas.microsoft.com/office/drawing/2014/main" id="{0F95B6FD-770F-339B-4071-16D66E5B10ED}"/>
              </a:ext>
            </a:extLst>
          </p:cNvPr>
          <p:cNvSpPr>
            <a:spLocks noGrp="1"/>
          </p:cNvSpPr>
          <p:nvPr>
            <p:ph type="dt" sz="half" idx="10"/>
          </p:nvPr>
        </p:nvSpPr>
        <p:spPr/>
        <p:txBody>
          <a:bodyPr/>
          <a:lstStyle/>
          <a:p>
            <a:fld id="{DBF048A4-345F-41C9-A3D3-60603F86CF3F}" type="datetimeFigureOut">
              <a:rPr lang="sv-SE" smtClean="0"/>
              <a:t>2026-05-21</a:t>
            </a:fld>
            <a:endParaRPr lang="sv-SE"/>
          </a:p>
        </p:txBody>
      </p:sp>
      <p:sp>
        <p:nvSpPr>
          <p:cNvPr id="5" name="Platshållare för sidfot 4">
            <a:extLst>
              <a:ext uri="{FF2B5EF4-FFF2-40B4-BE49-F238E27FC236}">
                <a16:creationId xmlns:a16="http://schemas.microsoft.com/office/drawing/2014/main" id="{F156835B-4101-5486-45E5-E9D688EC2A2F}"/>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0C069F8A-6E8F-E8CE-2CAA-559923050A87}"/>
              </a:ext>
            </a:extLst>
          </p:cNvPr>
          <p:cNvSpPr>
            <a:spLocks noGrp="1"/>
          </p:cNvSpPr>
          <p:nvPr>
            <p:ph type="sldNum" sz="quarter" idx="12"/>
          </p:nvPr>
        </p:nvSpPr>
        <p:spPr/>
        <p:txBody>
          <a:bodyPr/>
          <a:lstStyle/>
          <a:p>
            <a:fld id="{1D9E38D4-74ED-4CBC-8E03-B02971D36CD6}" type="slidenum">
              <a:rPr lang="sv-SE" smtClean="0"/>
              <a:t>‹#›</a:t>
            </a:fld>
            <a:endParaRPr lang="sv-SE"/>
          </a:p>
        </p:txBody>
      </p:sp>
    </p:spTree>
    <p:extLst>
      <p:ext uri="{BB962C8B-B14F-4D97-AF65-F5344CB8AC3E}">
        <p14:creationId xmlns:p14="http://schemas.microsoft.com/office/powerpoint/2010/main" val="318599237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7BB73F8-871A-F29B-338F-51E6CDFF573D}"/>
              </a:ext>
            </a:extLst>
          </p:cNvPr>
          <p:cNvSpPr>
            <a:spLocks noGrp="1"/>
          </p:cNvSpPr>
          <p:nvPr>
            <p:ph type="title"/>
          </p:nvPr>
        </p:nvSpPr>
        <p:spPr/>
        <p:txBody>
          <a:bodyPr/>
          <a:lstStyle/>
          <a:p>
            <a:r>
              <a:rPr lang="sv-SE"/>
              <a:t>Klicka här för att ändra mall för rubrikformat</a:t>
            </a:r>
          </a:p>
        </p:txBody>
      </p:sp>
      <p:sp>
        <p:nvSpPr>
          <p:cNvPr id="3" name="Platshållare för lodrät text 2">
            <a:extLst>
              <a:ext uri="{FF2B5EF4-FFF2-40B4-BE49-F238E27FC236}">
                <a16:creationId xmlns:a16="http://schemas.microsoft.com/office/drawing/2014/main" id="{FFEB974E-FEC7-4479-275A-56FB237CD471}"/>
              </a:ext>
            </a:extLst>
          </p:cNvPr>
          <p:cNvSpPr>
            <a:spLocks noGrp="1"/>
          </p:cNvSpPr>
          <p:nvPr>
            <p:ph type="body" orient="vert" idx="1"/>
          </p:nvPr>
        </p:nvSpPr>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21B4C0E5-BE2D-6FF3-F418-05142C353FBB}"/>
              </a:ext>
            </a:extLst>
          </p:cNvPr>
          <p:cNvSpPr>
            <a:spLocks noGrp="1"/>
          </p:cNvSpPr>
          <p:nvPr>
            <p:ph type="dt" sz="half" idx="10"/>
          </p:nvPr>
        </p:nvSpPr>
        <p:spPr/>
        <p:txBody>
          <a:bodyPr/>
          <a:lstStyle/>
          <a:p>
            <a:fld id="{DBF048A4-345F-41C9-A3D3-60603F86CF3F}" type="datetimeFigureOut">
              <a:rPr lang="sv-SE" smtClean="0"/>
              <a:t>2026-05-21</a:t>
            </a:fld>
            <a:endParaRPr lang="sv-SE"/>
          </a:p>
        </p:txBody>
      </p:sp>
      <p:sp>
        <p:nvSpPr>
          <p:cNvPr id="5" name="Platshållare för sidfot 4">
            <a:extLst>
              <a:ext uri="{FF2B5EF4-FFF2-40B4-BE49-F238E27FC236}">
                <a16:creationId xmlns:a16="http://schemas.microsoft.com/office/drawing/2014/main" id="{536F6FFB-E575-954D-80B3-7DAAAAB18607}"/>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B037516B-8060-DE0C-A74B-49453EC5C1E1}"/>
              </a:ext>
            </a:extLst>
          </p:cNvPr>
          <p:cNvSpPr>
            <a:spLocks noGrp="1"/>
          </p:cNvSpPr>
          <p:nvPr>
            <p:ph type="sldNum" sz="quarter" idx="12"/>
          </p:nvPr>
        </p:nvSpPr>
        <p:spPr/>
        <p:txBody>
          <a:bodyPr/>
          <a:lstStyle/>
          <a:p>
            <a:fld id="{1D9E38D4-74ED-4CBC-8E03-B02971D36CD6}" type="slidenum">
              <a:rPr lang="sv-SE" smtClean="0"/>
              <a:t>‹#›</a:t>
            </a:fld>
            <a:endParaRPr lang="sv-SE"/>
          </a:p>
        </p:txBody>
      </p:sp>
    </p:spTree>
    <p:extLst>
      <p:ext uri="{BB962C8B-B14F-4D97-AF65-F5344CB8AC3E}">
        <p14:creationId xmlns:p14="http://schemas.microsoft.com/office/powerpoint/2010/main" val="387097113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Lodrät rubrik 1">
            <a:extLst>
              <a:ext uri="{FF2B5EF4-FFF2-40B4-BE49-F238E27FC236}">
                <a16:creationId xmlns:a16="http://schemas.microsoft.com/office/drawing/2014/main" id="{C2257ED7-5B7A-DC83-8BA4-4F99C5409AB1}"/>
              </a:ext>
            </a:extLst>
          </p:cNvPr>
          <p:cNvSpPr>
            <a:spLocks noGrp="1"/>
          </p:cNvSpPr>
          <p:nvPr>
            <p:ph type="title" orient="vert"/>
          </p:nvPr>
        </p:nvSpPr>
        <p:spPr>
          <a:xfrm>
            <a:off x="8724900" y="365125"/>
            <a:ext cx="2628900" cy="5811838"/>
          </a:xfrm>
        </p:spPr>
        <p:txBody>
          <a:bodyPr vert="eaVert"/>
          <a:lstStyle/>
          <a:p>
            <a:r>
              <a:rPr lang="sv-SE"/>
              <a:t>Klicka här för att ändra mall för rubrikformat</a:t>
            </a:r>
          </a:p>
        </p:txBody>
      </p:sp>
      <p:sp>
        <p:nvSpPr>
          <p:cNvPr id="3" name="Platshållare för lodrät text 2">
            <a:extLst>
              <a:ext uri="{FF2B5EF4-FFF2-40B4-BE49-F238E27FC236}">
                <a16:creationId xmlns:a16="http://schemas.microsoft.com/office/drawing/2014/main" id="{2EA30761-2779-FE5D-0B3C-438BA90B5EAA}"/>
              </a:ext>
            </a:extLst>
          </p:cNvPr>
          <p:cNvSpPr>
            <a:spLocks noGrp="1"/>
          </p:cNvSpPr>
          <p:nvPr>
            <p:ph type="body" orient="vert" idx="1"/>
          </p:nvPr>
        </p:nvSpPr>
        <p:spPr>
          <a:xfrm>
            <a:off x="838200" y="365125"/>
            <a:ext cx="7734300" cy="5811838"/>
          </a:xfrm>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4EF875BC-1810-A14E-0915-DA3C974F38DF}"/>
              </a:ext>
            </a:extLst>
          </p:cNvPr>
          <p:cNvSpPr>
            <a:spLocks noGrp="1"/>
          </p:cNvSpPr>
          <p:nvPr>
            <p:ph type="dt" sz="half" idx="10"/>
          </p:nvPr>
        </p:nvSpPr>
        <p:spPr/>
        <p:txBody>
          <a:bodyPr/>
          <a:lstStyle/>
          <a:p>
            <a:fld id="{DBF048A4-345F-41C9-A3D3-60603F86CF3F}" type="datetimeFigureOut">
              <a:rPr lang="sv-SE" smtClean="0"/>
              <a:t>2026-05-21</a:t>
            </a:fld>
            <a:endParaRPr lang="sv-SE"/>
          </a:p>
        </p:txBody>
      </p:sp>
      <p:sp>
        <p:nvSpPr>
          <p:cNvPr id="5" name="Platshållare för sidfot 4">
            <a:extLst>
              <a:ext uri="{FF2B5EF4-FFF2-40B4-BE49-F238E27FC236}">
                <a16:creationId xmlns:a16="http://schemas.microsoft.com/office/drawing/2014/main" id="{F576DC7A-1E2A-C2C4-C5CF-739E09FD02F3}"/>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9513FC3A-B823-347C-27ED-B8C4E58249BC}"/>
              </a:ext>
            </a:extLst>
          </p:cNvPr>
          <p:cNvSpPr>
            <a:spLocks noGrp="1"/>
          </p:cNvSpPr>
          <p:nvPr>
            <p:ph type="sldNum" sz="quarter" idx="12"/>
          </p:nvPr>
        </p:nvSpPr>
        <p:spPr/>
        <p:txBody>
          <a:bodyPr/>
          <a:lstStyle/>
          <a:p>
            <a:fld id="{1D9E38D4-74ED-4CBC-8E03-B02971D36CD6}" type="slidenum">
              <a:rPr lang="sv-SE" smtClean="0"/>
              <a:t>‹#›</a:t>
            </a:fld>
            <a:endParaRPr lang="sv-SE"/>
          </a:p>
        </p:txBody>
      </p:sp>
    </p:spTree>
    <p:extLst>
      <p:ext uri="{BB962C8B-B14F-4D97-AF65-F5344CB8AC3E}">
        <p14:creationId xmlns:p14="http://schemas.microsoft.com/office/powerpoint/2010/main" val="25008452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4F561481-506C-8FE3-A7AB-2BF651C63583}"/>
              </a:ext>
            </a:extLst>
          </p:cNvPr>
          <p:cNvSpPr>
            <a:spLocks noGrp="1"/>
          </p:cNvSpPr>
          <p:nvPr>
            <p:ph type="title"/>
          </p:nvPr>
        </p:nvSpPr>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942234FC-63B9-2D34-7E1C-82105AF88712}"/>
              </a:ext>
            </a:extLst>
          </p:cNvPr>
          <p:cNvSpPr>
            <a:spLocks noGrp="1"/>
          </p:cNvSpPr>
          <p:nvPr>
            <p:ph idx="1"/>
          </p:nvPr>
        </p:nvSpPr>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8EA80049-7BDD-818E-1234-E8903A4CFEA2}"/>
              </a:ext>
            </a:extLst>
          </p:cNvPr>
          <p:cNvSpPr>
            <a:spLocks noGrp="1"/>
          </p:cNvSpPr>
          <p:nvPr>
            <p:ph type="dt" sz="half" idx="10"/>
          </p:nvPr>
        </p:nvSpPr>
        <p:spPr/>
        <p:txBody>
          <a:bodyPr/>
          <a:lstStyle/>
          <a:p>
            <a:fld id="{DBF048A4-345F-41C9-A3D3-60603F86CF3F}" type="datetimeFigureOut">
              <a:rPr lang="sv-SE" smtClean="0"/>
              <a:t>2026-05-21</a:t>
            </a:fld>
            <a:endParaRPr lang="sv-SE"/>
          </a:p>
        </p:txBody>
      </p:sp>
      <p:sp>
        <p:nvSpPr>
          <p:cNvPr id="5" name="Platshållare för sidfot 4">
            <a:extLst>
              <a:ext uri="{FF2B5EF4-FFF2-40B4-BE49-F238E27FC236}">
                <a16:creationId xmlns:a16="http://schemas.microsoft.com/office/drawing/2014/main" id="{F2B64719-D371-E33A-4CAD-CCB49A99EAEC}"/>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ADB1E62A-98EE-32EC-B0E7-38A20FB53061}"/>
              </a:ext>
            </a:extLst>
          </p:cNvPr>
          <p:cNvSpPr>
            <a:spLocks noGrp="1"/>
          </p:cNvSpPr>
          <p:nvPr>
            <p:ph type="sldNum" sz="quarter" idx="12"/>
          </p:nvPr>
        </p:nvSpPr>
        <p:spPr/>
        <p:txBody>
          <a:bodyPr/>
          <a:lstStyle/>
          <a:p>
            <a:fld id="{1D9E38D4-74ED-4CBC-8E03-B02971D36CD6}" type="slidenum">
              <a:rPr lang="sv-SE" smtClean="0"/>
              <a:t>‹#›</a:t>
            </a:fld>
            <a:endParaRPr lang="sv-SE"/>
          </a:p>
        </p:txBody>
      </p:sp>
    </p:spTree>
    <p:extLst>
      <p:ext uri="{BB962C8B-B14F-4D97-AF65-F5344CB8AC3E}">
        <p14:creationId xmlns:p14="http://schemas.microsoft.com/office/powerpoint/2010/main" val="11748572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180610F-98A7-41DB-728F-48BF4E8AE9DF}"/>
              </a:ext>
            </a:extLst>
          </p:cNvPr>
          <p:cNvSpPr>
            <a:spLocks noGrp="1"/>
          </p:cNvSpPr>
          <p:nvPr>
            <p:ph type="title"/>
          </p:nvPr>
        </p:nvSpPr>
        <p:spPr>
          <a:xfrm>
            <a:off x="831850" y="1709738"/>
            <a:ext cx="10515600" cy="2852737"/>
          </a:xfrm>
        </p:spPr>
        <p:txBody>
          <a:bodyPr anchor="b"/>
          <a:lstStyle>
            <a:lvl1pPr>
              <a:defRPr sz="6000"/>
            </a:lvl1pPr>
          </a:lstStyle>
          <a:p>
            <a:r>
              <a:rPr lang="sv-SE"/>
              <a:t>Klicka här för att ändra mall för rubrikformat</a:t>
            </a:r>
          </a:p>
        </p:txBody>
      </p:sp>
      <p:sp>
        <p:nvSpPr>
          <p:cNvPr id="3" name="Platshållare för text 2">
            <a:extLst>
              <a:ext uri="{FF2B5EF4-FFF2-40B4-BE49-F238E27FC236}">
                <a16:creationId xmlns:a16="http://schemas.microsoft.com/office/drawing/2014/main" id="{AB9DF51C-12EF-B10B-8FD3-68F10DAFEF2B}"/>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sv-SE"/>
              <a:t>Klicka här för att ändra format på bakgrundstexten</a:t>
            </a:r>
          </a:p>
        </p:txBody>
      </p:sp>
      <p:sp>
        <p:nvSpPr>
          <p:cNvPr id="4" name="Platshållare för datum 3">
            <a:extLst>
              <a:ext uri="{FF2B5EF4-FFF2-40B4-BE49-F238E27FC236}">
                <a16:creationId xmlns:a16="http://schemas.microsoft.com/office/drawing/2014/main" id="{C79F43E3-5C22-8C1E-8D19-4EA6649F1F26}"/>
              </a:ext>
            </a:extLst>
          </p:cNvPr>
          <p:cNvSpPr>
            <a:spLocks noGrp="1"/>
          </p:cNvSpPr>
          <p:nvPr>
            <p:ph type="dt" sz="half" idx="10"/>
          </p:nvPr>
        </p:nvSpPr>
        <p:spPr/>
        <p:txBody>
          <a:bodyPr/>
          <a:lstStyle/>
          <a:p>
            <a:fld id="{DBF048A4-345F-41C9-A3D3-60603F86CF3F}" type="datetimeFigureOut">
              <a:rPr lang="sv-SE" smtClean="0"/>
              <a:t>2026-05-21</a:t>
            </a:fld>
            <a:endParaRPr lang="sv-SE"/>
          </a:p>
        </p:txBody>
      </p:sp>
      <p:sp>
        <p:nvSpPr>
          <p:cNvPr id="5" name="Platshållare för sidfot 4">
            <a:extLst>
              <a:ext uri="{FF2B5EF4-FFF2-40B4-BE49-F238E27FC236}">
                <a16:creationId xmlns:a16="http://schemas.microsoft.com/office/drawing/2014/main" id="{249E1B3A-82AD-8FD2-41AA-0373C712FD2D}"/>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C83663AF-185E-82B9-1EC0-BE47D45FC35F}"/>
              </a:ext>
            </a:extLst>
          </p:cNvPr>
          <p:cNvSpPr>
            <a:spLocks noGrp="1"/>
          </p:cNvSpPr>
          <p:nvPr>
            <p:ph type="sldNum" sz="quarter" idx="12"/>
          </p:nvPr>
        </p:nvSpPr>
        <p:spPr/>
        <p:txBody>
          <a:bodyPr/>
          <a:lstStyle/>
          <a:p>
            <a:fld id="{1D9E38D4-74ED-4CBC-8E03-B02971D36CD6}" type="slidenum">
              <a:rPr lang="sv-SE" smtClean="0"/>
              <a:t>‹#›</a:t>
            </a:fld>
            <a:endParaRPr lang="sv-SE"/>
          </a:p>
        </p:txBody>
      </p:sp>
    </p:spTree>
    <p:extLst>
      <p:ext uri="{BB962C8B-B14F-4D97-AF65-F5344CB8AC3E}">
        <p14:creationId xmlns:p14="http://schemas.microsoft.com/office/powerpoint/2010/main" val="38938246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B52CDA5-30F3-DAC6-1E01-9158D0D33372}"/>
              </a:ext>
            </a:extLst>
          </p:cNvPr>
          <p:cNvSpPr>
            <a:spLocks noGrp="1"/>
          </p:cNvSpPr>
          <p:nvPr>
            <p:ph type="title"/>
          </p:nvPr>
        </p:nvSpPr>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8E2B99C1-2C77-DF26-C32B-C81C6959AC7F}"/>
              </a:ext>
            </a:extLst>
          </p:cNvPr>
          <p:cNvSpPr>
            <a:spLocks noGrp="1"/>
          </p:cNvSpPr>
          <p:nvPr>
            <p:ph sz="half" idx="1"/>
          </p:nvPr>
        </p:nvSpPr>
        <p:spPr>
          <a:xfrm>
            <a:off x="838200" y="1825625"/>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a:extLst>
              <a:ext uri="{FF2B5EF4-FFF2-40B4-BE49-F238E27FC236}">
                <a16:creationId xmlns:a16="http://schemas.microsoft.com/office/drawing/2014/main" id="{6F5A364B-3ECF-69AD-2207-F88A322B654A}"/>
              </a:ext>
            </a:extLst>
          </p:cNvPr>
          <p:cNvSpPr>
            <a:spLocks noGrp="1"/>
          </p:cNvSpPr>
          <p:nvPr>
            <p:ph sz="half" idx="2"/>
          </p:nvPr>
        </p:nvSpPr>
        <p:spPr>
          <a:xfrm>
            <a:off x="6172200" y="1825625"/>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datum 4">
            <a:extLst>
              <a:ext uri="{FF2B5EF4-FFF2-40B4-BE49-F238E27FC236}">
                <a16:creationId xmlns:a16="http://schemas.microsoft.com/office/drawing/2014/main" id="{286FFD62-8A31-FE1A-B52E-55D2DFB86853}"/>
              </a:ext>
            </a:extLst>
          </p:cNvPr>
          <p:cNvSpPr>
            <a:spLocks noGrp="1"/>
          </p:cNvSpPr>
          <p:nvPr>
            <p:ph type="dt" sz="half" idx="10"/>
          </p:nvPr>
        </p:nvSpPr>
        <p:spPr/>
        <p:txBody>
          <a:bodyPr/>
          <a:lstStyle/>
          <a:p>
            <a:fld id="{DBF048A4-345F-41C9-A3D3-60603F86CF3F}" type="datetimeFigureOut">
              <a:rPr lang="sv-SE" smtClean="0"/>
              <a:t>2026-05-21</a:t>
            </a:fld>
            <a:endParaRPr lang="sv-SE"/>
          </a:p>
        </p:txBody>
      </p:sp>
      <p:sp>
        <p:nvSpPr>
          <p:cNvPr id="6" name="Platshållare för sidfot 5">
            <a:extLst>
              <a:ext uri="{FF2B5EF4-FFF2-40B4-BE49-F238E27FC236}">
                <a16:creationId xmlns:a16="http://schemas.microsoft.com/office/drawing/2014/main" id="{C8048314-5C18-A7D8-FB39-E68A5A3CAEF2}"/>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07138885-C003-B337-A3CC-BC55714100E0}"/>
              </a:ext>
            </a:extLst>
          </p:cNvPr>
          <p:cNvSpPr>
            <a:spLocks noGrp="1"/>
          </p:cNvSpPr>
          <p:nvPr>
            <p:ph type="sldNum" sz="quarter" idx="12"/>
          </p:nvPr>
        </p:nvSpPr>
        <p:spPr/>
        <p:txBody>
          <a:bodyPr/>
          <a:lstStyle/>
          <a:p>
            <a:fld id="{1D9E38D4-74ED-4CBC-8E03-B02971D36CD6}" type="slidenum">
              <a:rPr lang="sv-SE" smtClean="0"/>
              <a:t>‹#›</a:t>
            </a:fld>
            <a:endParaRPr lang="sv-SE"/>
          </a:p>
        </p:txBody>
      </p:sp>
    </p:spTree>
    <p:extLst>
      <p:ext uri="{BB962C8B-B14F-4D97-AF65-F5344CB8AC3E}">
        <p14:creationId xmlns:p14="http://schemas.microsoft.com/office/powerpoint/2010/main" val="29263464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8316833-2F99-F933-587B-540D978E6585}"/>
              </a:ext>
            </a:extLst>
          </p:cNvPr>
          <p:cNvSpPr>
            <a:spLocks noGrp="1"/>
          </p:cNvSpPr>
          <p:nvPr>
            <p:ph type="title"/>
          </p:nvPr>
        </p:nvSpPr>
        <p:spPr>
          <a:xfrm>
            <a:off x="839788" y="365125"/>
            <a:ext cx="10515600" cy="1325563"/>
          </a:xfrm>
        </p:spPr>
        <p:txBody>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DD8D59ED-B5FB-686E-07E7-CDFD0EC5620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4" name="Platshållare för innehåll 3">
            <a:extLst>
              <a:ext uri="{FF2B5EF4-FFF2-40B4-BE49-F238E27FC236}">
                <a16:creationId xmlns:a16="http://schemas.microsoft.com/office/drawing/2014/main" id="{6138B47F-5829-F468-C3C5-7580C7930749}"/>
              </a:ext>
            </a:extLst>
          </p:cNvPr>
          <p:cNvSpPr>
            <a:spLocks noGrp="1"/>
          </p:cNvSpPr>
          <p:nvPr>
            <p:ph sz="half" idx="2"/>
          </p:nvPr>
        </p:nvSpPr>
        <p:spPr>
          <a:xfrm>
            <a:off x="839788" y="2505075"/>
            <a:ext cx="5157787" cy="36845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text 4">
            <a:extLst>
              <a:ext uri="{FF2B5EF4-FFF2-40B4-BE49-F238E27FC236}">
                <a16:creationId xmlns:a16="http://schemas.microsoft.com/office/drawing/2014/main" id="{899BE7B0-7942-7797-F318-A032DD09720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6" name="Platshållare för innehåll 5">
            <a:extLst>
              <a:ext uri="{FF2B5EF4-FFF2-40B4-BE49-F238E27FC236}">
                <a16:creationId xmlns:a16="http://schemas.microsoft.com/office/drawing/2014/main" id="{6F2A84AF-0F97-7FBA-593F-8FA25CE244FD}"/>
              </a:ext>
            </a:extLst>
          </p:cNvPr>
          <p:cNvSpPr>
            <a:spLocks noGrp="1"/>
          </p:cNvSpPr>
          <p:nvPr>
            <p:ph sz="quarter" idx="4"/>
          </p:nvPr>
        </p:nvSpPr>
        <p:spPr>
          <a:xfrm>
            <a:off x="6172200" y="2505075"/>
            <a:ext cx="5183188" cy="36845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7" name="Platshållare för datum 6">
            <a:extLst>
              <a:ext uri="{FF2B5EF4-FFF2-40B4-BE49-F238E27FC236}">
                <a16:creationId xmlns:a16="http://schemas.microsoft.com/office/drawing/2014/main" id="{F532DE0B-C5CD-9E33-8393-58C84AA5995D}"/>
              </a:ext>
            </a:extLst>
          </p:cNvPr>
          <p:cNvSpPr>
            <a:spLocks noGrp="1"/>
          </p:cNvSpPr>
          <p:nvPr>
            <p:ph type="dt" sz="half" idx="10"/>
          </p:nvPr>
        </p:nvSpPr>
        <p:spPr/>
        <p:txBody>
          <a:bodyPr/>
          <a:lstStyle/>
          <a:p>
            <a:fld id="{DBF048A4-345F-41C9-A3D3-60603F86CF3F}" type="datetimeFigureOut">
              <a:rPr lang="sv-SE" smtClean="0"/>
              <a:t>2026-05-21</a:t>
            </a:fld>
            <a:endParaRPr lang="sv-SE"/>
          </a:p>
        </p:txBody>
      </p:sp>
      <p:sp>
        <p:nvSpPr>
          <p:cNvPr id="8" name="Platshållare för sidfot 7">
            <a:extLst>
              <a:ext uri="{FF2B5EF4-FFF2-40B4-BE49-F238E27FC236}">
                <a16:creationId xmlns:a16="http://schemas.microsoft.com/office/drawing/2014/main" id="{E706119C-B764-8CDE-83C7-27D23CD8EC2D}"/>
              </a:ext>
            </a:extLst>
          </p:cNvPr>
          <p:cNvSpPr>
            <a:spLocks noGrp="1"/>
          </p:cNvSpPr>
          <p:nvPr>
            <p:ph type="ftr" sz="quarter" idx="11"/>
          </p:nvPr>
        </p:nvSpPr>
        <p:spPr/>
        <p:txBody>
          <a:bodyPr/>
          <a:lstStyle/>
          <a:p>
            <a:endParaRPr lang="sv-SE"/>
          </a:p>
        </p:txBody>
      </p:sp>
      <p:sp>
        <p:nvSpPr>
          <p:cNvPr id="9" name="Platshållare för bildnummer 8">
            <a:extLst>
              <a:ext uri="{FF2B5EF4-FFF2-40B4-BE49-F238E27FC236}">
                <a16:creationId xmlns:a16="http://schemas.microsoft.com/office/drawing/2014/main" id="{26F8A8D9-D1D7-8296-40F3-036085AD512B}"/>
              </a:ext>
            </a:extLst>
          </p:cNvPr>
          <p:cNvSpPr>
            <a:spLocks noGrp="1"/>
          </p:cNvSpPr>
          <p:nvPr>
            <p:ph type="sldNum" sz="quarter" idx="12"/>
          </p:nvPr>
        </p:nvSpPr>
        <p:spPr/>
        <p:txBody>
          <a:bodyPr/>
          <a:lstStyle/>
          <a:p>
            <a:fld id="{1D9E38D4-74ED-4CBC-8E03-B02971D36CD6}" type="slidenum">
              <a:rPr lang="sv-SE" smtClean="0"/>
              <a:t>‹#›</a:t>
            </a:fld>
            <a:endParaRPr lang="sv-SE"/>
          </a:p>
        </p:txBody>
      </p:sp>
    </p:spTree>
    <p:extLst>
      <p:ext uri="{BB962C8B-B14F-4D97-AF65-F5344CB8AC3E}">
        <p14:creationId xmlns:p14="http://schemas.microsoft.com/office/powerpoint/2010/main" val="108122518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9DD9D3D-97BE-8FBD-1596-DE11E2A8FE06}"/>
              </a:ext>
            </a:extLst>
          </p:cNvPr>
          <p:cNvSpPr>
            <a:spLocks noGrp="1"/>
          </p:cNvSpPr>
          <p:nvPr>
            <p:ph type="title"/>
          </p:nvPr>
        </p:nvSpPr>
        <p:spPr/>
        <p:txBody>
          <a:bodyPr/>
          <a:lstStyle/>
          <a:p>
            <a:r>
              <a:rPr lang="sv-SE"/>
              <a:t>Klicka här för att ändra mall för rubrikformat</a:t>
            </a:r>
          </a:p>
        </p:txBody>
      </p:sp>
      <p:sp>
        <p:nvSpPr>
          <p:cNvPr id="3" name="Platshållare för datum 2">
            <a:extLst>
              <a:ext uri="{FF2B5EF4-FFF2-40B4-BE49-F238E27FC236}">
                <a16:creationId xmlns:a16="http://schemas.microsoft.com/office/drawing/2014/main" id="{7DEBA9BD-EBAA-C57E-AA18-2708858BA681}"/>
              </a:ext>
            </a:extLst>
          </p:cNvPr>
          <p:cNvSpPr>
            <a:spLocks noGrp="1"/>
          </p:cNvSpPr>
          <p:nvPr>
            <p:ph type="dt" sz="half" idx="10"/>
          </p:nvPr>
        </p:nvSpPr>
        <p:spPr/>
        <p:txBody>
          <a:bodyPr/>
          <a:lstStyle/>
          <a:p>
            <a:fld id="{DBF048A4-345F-41C9-A3D3-60603F86CF3F}" type="datetimeFigureOut">
              <a:rPr lang="sv-SE" smtClean="0"/>
              <a:t>2026-05-21</a:t>
            </a:fld>
            <a:endParaRPr lang="sv-SE"/>
          </a:p>
        </p:txBody>
      </p:sp>
      <p:sp>
        <p:nvSpPr>
          <p:cNvPr id="4" name="Platshållare för sidfot 3">
            <a:extLst>
              <a:ext uri="{FF2B5EF4-FFF2-40B4-BE49-F238E27FC236}">
                <a16:creationId xmlns:a16="http://schemas.microsoft.com/office/drawing/2014/main" id="{D429598B-8B9D-B122-46BE-0918C0C81688}"/>
              </a:ext>
            </a:extLst>
          </p:cNvPr>
          <p:cNvSpPr>
            <a:spLocks noGrp="1"/>
          </p:cNvSpPr>
          <p:nvPr>
            <p:ph type="ftr" sz="quarter" idx="11"/>
          </p:nvPr>
        </p:nvSpPr>
        <p:spPr/>
        <p:txBody>
          <a:bodyPr/>
          <a:lstStyle/>
          <a:p>
            <a:endParaRPr lang="sv-SE"/>
          </a:p>
        </p:txBody>
      </p:sp>
      <p:sp>
        <p:nvSpPr>
          <p:cNvPr id="5" name="Platshållare för bildnummer 4">
            <a:extLst>
              <a:ext uri="{FF2B5EF4-FFF2-40B4-BE49-F238E27FC236}">
                <a16:creationId xmlns:a16="http://schemas.microsoft.com/office/drawing/2014/main" id="{72795F83-46E8-E379-05C6-CF34532E6099}"/>
              </a:ext>
            </a:extLst>
          </p:cNvPr>
          <p:cNvSpPr>
            <a:spLocks noGrp="1"/>
          </p:cNvSpPr>
          <p:nvPr>
            <p:ph type="sldNum" sz="quarter" idx="12"/>
          </p:nvPr>
        </p:nvSpPr>
        <p:spPr/>
        <p:txBody>
          <a:bodyPr/>
          <a:lstStyle/>
          <a:p>
            <a:fld id="{1D9E38D4-74ED-4CBC-8E03-B02971D36CD6}" type="slidenum">
              <a:rPr lang="sv-SE" smtClean="0"/>
              <a:t>‹#›</a:t>
            </a:fld>
            <a:endParaRPr lang="sv-SE"/>
          </a:p>
        </p:txBody>
      </p:sp>
    </p:spTree>
    <p:extLst>
      <p:ext uri="{BB962C8B-B14F-4D97-AF65-F5344CB8AC3E}">
        <p14:creationId xmlns:p14="http://schemas.microsoft.com/office/powerpoint/2010/main" val="23186816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a:extLst>
              <a:ext uri="{FF2B5EF4-FFF2-40B4-BE49-F238E27FC236}">
                <a16:creationId xmlns:a16="http://schemas.microsoft.com/office/drawing/2014/main" id="{1AE3C318-DC25-CED6-BD66-AEA17958F010}"/>
              </a:ext>
            </a:extLst>
          </p:cNvPr>
          <p:cNvSpPr>
            <a:spLocks noGrp="1"/>
          </p:cNvSpPr>
          <p:nvPr>
            <p:ph type="dt" sz="half" idx="10"/>
          </p:nvPr>
        </p:nvSpPr>
        <p:spPr/>
        <p:txBody>
          <a:bodyPr/>
          <a:lstStyle/>
          <a:p>
            <a:fld id="{DBF048A4-345F-41C9-A3D3-60603F86CF3F}" type="datetimeFigureOut">
              <a:rPr lang="sv-SE" smtClean="0"/>
              <a:t>2026-05-21</a:t>
            </a:fld>
            <a:endParaRPr lang="sv-SE"/>
          </a:p>
        </p:txBody>
      </p:sp>
      <p:sp>
        <p:nvSpPr>
          <p:cNvPr id="3" name="Platshållare för sidfot 2">
            <a:extLst>
              <a:ext uri="{FF2B5EF4-FFF2-40B4-BE49-F238E27FC236}">
                <a16:creationId xmlns:a16="http://schemas.microsoft.com/office/drawing/2014/main" id="{5E70ACF2-EFB6-B062-D2E6-8F8CD9220F24}"/>
              </a:ext>
            </a:extLst>
          </p:cNvPr>
          <p:cNvSpPr>
            <a:spLocks noGrp="1"/>
          </p:cNvSpPr>
          <p:nvPr>
            <p:ph type="ftr" sz="quarter" idx="11"/>
          </p:nvPr>
        </p:nvSpPr>
        <p:spPr/>
        <p:txBody>
          <a:bodyPr/>
          <a:lstStyle/>
          <a:p>
            <a:endParaRPr lang="sv-SE"/>
          </a:p>
        </p:txBody>
      </p:sp>
      <p:sp>
        <p:nvSpPr>
          <p:cNvPr id="4" name="Platshållare för bildnummer 3">
            <a:extLst>
              <a:ext uri="{FF2B5EF4-FFF2-40B4-BE49-F238E27FC236}">
                <a16:creationId xmlns:a16="http://schemas.microsoft.com/office/drawing/2014/main" id="{6794E246-7B68-D477-356C-DD07C04864AB}"/>
              </a:ext>
            </a:extLst>
          </p:cNvPr>
          <p:cNvSpPr>
            <a:spLocks noGrp="1"/>
          </p:cNvSpPr>
          <p:nvPr>
            <p:ph type="sldNum" sz="quarter" idx="12"/>
          </p:nvPr>
        </p:nvSpPr>
        <p:spPr/>
        <p:txBody>
          <a:bodyPr/>
          <a:lstStyle/>
          <a:p>
            <a:fld id="{1D9E38D4-74ED-4CBC-8E03-B02971D36CD6}" type="slidenum">
              <a:rPr lang="sv-SE" smtClean="0"/>
              <a:t>‹#›</a:t>
            </a:fld>
            <a:endParaRPr lang="sv-SE"/>
          </a:p>
        </p:txBody>
      </p:sp>
    </p:spTree>
    <p:extLst>
      <p:ext uri="{BB962C8B-B14F-4D97-AF65-F5344CB8AC3E}">
        <p14:creationId xmlns:p14="http://schemas.microsoft.com/office/powerpoint/2010/main" val="87188975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Text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FE733342-0742-FF90-4898-A3C099ADEE21}"/>
              </a:ext>
            </a:extLst>
          </p:cNvPr>
          <p:cNvSpPr>
            <a:spLocks noGrp="1"/>
          </p:cNvSpPr>
          <p:nvPr>
            <p:ph type="title"/>
          </p:nvPr>
        </p:nvSpPr>
        <p:spPr>
          <a:xfrm>
            <a:off x="839788" y="457200"/>
            <a:ext cx="3932237" cy="1600200"/>
          </a:xfrm>
        </p:spPr>
        <p:txBody>
          <a:bodyPr anchor="b"/>
          <a:lstStyle>
            <a:lvl1pPr>
              <a:defRPr sz="3200"/>
            </a:lvl1p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E6C8B8BB-A7EB-23E7-79A5-56990E084F5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text 3">
            <a:extLst>
              <a:ext uri="{FF2B5EF4-FFF2-40B4-BE49-F238E27FC236}">
                <a16:creationId xmlns:a16="http://schemas.microsoft.com/office/drawing/2014/main" id="{DD73A145-5616-CD18-DCD8-22A3B7F2EC8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Platshållare för datum 4">
            <a:extLst>
              <a:ext uri="{FF2B5EF4-FFF2-40B4-BE49-F238E27FC236}">
                <a16:creationId xmlns:a16="http://schemas.microsoft.com/office/drawing/2014/main" id="{0E6EB065-766D-058D-E193-5B01EF7331B2}"/>
              </a:ext>
            </a:extLst>
          </p:cNvPr>
          <p:cNvSpPr>
            <a:spLocks noGrp="1"/>
          </p:cNvSpPr>
          <p:nvPr>
            <p:ph type="dt" sz="half" idx="10"/>
          </p:nvPr>
        </p:nvSpPr>
        <p:spPr/>
        <p:txBody>
          <a:bodyPr/>
          <a:lstStyle/>
          <a:p>
            <a:fld id="{DBF048A4-345F-41C9-A3D3-60603F86CF3F}" type="datetimeFigureOut">
              <a:rPr lang="sv-SE" smtClean="0"/>
              <a:t>2026-05-21</a:t>
            </a:fld>
            <a:endParaRPr lang="sv-SE"/>
          </a:p>
        </p:txBody>
      </p:sp>
      <p:sp>
        <p:nvSpPr>
          <p:cNvPr id="6" name="Platshållare för sidfot 5">
            <a:extLst>
              <a:ext uri="{FF2B5EF4-FFF2-40B4-BE49-F238E27FC236}">
                <a16:creationId xmlns:a16="http://schemas.microsoft.com/office/drawing/2014/main" id="{74102B05-2F0E-FA42-10F3-5DE025D49755}"/>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45AC4C8B-66CC-D868-5BCB-D1DABACCAD5C}"/>
              </a:ext>
            </a:extLst>
          </p:cNvPr>
          <p:cNvSpPr>
            <a:spLocks noGrp="1"/>
          </p:cNvSpPr>
          <p:nvPr>
            <p:ph type="sldNum" sz="quarter" idx="12"/>
          </p:nvPr>
        </p:nvSpPr>
        <p:spPr/>
        <p:txBody>
          <a:bodyPr/>
          <a:lstStyle/>
          <a:p>
            <a:fld id="{1D9E38D4-74ED-4CBC-8E03-B02971D36CD6}" type="slidenum">
              <a:rPr lang="sv-SE" smtClean="0"/>
              <a:t>‹#›</a:t>
            </a:fld>
            <a:endParaRPr lang="sv-SE"/>
          </a:p>
        </p:txBody>
      </p:sp>
    </p:spTree>
    <p:extLst>
      <p:ext uri="{BB962C8B-B14F-4D97-AF65-F5344CB8AC3E}">
        <p14:creationId xmlns:p14="http://schemas.microsoft.com/office/powerpoint/2010/main" val="332346940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6D531B0-7958-4DC4-5F9F-19BAF93F19EC}"/>
              </a:ext>
            </a:extLst>
          </p:cNvPr>
          <p:cNvSpPr>
            <a:spLocks noGrp="1"/>
          </p:cNvSpPr>
          <p:nvPr>
            <p:ph type="title"/>
          </p:nvPr>
        </p:nvSpPr>
        <p:spPr>
          <a:xfrm>
            <a:off x="839788" y="457200"/>
            <a:ext cx="3932237" cy="1600200"/>
          </a:xfrm>
        </p:spPr>
        <p:txBody>
          <a:bodyPr anchor="b"/>
          <a:lstStyle>
            <a:lvl1pPr>
              <a:defRPr sz="3200"/>
            </a:lvl1pPr>
          </a:lstStyle>
          <a:p>
            <a:r>
              <a:rPr lang="sv-SE"/>
              <a:t>Klicka här för att ändra mall för rubrikformat</a:t>
            </a:r>
          </a:p>
        </p:txBody>
      </p:sp>
      <p:sp>
        <p:nvSpPr>
          <p:cNvPr id="3" name="Platshållare för bild 2">
            <a:extLst>
              <a:ext uri="{FF2B5EF4-FFF2-40B4-BE49-F238E27FC236}">
                <a16:creationId xmlns:a16="http://schemas.microsoft.com/office/drawing/2014/main" id="{F1DD30E4-8AD6-4AC6-5075-5DEB5D61852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v-SE"/>
          </a:p>
        </p:txBody>
      </p:sp>
      <p:sp>
        <p:nvSpPr>
          <p:cNvPr id="4" name="Platshållare för text 3">
            <a:extLst>
              <a:ext uri="{FF2B5EF4-FFF2-40B4-BE49-F238E27FC236}">
                <a16:creationId xmlns:a16="http://schemas.microsoft.com/office/drawing/2014/main" id="{2F08B4AE-3FE4-1277-0379-20C58099BAC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Platshållare för datum 4">
            <a:extLst>
              <a:ext uri="{FF2B5EF4-FFF2-40B4-BE49-F238E27FC236}">
                <a16:creationId xmlns:a16="http://schemas.microsoft.com/office/drawing/2014/main" id="{EDE919CD-0569-D268-1C22-15326294CAFA}"/>
              </a:ext>
            </a:extLst>
          </p:cNvPr>
          <p:cNvSpPr>
            <a:spLocks noGrp="1"/>
          </p:cNvSpPr>
          <p:nvPr>
            <p:ph type="dt" sz="half" idx="10"/>
          </p:nvPr>
        </p:nvSpPr>
        <p:spPr/>
        <p:txBody>
          <a:bodyPr/>
          <a:lstStyle/>
          <a:p>
            <a:fld id="{DBF048A4-345F-41C9-A3D3-60603F86CF3F}" type="datetimeFigureOut">
              <a:rPr lang="sv-SE" smtClean="0"/>
              <a:t>2026-05-21</a:t>
            </a:fld>
            <a:endParaRPr lang="sv-SE"/>
          </a:p>
        </p:txBody>
      </p:sp>
      <p:sp>
        <p:nvSpPr>
          <p:cNvPr id="6" name="Platshållare för sidfot 5">
            <a:extLst>
              <a:ext uri="{FF2B5EF4-FFF2-40B4-BE49-F238E27FC236}">
                <a16:creationId xmlns:a16="http://schemas.microsoft.com/office/drawing/2014/main" id="{08D16F6B-3C17-2A50-A91B-BFB2930E26F4}"/>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9313AFC1-9F15-46C0-18B0-A8FF7EFA0F1F}"/>
              </a:ext>
            </a:extLst>
          </p:cNvPr>
          <p:cNvSpPr>
            <a:spLocks noGrp="1"/>
          </p:cNvSpPr>
          <p:nvPr>
            <p:ph type="sldNum" sz="quarter" idx="12"/>
          </p:nvPr>
        </p:nvSpPr>
        <p:spPr/>
        <p:txBody>
          <a:bodyPr/>
          <a:lstStyle/>
          <a:p>
            <a:fld id="{1D9E38D4-74ED-4CBC-8E03-B02971D36CD6}" type="slidenum">
              <a:rPr lang="sv-SE" smtClean="0"/>
              <a:t>‹#›</a:t>
            </a:fld>
            <a:endParaRPr lang="sv-SE"/>
          </a:p>
        </p:txBody>
      </p:sp>
    </p:spTree>
    <p:extLst>
      <p:ext uri="{BB962C8B-B14F-4D97-AF65-F5344CB8AC3E}">
        <p14:creationId xmlns:p14="http://schemas.microsoft.com/office/powerpoint/2010/main" val="17031406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a:extLst>
              <a:ext uri="{FF2B5EF4-FFF2-40B4-BE49-F238E27FC236}">
                <a16:creationId xmlns:a16="http://schemas.microsoft.com/office/drawing/2014/main" id="{C8D7E439-7274-8745-8DF1-0CAA7E198BA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4F6C9C81-501B-AB5A-490A-CCF01027DE2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CA188721-D368-EB8E-0270-AC3A1E6BD7E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DBF048A4-345F-41C9-A3D3-60603F86CF3F}" type="datetimeFigureOut">
              <a:rPr lang="sv-SE" smtClean="0"/>
              <a:t>2026-05-21</a:t>
            </a:fld>
            <a:endParaRPr lang="sv-SE"/>
          </a:p>
        </p:txBody>
      </p:sp>
      <p:sp>
        <p:nvSpPr>
          <p:cNvPr id="5" name="Platshållare för sidfot 4">
            <a:extLst>
              <a:ext uri="{FF2B5EF4-FFF2-40B4-BE49-F238E27FC236}">
                <a16:creationId xmlns:a16="http://schemas.microsoft.com/office/drawing/2014/main" id="{34510EB9-0050-41E6-2733-A3D1D5D019A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sv-SE"/>
          </a:p>
        </p:txBody>
      </p:sp>
      <p:sp>
        <p:nvSpPr>
          <p:cNvPr id="6" name="Platshållare för bildnummer 5">
            <a:extLst>
              <a:ext uri="{FF2B5EF4-FFF2-40B4-BE49-F238E27FC236}">
                <a16:creationId xmlns:a16="http://schemas.microsoft.com/office/drawing/2014/main" id="{713F8A6E-1C2C-7648-664F-8F89B86A88A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1D9E38D4-74ED-4CBC-8E03-B02971D36CD6}" type="slidenum">
              <a:rPr lang="sv-SE" smtClean="0"/>
              <a:t>‹#›</a:t>
            </a:fld>
            <a:endParaRPr lang="sv-SE"/>
          </a:p>
        </p:txBody>
      </p:sp>
    </p:spTree>
    <p:extLst>
      <p:ext uri="{BB962C8B-B14F-4D97-AF65-F5344CB8AC3E}">
        <p14:creationId xmlns:p14="http://schemas.microsoft.com/office/powerpoint/2010/main" val="323304704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 name="Rectangle 9">
            <a:extLst>
              <a:ext uri="{FF2B5EF4-FFF2-40B4-BE49-F238E27FC236}">
                <a16:creationId xmlns:a16="http://schemas.microsoft.com/office/drawing/2014/main" id="{3C54F4CE-85F0-46ED-80DA-9518C9251A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Freeform: Shape 11">
            <a:extLst>
              <a:ext uri="{FF2B5EF4-FFF2-40B4-BE49-F238E27FC236}">
                <a16:creationId xmlns:a16="http://schemas.microsoft.com/office/drawing/2014/main" id="{DADD1FCA-8ACB-4958-81DD-4CDD6D3E192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0"/>
            <a:ext cx="5802086" cy="6858000"/>
          </a:xfrm>
          <a:custGeom>
            <a:avLst/>
            <a:gdLst>
              <a:gd name="connsiteX0" fmla="*/ 5734864 w 5734864"/>
              <a:gd name="connsiteY0" fmla="*/ 0 h 6858000"/>
              <a:gd name="connsiteX1" fmla="*/ 771611 w 5734864"/>
              <a:gd name="connsiteY1" fmla="*/ 0 h 6858000"/>
              <a:gd name="connsiteX2" fmla="*/ 771679 w 5734864"/>
              <a:gd name="connsiteY2" fmla="*/ 49108 h 6858000"/>
              <a:gd name="connsiteX3" fmla="*/ 794248 w 5734864"/>
              <a:gd name="connsiteY3" fmla="*/ 200968 h 6858000"/>
              <a:gd name="connsiteX4" fmla="*/ 801749 w 5734864"/>
              <a:gd name="connsiteY4" fmla="*/ 414071 h 6858000"/>
              <a:gd name="connsiteX5" fmla="*/ 818548 w 5734864"/>
              <a:gd name="connsiteY5" fmla="*/ 585467 h 6858000"/>
              <a:gd name="connsiteX6" fmla="*/ 857476 w 5734864"/>
              <a:gd name="connsiteY6" fmla="*/ 800623 h 6858000"/>
              <a:gd name="connsiteX7" fmla="*/ 851083 w 5734864"/>
              <a:gd name="connsiteY7" fmla="*/ 878903 h 6858000"/>
              <a:gd name="connsiteX8" fmla="*/ 873564 w 5734864"/>
              <a:gd name="connsiteY8" fmla="*/ 943826 h 6858000"/>
              <a:gd name="connsiteX9" fmla="*/ 864705 w 5734864"/>
              <a:gd name="connsiteY9" fmla="*/ 973328 h 6858000"/>
              <a:gd name="connsiteX10" fmla="*/ 862869 w 5734864"/>
              <a:gd name="connsiteY10" fmla="*/ 978457 h 6858000"/>
              <a:gd name="connsiteX11" fmla="*/ 862233 w 5734864"/>
              <a:gd name="connsiteY11" fmla="*/ 998041 h 6858000"/>
              <a:gd name="connsiteX12" fmla="*/ 853665 w 5734864"/>
              <a:gd name="connsiteY12" fmla="*/ 1004750 h 6858000"/>
              <a:gd name="connsiteX13" fmla="*/ 846695 w 5734864"/>
              <a:gd name="connsiteY13" fmla="*/ 1035077 h 6858000"/>
              <a:gd name="connsiteX14" fmla="*/ 847865 w 5734864"/>
              <a:gd name="connsiteY14" fmla="*/ 1070795 h 6858000"/>
              <a:gd name="connsiteX15" fmla="*/ 862786 w 5734864"/>
              <a:gd name="connsiteY15" fmla="*/ 1238994 h 6858000"/>
              <a:gd name="connsiteX16" fmla="*/ 859345 w 5734864"/>
              <a:gd name="connsiteY16" fmla="*/ 1380427 h 6858000"/>
              <a:gd name="connsiteX17" fmla="*/ 855172 w 5734864"/>
              <a:gd name="connsiteY17" fmla="*/ 1435262 h 6858000"/>
              <a:gd name="connsiteX18" fmla="*/ 860494 w 5734864"/>
              <a:gd name="connsiteY18" fmla="*/ 1453861 h 6858000"/>
              <a:gd name="connsiteX19" fmla="*/ 853731 w 5734864"/>
              <a:gd name="connsiteY19" fmla="*/ 1467047 h 6858000"/>
              <a:gd name="connsiteX20" fmla="*/ 845847 w 5734864"/>
              <a:gd name="connsiteY20" fmla="*/ 1502307 h 6858000"/>
              <a:gd name="connsiteX21" fmla="*/ 817613 w 5734864"/>
              <a:gd name="connsiteY21" fmla="*/ 1565166 h 6858000"/>
              <a:gd name="connsiteX22" fmla="*/ 804223 w 5734864"/>
              <a:gd name="connsiteY22" fmla="*/ 1601941 h 6858000"/>
              <a:gd name="connsiteX23" fmla="*/ 791773 w 5734864"/>
              <a:gd name="connsiteY23" fmla="*/ 1627005 h 6858000"/>
              <a:gd name="connsiteX24" fmla="*/ 774645 w 5734864"/>
              <a:gd name="connsiteY24" fmla="*/ 1699922 h 6858000"/>
              <a:gd name="connsiteX25" fmla="*/ 752343 w 5734864"/>
              <a:gd name="connsiteY25" fmla="*/ 1824604 h 6858000"/>
              <a:gd name="connsiteX26" fmla="*/ 746254 w 5734864"/>
              <a:gd name="connsiteY26" fmla="*/ 1850222 h 6858000"/>
              <a:gd name="connsiteX27" fmla="*/ 728600 w 5734864"/>
              <a:gd name="connsiteY27" fmla="*/ 1869603 h 6858000"/>
              <a:gd name="connsiteX28" fmla="*/ 724396 w 5734864"/>
              <a:gd name="connsiteY28" fmla="*/ 1883104 h 6858000"/>
              <a:gd name="connsiteX29" fmla="*/ 722165 w 5734864"/>
              <a:gd name="connsiteY29" fmla="*/ 1885924 h 6858000"/>
              <a:gd name="connsiteX30" fmla="*/ 721338 w 5734864"/>
              <a:gd name="connsiteY30" fmla="*/ 1887123 h 6858000"/>
              <a:gd name="connsiteX31" fmla="*/ 714840 w 5734864"/>
              <a:gd name="connsiteY31" fmla="*/ 1902274 h 6858000"/>
              <a:gd name="connsiteX32" fmla="*/ 722847 w 5734864"/>
              <a:gd name="connsiteY32" fmla="*/ 1929891 h 6858000"/>
              <a:gd name="connsiteX33" fmla="*/ 719647 w 5734864"/>
              <a:gd name="connsiteY33" fmla="*/ 1936120 h 6858000"/>
              <a:gd name="connsiteX34" fmla="*/ 714660 w 5734864"/>
              <a:gd name="connsiteY34" fmla="*/ 1982709 h 6858000"/>
              <a:gd name="connsiteX35" fmla="*/ 710759 w 5734864"/>
              <a:gd name="connsiteY35" fmla="*/ 2013010 h 6858000"/>
              <a:gd name="connsiteX36" fmla="*/ 697927 w 5734864"/>
              <a:gd name="connsiteY36" fmla="*/ 2069833 h 6858000"/>
              <a:gd name="connsiteX37" fmla="*/ 693594 w 5734864"/>
              <a:gd name="connsiteY37" fmla="*/ 2103731 h 6858000"/>
              <a:gd name="connsiteX38" fmla="*/ 691109 w 5734864"/>
              <a:gd name="connsiteY38" fmla="*/ 2124027 h 6858000"/>
              <a:gd name="connsiteX39" fmla="*/ 676593 w 5734864"/>
              <a:gd name="connsiteY39" fmla="*/ 2176182 h 6858000"/>
              <a:gd name="connsiteX40" fmla="*/ 633227 w 5734864"/>
              <a:gd name="connsiteY40" fmla="*/ 2258036 h 6858000"/>
              <a:gd name="connsiteX41" fmla="*/ 625564 w 5734864"/>
              <a:gd name="connsiteY41" fmla="*/ 2284567 h 6858000"/>
              <a:gd name="connsiteX42" fmla="*/ 627074 w 5734864"/>
              <a:gd name="connsiteY42" fmla="*/ 2289605 h 6858000"/>
              <a:gd name="connsiteX43" fmla="*/ 614574 w 5734864"/>
              <a:gd name="connsiteY43" fmla="*/ 2308717 h 6858000"/>
              <a:gd name="connsiteX44" fmla="*/ 606890 w 5734864"/>
              <a:gd name="connsiteY44" fmla="*/ 2320662 h 6858000"/>
              <a:gd name="connsiteX45" fmla="*/ 605558 w 5734864"/>
              <a:gd name="connsiteY45" fmla="*/ 2327897 h 6858000"/>
              <a:gd name="connsiteX46" fmla="*/ 602202 w 5734864"/>
              <a:gd name="connsiteY46" fmla="*/ 2357749 h 6858000"/>
              <a:gd name="connsiteX47" fmla="*/ 600213 w 5734864"/>
              <a:gd name="connsiteY47" fmla="*/ 2364905 h 6858000"/>
              <a:gd name="connsiteX48" fmla="*/ 597160 w 5734864"/>
              <a:gd name="connsiteY48" fmla="*/ 2388351 h 6858000"/>
              <a:gd name="connsiteX49" fmla="*/ 597982 w 5734864"/>
              <a:gd name="connsiteY49" fmla="*/ 2402296 h 6858000"/>
              <a:gd name="connsiteX50" fmla="*/ 593150 w 5734864"/>
              <a:gd name="connsiteY50" fmla="*/ 2420015 h 6858000"/>
              <a:gd name="connsiteX51" fmla="*/ 592833 w 5734864"/>
              <a:gd name="connsiteY51" fmla="*/ 2422749 h 6858000"/>
              <a:gd name="connsiteX52" fmla="*/ 594479 w 5734864"/>
              <a:gd name="connsiteY52" fmla="*/ 2426002 h 6858000"/>
              <a:gd name="connsiteX53" fmla="*/ 591963 w 5734864"/>
              <a:gd name="connsiteY53" fmla="*/ 2431950 h 6858000"/>
              <a:gd name="connsiteX54" fmla="*/ 591544 w 5734864"/>
              <a:gd name="connsiteY54" fmla="*/ 2433897 h 6858000"/>
              <a:gd name="connsiteX55" fmla="*/ 589519 w 5734864"/>
              <a:gd name="connsiteY55" fmla="*/ 2451398 h 6858000"/>
              <a:gd name="connsiteX56" fmla="*/ 590037 w 5734864"/>
              <a:gd name="connsiteY56" fmla="*/ 2455536 h 6858000"/>
              <a:gd name="connsiteX57" fmla="*/ 588179 w 5734864"/>
              <a:gd name="connsiteY57" fmla="*/ 2462981 h 6858000"/>
              <a:gd name="connsiteX58" fmla="*/ 583434 w 5734864"/>
              <a:gd name="connsiteY58" fmla="*/ 2503991 h 6858000"/>
              <a:gd name="connsiteX59" fmla="*/ 567942 w 5734864"/>
              <a:gd name="connsiteY59" fmla="*/ 2652936 h 6858000"/>
              <a:gd name="connsiteX60" fmla="*/ 573869 w 5734864"/>
              <a:gd name="connsiteY60" fmla="*/ 2670188 h 6858000"/>
              <a:gd name="connsiteX61" fmla="*/ 575243 w 5734864"/>
              <a:gd name="connsiteY61" fmla="*/ 2688114 h 6858000"/>
              <a:gd name="connsiteX62" fmla="*/ 573824 w 5734864"/>
              <a:gd name="connsiteY62" fmla="*/ 2689856 h 6858000"/>
              <a:gd name="connsiteX63" fmla="*/ 570699 w 5734864"/>
              <a:gd name="connsiteY63" fmla="*/ 2709353 h 6858000"/>
              <a:gd name="connsiteX64" fmla="*/ 573192 w 5734864"/>
              <a:gd name="connsiteY64" fmla="*/ 2714527 h 6858000"/>
              <a:gd name="connsiteX65" fmla="*/ 572044 w 5734864"/>
              <a:gd name="connsiteY65" fmla="*/ 2728187 h 6858000"/>
              <a:gd name="connsiteX66" fmla="*/ 572465 w 5734864"/>
              <a:gd name="connsiteY66" fmla="*/ 2755863 h 6858000"/>
              <a:gd name="connsiteX67" fmla="*/ 570028 w 5734864"/>
              <a:gd name="connsiteY67" fmla="*/ 2760324 h 6858000"/>
              <a:gd name="connsiteX68" fmla="*/ 566748 w 5734864"/>
              <a:gd name="connsiteY68" fmla="*/ 2800948 h 6858000"/>
              <a:gd name="connsiteX69" fmla="*/ 565509 w 5734864"/>
              <a:gd name="connsiteY69" fmla="*/ 2801167 h 6858000"/>
              <a:gd name="connsiteX70" fmla="*/ 559367 w 5734864"/>
              <a:gd name="connsiteY70" fmla="*/ 2811129 h 6858000"/>
              <a:gd name="connsiteX71" fmla="*/ 550354 w 5734864"/>
              <a:gd name="connsiteY71" fmla="*/ 2830949 h 6858000"/>
              <a:gd name="connsiteX72" fmla="*/ 514795 w 5734864"/>
              <a:gd name="connsiteY72" fmla="*/ 2872433 h 6858000"/>
              <a:gd name="connsiteX73" fmla="*/ 509875 w 5734864"/>
              <a:gd name="connsiteY73" fmla="*/ 2923099 h 6858000"/>
              <a:gd name="connsiteX74" fmla="*/ 509577 w 5734864"/>
              <a:gd name="connsiteY74" fmla="*/ 2923197 h 6858000"/>
              <a:gd name="connsiteX75" fmla="*/ 507597 w 5734864"/>
              <a:gd name="connsiteY75" fmla="*/ 2931868 h 6858000"/>
              <a:gd name="connsiteX76" fmla="*/ 507379 w 5734864"/>
              <a:gd name="connsiteY76" fmla="*/ 2938322 h 6858000"/>
              <a:gd name="connsiteX77" fmla="*/ 504725 w 5734864"/>
              <a:gd name="connsiteY77" fmla="*/ 2954519 h 6858000"/>
              <a:gd name="connsiteX78" fmla="*/ 502018 w 5734864"/>
              <a:gd name="connsiteY78" fmla="*/ 2959643 h 6858000"/>
              <a:gd name="connsiteX79" fmla="*/ 498360 w 5734864"/>
              <a:gd name="connsiteY79" fmla="*/ 2961019 h 6858000"/>
              <a:gd name="connsiteX80" fmla="*/ 498483 w 5734864"/>
              <a:gd name="connsiteY80" fmla="*/ 2962590 h 6858000"/>
              <a:gd name="connsiteX81" fmla="*/ 484403 w 5734864"/>
              <a:gd name="connsiteY81" fmla="*/ 2990538 h 6858000"/>
              <a:gd name="connsiteX82" fmla="*/ 463075 w 5734864"/>
              <a:gd name="connsiteY82" fmla="*/ 3055956 h 6858000"/>
              <a:gd name="connsiteX83" fmla="*/ 455013 w 5734864"/>
              <a:gd name="connsiteY83" fmla="*/ 3094482 h 6858000"/>
              <a:gd name="connsiteX84" fmla="*/ 428391 w 5734864"/>
              <a:gd name="connsiteY84" fmla="*/ 3198850 h 6858000"/>
              <a:gd name="connsiteX85" fmla="*/ 401440 w 5734864"/>
              <a:gd name="connsiteY85" fmla="*/ 3307560 h 6858000"/>
              <a:gd name="connsiteX86" fmla="*/ 386076 w 5734864"/>
              <a:gd name="connsiteY86" fmla="*/ 3373943 h 6858000"/>
              <a:gd name="connsiteX87" fmla="*/ 374726 w 5734864"/>
              <a:gd name="connsiteY87" fmla="*/ 3381364 h 6858000"/>
              <a:gd name="connsiteX88" fmla="*/ 369145 w 5734864"/>
              <a:gd name="connsiteY88" fmla="*/ 3383729 h 6858000"/>
              <a:gd name="connsiteX89" fmla="*/ 364294 w 5734864"/>
              <a:gd name="connsiteY89" fmla="*/ 3414159 h 6858000"/>
              <a:gd name="connsiteX90" fmla="*/ 366450 w 5734864"/>
              <a:gd name="connsiteY90" fmla="*/ 3436925 h 6858000"/>
              <a:gd name="connsiteX91" fmla="*/ 351743 w 5734864"/>
              <a:gd name="connsiteY91" fmla="*/ 3521619 h 6858000"/>
              <a:gd name="connsiteX92" fmla="*/ 345784 w 5734864"/>
              <a:gd name="connsiteY92" fmla="*/ 3603757 h 6858000"/>
              <a:gd name="connsiteX93" fmla="*/ 344198 w 5734864"/>
              <a:gd name="connsiteY93" fmla="*/ 3652424 h 6858000"/>
              <a:gd name="connsiteX94" fmla="*/ 352450 w 5734864"/>
              <a:gd name="connsiteY94" fmla="*/ 3665222 h 6858000"/>
              <a:gd name="connsiteX95" fmla="*/ 342621 w 5734864"/>
              <a:gd name="connsiteY95" fmla="*/ 3700804 h 6858000"/>
              <a:gd name="connsiteX96" fmla="*/ 341514 w 5734864"/>
              <a:gd name="connsiteY96" fmla="*/ 3734774 h 6858000"/>
              <a:gd name="connsiteX97" fmla="*/ 340607 w 5734864"/>
              <a:gd name="connsiteY97" fmla="*/ 3785153 h 6858000"/>
              <a:gd name="connsiteX98" fmla="*/ 340707 w 5734864"/>
              <a:gd name="connsiteY98" fmla="*/ 3788177 h 6858000"/>
              <a:gd name="connsiteX99" fmla="*/ 340361 w 5734864"/>
              <a:gd name="connsiteY99" fmla="*/ 3798803 h 6858000"/>
              <a:gd name="connsiteX100" fmla="*/ 339642 w 5734864"/>
              <a:gd name="connsiteY100" fmla="*/ 3838750 h 6858000"/>
              <a:gd name="connsiteX101" fmla="*/ 360295 w 5734864"/>
              <a:gd name="connsiteY101" fmla="*/ 4015196 h 6858000"/>
              <a:gd name="connsiteX102" fmla="*/ 339043 w 5734864"/>
              <a:gd name="connsiteY102" fmla="*/ 4052778 h 6858000"/>
              <a:gd name="connsiteX103" fmla="*/ 339343 w 5734864"/>
              <a:gd name="connsiteY103" fmla="*/ 4096257 h 6858000"/>
              <a:gd name="connsiteX104" fmla="*/ 340786 w 5734864"/>
              <a:gd name="connsiteY104" fmla="*/ 4321136 h 6858000"/>
              <a:gd name="connsiteX105" fmla="*/ 343158 w 5734864"/>
              <a:gd name="connsiteY105" fmla="*/ 4429174 h 6858000"/>
              <a:gd name="connsiteX106" fmla="*/ 334599 w 5734864"/>
              <a:gd name="connsiteY106" fmla="*/ 4449938 h 6858000"/>
              <a:gd name="connsiteX107" fmla="*/ 332890 w 5734864"/>
              <a:gd name="connsiteY107" fmla="*/ 4453515 h 6858000"/>
              <a:gd name="connsiteX108" fmla="*/ 331105 w 5734864"/>
              <a:gd name="connsiteY108" fmla="*/ 4467941 h 6858000"/>
              <a:gd name="connsiteX109" fmla="*/ 324289 w 5734864"/>
              <a:gd name="connsiteY109" fmla="*/ 4471861 h 6858000"/>
              <a:gd name="connsiteX110" fmla="*/ 317079 w 5734864"/>
              <a:gd name="connsiteY110" fmla="*/ 4493468 h 6858000"/>
              <a:gd name="connsiteX111" fmla="*/ 315557 w 5734864"/>
              <a:gd name="connsiteY111" fmla="*/ 4520067 h 6858000"/>
              <a:gd name="connsiteX112" fmla="*/ 315240 w 5734864"/>
              <a:gd name="connsiteY112" fmla="*/ 4536872 h 6858000"/>
              <a:gd name="connsiteX113" fmla="*/ 316200 w 5734864"/>
              <a:gd name="connsiteY113" fmla="*/ 4538297 h 6858000"/>
              <a:gd name="connsiteX114" fmla="*/ 317507 w 5734864"/>
              <a:gd name="connsiteY114" fmla="*/ 4547582 h 6858000"/>
              <a:gd name="connsiteX115" fmla="*/ 323078 w 5734864"/>
              <a:gd name="connsiteY115" fmla="*/ 4592102 h 6858000"/>
              <a:gd name="connsiteX116" fmla="*/ 328722 w 5734864"/>
              <a:gd name="connsiteY116" fmla="*/ 4667914 h 6858000"/>
              <a:gd name="connsiteX117" fmla="*/ 335597 w 5734864"/>
              <a:gd name="connsiteY117" fmla="*/ 4695035 h 6858000"/>
              <a:gd name="connsiteX118" fmla="*/ 339485 w 5734864"/>
              <a:gd name="connsiteY118" fmla="*/ 4695979 h 6858000"/>
              <a:gd name="connsiteX119" fmla="*/ 341089 w 5734864"/>
              <a:gd name="connsiteY119" fmla="*/ 4704268 h 6858000"/>
              <a:gd name="connsiteX120" fmla="*/ 342177 w 5734864"/>
              <a:gd name="connsiteY120" fmla="*/ 4706060 h 6858000"/>
              <a:gd name="connsiteX121" fmla="*/ 347751 w 5734864"/>
              <a:gd name="connsiteY121" fmla="*/ 4716754 h 6858000"/>
              <a:gd name="connsiteX122" fmla="*/ 344125 w 5734864"/>
              <a:gd name="connsiteY122" fmla="*/ 4764669 h 6858000"/>
              <a:gd name="connsiteX123" fmla="*/ 340188 w 5734864"/>
              <a:gd name="connsiteY123" fmla="*/ 4779386 h 6858000"/>
              <a:gd name="connsiteX124" fmla="*/ 335146 w 5734864"/>
              <a:gd name="connsiteY124" fmla="*/ 4787491 h 6858000"/>
              <a:gd name="connsiteX125" fmla="*/ 319124 w 5734864"/>
              <a:gd name="connsiteY125" fmla="*/ 4843514 h 6858000"/>
              <a:gd name="connsiteX126" fmla="*/ 305956 w 5734864"/>
              <a:gd name="connsiteY126" fmla="*/ 4881505 h 6858000"/>
              <a:gd name="connsiteX127" fmla="*/ 301062 w 5734864"/>
              <a:gd name="connsiteY127" fmla="*/ 4889332 h 6858000"/>
              <a:gd name="connsiteX128" fmla="*/ 302141 w 5734864"/>
              <a:gd name="connsiteY128" fmla="*/ 4899400 h 6858000"/>
              <a:gd name="connsiteX129" fmla="*/ 304424 w 5734864"/>
              <a:gd name="connsiteY129" fmla="*/ 4902664 h 6858000"/>
              <a:gd name="connsiteX130" fmla="*/ 293123 w 5734864"/>
              <a:gd name="connsiteY130" fmla="*/ 4932769 h 6858000"/>
              <a:gd name="connsiteX131" fmla="*/ 292275 w 5734864"/>
              <a:gd name="connsiteY131" fmla="*/ 4936482 h 6858000"/>
              <a:gd name="connsiteX132" fmla="*/ 288304 w 5734864"/>
              <a:gd name="connsiteY132" fmla="*/ 4962325 h 6858000"/>
              <a:gd name="connsiteX133" fmla="*/ 287420 w 5734864"/>
              <a:gd name="connsiteY133" fmla="*/ 5042193 h 6858000"/>
              <a:gd name="connsiteX134" fmla="*/ 287020 w 5734864"/>
              <a:gd name="connsiteY134" fmla="*/ 5065655 h 6858000"/>
              <a:gd name="connsiteX135" fmla="*/ 288488 w 5734864"/>
              <a:gd name="connsiteY135" fmla="*/ 5082216 h 6858000"/>
              <a:gd name="connsiteX136" fmla="*/ 282763 w 5734864"/>
              <a:gd name="connsiteY136" fmla="*/ 5127114 h 6858000"/>
              <a:gd name="connsiteX137" fmla="*/ 269316 w 5734864"/>
              <a:gd name="connsiteY137" fmla="*/ 5202682 h 6858000"/>
              <a:gd name="connsiteX138" fmla="*/ 269174 w 5734864"/>
              <a:gd name="connsiteY138" fmla="*/ 5230835 h 6858000"/>
              <a:gd name="connsiteX139" fmla="*/ 272679 w 5734864"/>
              <a:gd name="connsiteY139" fmla="*/ 5232660 h 6858000"/>
              <a:gd name="connsiteX140" fmla="*/ 272160 w 5734864"/>
              <a:gd name="connsiteY140" fmla="*/ 5241150 h 6858000"/>
              <a:gd name="connsiteX141" fmla="*/ 272760 w 5734864"/>
              <a:gd name="connsiteY141" fmla="*/ 5243156 h 6858000"/>
              <a:gd name="connsiteX142" fmla="*/ 275462 w 5734864"/>
              <a:gd name="connsiteY142" fmla="*/ 5254919 h 6858000"/>
              <a:gd name="connsiteX143" fmla="*/ 262897 w 5734864"/>
              <a:gd name="connsiteY143" fmla="*/ 5286259 h 6858000"/>
              <a:gd name="connsiteX144" fmla="*/ 252761 w 5734864"/>
              <a:gd name="connsiteY144" fmla="*/ 5357801 h 6858000"/>
              <a:gd name="connsiteX145" fmla="*/ 242360 w 5734864"/>
              <a:gd name="connsiteY145" fmla="*/ 5460080 h 6858000"/>
              <a:gd name="connsiteX146" fmla="*/ 229880 w 5734864"/>
              <a:gd name="connsiteY146" fmla="*/ 5539714 h 6858000"/>
              <a:gd name="connsiteX147" fmla="*/ 204283 w 5734864"/>
              <a:gd name="connsiteY147" fmla="*/ 5639080 h 6858000"/>
              <a:gd name="connsiteX148" fmla="*/ 198948 w 5734864"/>
              <a:gd name="connsiteY148" fmla="*/ 5710958 h 6858000"/>
              <a:gd name="connsiteX149" fmla="*/ 192367 w 5734864"/>
              <a:gd name="connsiteY149" fmla="*/ 5719859 h 6858000"/>
              <a:gd name="connsiteX150" fmla="*/ 188035 w 5734864"/>
              <a:gd name="connsiteY150" fmla="*/ 5729935 h 6858000"/>
              <a:gd name="connsiteX151" fmla="*/ 188428 w 5734864"/>
              <a:gd name="connsiteY151" fmla="*/ 5731182 h 6858000"/>
              <a:gd name="connsiteX152" fmla="*/ 181635 w 5734864"/>
              <a:gd name="connsiteY152" fmla="*/ 5753538 h 6858000"/>
              <a:gd name="connsiteX153" fmla="*/ 169744 w 5734864"/>
              <a:gd name="connsiteY153" fmla="*/ 5796307 h 6858000"/>
              <a:gd name="connsiteX154" fmla="*/ 170351 w 5734864"/>
              <a:gd name="connsiteY154" fmla="*/ 5796644 h 6858000"/>
              <a:gd name="connsiteX155" fmla="*/ 171559 w 5734864"/>
              <a:gd name="connsiteY155" fmla="*/ 5803435 h 6858000"/>
              <a:gd name="connsiteX156" fmla="*/ 172284 w 5734864"/>
              <a:gd name="connsiteY156" fmla="*/ 5816391 h 6858000"/>
              <a:gd name="connsiteX157" fmla="*/ 182542 w 5734864"/>
              <a:gd name="connsiteY157" fmla="*/ 5846382 h 6858000"/>
              <a:gd name="connsiteX158" fmla="*/ 175877 w 5734864"/>
              <a:gd name="connsiteY158" fmla="*/ 5871336 h 6858000"/>
              <a:gd name="connsiteX159" fmla="*/ 174910 w 5734864"/>
              <a:gd name="connsiteY159" fmla="*/ 5876376 h 6858000"/>
              <a:gd name="connsiteX160" fmla="*/ 175047 w 5734864"/>
              <a:gd name="connsiteY160" fmla="*/ 5876483 h 6858000"/>
              <a:gd name="connsiteX161" fmla="*/ 174335 w 5734864"/>
              <a:gd name="connsiteY161" fmla="*/ 5881814 h 6858000"/>
              <a:gd name="connsiteX162" fmla="*/ 171273 w 5734864"/>
              <a:gd name="connsiteY162" fmla="*/ 5895339 h 6858000"/>
              <a:gd name="connsiteX163" fmla="*/ 171658 w 5734864"/>
              <a:gd name="connsiteY163" fmla="*/ 5898749 h 6858000"/>
              <a:gd name="connsiteX164" fmla="*/ 174658 w 5734864"/>
              <a:gd name="connsiteY164" fmla="*/ 5919558 h 6858000"/>
              <a:gd name="connsiteX165" fmla="*/ 169099 w 5734864"/>
              <a:gd name="connsiteY165" fmla="*/ 5984417 h 6858000"/>
              <a:gd name="connsiteX166" fmla="*/ 162007 w 5734864"/>
              <a:gd name="connsiteY166" fmla="*/ 6049043 h 6858000"/>
              <a:gd name="connsiteX167" fmla="*/ 156875 w 5734864"/>
              <a:gd name="connsiteY167" fmla="*/ 6114000 h 6858000"/>
              <a:gd name="connsiteX168" fmla="*/ 165441 w 5734864"/>
              <a:gd name="connsiteY168" fmla="*/ 6146938 h 6858000"/>
              <a:gd name="connsiteX169" fmla="*/ 165177 w 5734864"/>
              <a:gd name="connsiteY169" fmla="*/ 6150658 h 6858000"/>
              <a:gd name="connsiteX170" fmla="*/ 161772 w 5734864"/>
              <a:gd name="connsiteY170" fmla="*/ 6160011 h 6858000"/>
              <a:gd name="connsiteX171" fmla="*/ 160051 w 5734864"/>
              <a:gd name="connsiteY171" fmla="*/ 6163393 h 6858000"/>
              <a:gd name="connsiteX172" fmla="*/ 158473 w 5734864"/>
              <a:gd name="connsiteY172" fmla="*/ 6168628 h 6858000"/>
              <a:gd name="connsiteX173" fmla="*/ 158573 w 5734864"/>
              <a:gd name="connsiteY173" fmla="*/ 6168799 h 6858000"/>
              <a:gd name="connsiteX174" fmla="*/ 146463 w 5734864"/>
              <a:gd name="connsiteY174" fmla="*/ 6196671 h 6858000"/>
              <a:gd name="connsiteX175" fmla="*/ 150209 w 5734864"/>
              <a:gd name="connsiteY175" fmla="*/ 6232365 h 6858000"/>
              <a:gd name="connsiteX176" fmla="*/ 148544 w 5734864"/>
              <a:gd name="connsiteY176" fmla="*/ 6246162 h 6858000"/>
              <a:gd name="connsiteX177" fmla="*/ 148403 w 5734864"/>
              <a:gd name="connsiteY177" fmla="*/ 6253754 h 6858000"/>
              <a:gd name="connsiteX178" fmla="*/ 138880 w 5734864"/>
              <a:gd name="connsiteY178" fmla="*/ 6276449 h 6858000"/>
              <a:gd name="connsiteX179" fmla="*/ 138683 w 5734864"/>
              <a:gd name="connsiteY179" fmla="*/ 6279721 h 6858000"/>
              <a:gd name="connsiteX180" fmla="*/ 130721 w 5734864"/>
              <a:gd name="connsiteY180" fmla="*/ 6293675 h 6858000"/>
              <a:gd name="connsiteX181" fmla="*/ 120717 w 5734864"/>
              <a:gd name="connsiteY181" fmla="*/ 6313967 h 6858000"/>
              <a:gd name="connsiteX182" fmla="*/ 120841 w 5734864"/>
              <a:gd name="connsiteY182" fmla="*/ 6315437 h 6858000"/>
              <a:gd name="connsiteX183" fmla="*/ 115208 w 5734864"/>
              <a:gd name="connsiteY183" fmla="*/ 6324024 h 6858000"/>
              <a:gd name="connsiteX184" fmla="*/ 101217 w 5734864"/>
              <a:gd name="connsiteY184" fmla="*/ 6365923 h 6858000"/>
              <a:gd name="connsiteX185" fmla="*/ 74946 w 5734864"/>
              <a:gd name="connsiteY185" fmla="*/ 6556817 h 6858000"/>
              <a:gd name="connsiteX186" fmla="*/ 16001 w 5734864"/>
              <a:gd name="connsiteY186" fmla="*/ 6808678 h 6858000"/>
              <a:gd name="connsiteX187" fmla="*/ 0 w 5734864"/>
              <a:gd name="connsiteY187" fmla="*/ 6858000 h 6858000"/>
              <a:gd name="connsiteX188" fmla="*/ 5734864 w 5734864"/>
              <a:gd name="connsiteY188" fmla="*/ 6858000 h 6858000"/>
              <a:gd name="connsiteX0" fmla="*/ 5734864 w 5734864"/>
              <a:gd name="connsiteY0" fmla="*/ 0 h 6858000"/>
              <a:gd name="connsiteX1" fmla="*/ 771611 w 5734864"/>
              <a:gd name="connsiteY1" fmla="*/ 0 h 6858000"/>
              <a:gd name="connsiteX2" fmla="*/ 771679 w 5734864"/>
              <a:gd name="connsiteY2" fmla="*/ 49108 h 6858000"/>
              <a:gd name="connsiteX3" fmla="*/ 794248 w 5734864"/>
              <a:gd name="connsiteY3" fmla="*/ 200968 h 6858000"/>
              <a:gd name="connsiteX4" fmla="*/ 801749 w 5734864"/>
              <a:gd name="connsiteY4" fmla="*/ 414071 h 6858000"/>
              <a:gd name="connsiteX5" fmla="*/ 818548 w 5734864"/>
              <a:gd name="connsiteY5" fmla="*/ 585467 h 6858000"/>
              <a:gd name="connsiteX6" fmla="*/ 857476 w 5734864"/>
              <a:gd name="connsiteY6" fmla="*/ 800623 h 6858000"/>
              <a:gd name="connsiteX7" fmla="*/ 851083 w 5734864"/>
              <a:gd name="connsiteY7" fmla="*/ 878903 h 6858000"/>
              <a:gd name="connsiteX8" fmla="*/ 873564 w 5734864"/>
              <a:gd name="connsiteY8" fmla="*/ 943826 h 6858000"/>
              <a:gd name="connsiteX9" fmla="*/ 864705 w 5734864"/>
              <a:gd name="connsiteY9" fmla="*/ 973328 h 6858000"/>
              <a:gd name="connsiteX10" fmla="*/ 862869 w 5734864"/>
              <a:gd name="connsiteY10" fmla="*/ 978457 h 6858000"/>
              <a:gd name="connsiteX11" fmla="*/ 862233 w 5734864"/>
              <a:gd name="connsiteY11" fmla="*/ 998041 h 6858000"/>
              <a:gd name="connsiteX12" fmla="*/ 853665 w 5734864"/>
              <a:gd name="connsiteY12" fmla="*/ 1004750 h 6858000"/>
              <a:gd name="connsiteX13" fmla="*/ 846695 w 5734864"/>
              <a:gd name="connsiteY13" fmla="*/ 1035077 h 6858000"/>
              <a:gd name="connsiteX14" fmla="*/ 847865 w 5734864"/>
              <a:gd name="connsiteY14" fmla="*/ 1070795 h 6858000"/>
              <a:gd name="connsiteX15" fmla="*/ 862786 w 5734864"/>
              <a:gd name="connsiteY15" fmla="*/ 1238994 h 6858000"/>
              <a:gd name="connsiteX16" fmla="*/ 859345 w 5734864"/>
              <a:gd name="connsiteY16" fmla="*/ 1380427 h 6858000"/>
              <a:gd name="connsiteX17" fmla="*/ 855172 w 5734864"/>
              <a:gd name="connsiteY17" fmla="*/ 1435262 h 6858000"/>
              <a:gd name="connsiteX18" fmla="*/ 860494 w 5734864"/>
              <a:gd name="connsiteY18" fmla="*/ 1453861 h 6858000"/>
              <a:gd name="connsiteX19" fmla="*/ 853731 w 5734864"/>
              <a:gd name="connsiteY19" fmla="*/ 1467047 h 6858000"/>
              <a:gd name="connsiteX20" fmla="*/ 845847 w 5734864"/>
              <a:gd name="connsiteY20" fmla="*/ 1502307 h 6858000"/>
              <a:gd name="connsiteX21" fmla="*/ 817613 w 5734864"/>
              <a:gd name="connsiteY21" fmla="*/ 1565166 h 6858000"/>
              <a:gd name="connsiteX22" fmla="*/ 804223 w 5734864"/>
              <a:gd name="connsiteY22" fmla="*/ 1601941 h 6858000"/>
              <a:gd name="connsiteX23" fmla="*/ 791773 w 5734864"/>
              <a:gd name="connsiteY23" fmla="*/ 1627005 h 6858000"/>
              <a:gd name="connsiteX24" fmla="*/ 774645 w 5734864"/>
              <a:gd name="connsiteY24" fmla="*/ 1699922 h 6858000"/>
              <a:gd name="connsiteX25" fmla="*/ 752343 w 5734864"/>
              <a:gd name="connsiteY25" fmla="*/ 1824604 h 6858000"/>
              <a:gd name="connsiteX26" fmla="*/ 746254 w 5734864"/>
              <a:gd name="connsiteY26" fmla="*/ 1850222 h 6858000"/>
              <a:gd name="connsiteX27" fmla="*/ 728600 w 5734864"/>
              <a:gd name="connsiteY27" fmla="*/ 1869603 h 6858000"/>
              <a:gd name="connsiteX28" fmla="*/ 724396 w 5734864"/>
              <a:gd name="connsiteY28" fmla="*/ 1883104 h 6858000"/>
              <a:gd name="connsiteX29" fmla="*/ 722165 w 5734864"/>
              <a:gd name="connsiteY29" fmla="*/ 1885924 h 6858000"/>
              <a:gd name="connsiteX30" fmla="*/ 721338 w 5734864"/>
              <a:gd name="connsiteY30" fmla="*/ 1887123 h 6858000"/>
              <a:gd name="connsiteX31" fmla="*/ 714840 w 5734864"/>
              <a:gd name="connsiteY31" fmla="*/ 1902274 h 6858000"/>
              <a:gd name="connsiteX32" fmla="*/ 722847 w 5734864"/>
              <a:gd name="connsiteY32" fmla="*/ 1929891 h 6858000"/>
              <a:gd name="connsiteX33" fmla="*/ 714660 w 5734864"/>
              <a:gd name="connsiteY33" fmla="*/ 1982709 h 6858000"/>
              <a:gd name="connsiteX34" fmla="*/ 710759 w 5734864"/>
              <a:gd name="connsiteY34" fmla="*/ 2013010 h 6858000"/>
              <a:gd name="connsiteX35" fmla="*/ 697927 w 5734864"/>
              <a:gd name="connsiteY35" fmla="*/ 2069833 h 6858000"/>
              <a:gd name="connsiteX36" fmla="*/ 693594 w 5734864"/>
              <a:gd name="connsiteY36" fmla="*/ 2103731 h 6858000"/>
              <a:gd name="connsiteX37" fmla="*/ 691109 w 5734864"/>
              <a:gd name="connsiteY37" fmla="*/ 2124027 h 6858000"/>
              <a:gd name="connsiteX38" fmla="*/ 676593 w 5734864"/>
              <a:gd name="connsiteY38" fmla="*/ 2176182 h 6858000"/>
              <a:gd name="connsiteX39" fmla="*/ 633227 w 5734864"/>
              <a:gd name="connsiteY39" fmla="*/ 2258036 h 6858000"/>
              <a:gd name="connsiteX40" fmla="*/ 625564 w 5734864"/>
              <a:gd name="connsiteY40" fmla="*/ 2284567 h 6858000"/>
              <a:gd name="connsiteX41" fmla="*/ 627074 w 5734864"/>
              <a:gd name="connsiteY41" fmla="*/ 2289605 h 6858000"/>
              <a:gd name="connsiteX42" fmla="*/ 614574 w 5734864"/>
              <a:gd name="connsiteY42" fmla="*/ 2308717 h 6858000"/>
              <a:gd name="connsiteX43" fmla="*/ 606890 w 5734864"/>
              <a:gd name="connsiteY43" fmla="*/ 2320662 h 6858000"/>
              <a:gd name="connsiteX44" fmla="*/ 605558 w 5734864"/>
              <a:gd name="connsiteY44" fmla="*/ 2327897 h 6858000"/>
              <a:gd name="connsiteX45" fmla="*/ 602202 w 5734864"/>
              <a:gd name="connsiteY45" fmla="*/ 2357749 h 6858000"/>
              <a:gd name="connsiteX46" fmla="*/ 600213 w 5734864"/>
              <a:gd name="connsiteY46" fmla="*/ 2364905 h 6858000"/>
              <a:gd name="connsiteX47" fmla="*/ 597160 w 5734864"/>
              <a:gd name="connsiteY47" fmla="*/ 2388351 h 6858000"/>
              <a:gd name="connsiteX48" fmla="*/ 597982 w 5734864"/>
              <a:gd name="connsiteY48" fmla="*/ 2402296 h 6858000"/>
              <a:gd name="connsiteX49" fmla="*/ 593150 w 5734864"/>
              <a:gd name="connsiteY49" fmla="*/ 2420015 h 6858000"/>
              <a:gd name="connsiteX50" fmla="*/ 592833 w 5734864"/>
              <a:gd name="connsiteY50" fmla="*/ 2422749 h 6858000"/>
              <a:gd name="connsiteX51" fmla="*/ 594479 w 5734864"/>
              <a:gd name="connsiteY51" fmla="*/ 2426002 h 6858000"/>
              <a:gd name="connsiteX52" fmla="*/ 591963 w 5734864"/>
              <a:gd name="connsiteY52" fmla="*/ 2431950 h 6858000"/>
              <a:gd name="connsiteX53" fmla="*/ 591544 w 5734864"/>
              <a:gd name="connsiteY53" fmla="*/ 2433897 h 6858000"/>
              <a:gd name="connsiteX54" fmla="*/ 589519 w 5734864"/>
              <a:gd name="connsiteY54" fmla="*/ 2451398 h 6858000"/>
              <a:gd name="connsiteX55" fmla="*/ 590037 w 5734864"/>
              <a:gd name="connsiteY55" fmla="*/ 2455536 h 6858000"/>
              <a:gd name="connsiteX56" fmla="*/ 588179 w 5734864"/>
              <a:gd name="connsiteY56" fmla="*/ 2462981 h 6858000"/>
              <a:gd name="connsiteX57" fmla="*/ 583434 w 5734864"/>
              <a:gd name="connsiteY57" fmla="*/ 2503991 h 6858000"/>
              <a:gd name="connsiteX58" fmla="*/ 567942 w 5734864"/>
              <a:gd name="connsiteY58" fmla="*/ 2652936 h 6858000"/>
              <a:gd name="connsiteX59" fmla="*/ 573869 w 5734864"/>
              <a:gd name="connsiteY59" fmla="*/ 2670188 h 6858000"/>
              <a:gd name="connsiteX60" fmla="*/ 575243 w 5734864"/>
              <a:gd name="connsiteY60" fmla="*/ 2688114 h 6858000"/>
              <a:gd name="connsiteX61" fmla="*/ 573824 w 5734864"/>
              <a:gd name="connsiteY61" fmla="*/ 2689856 h 6858000"/>
              <a:gd name="connsiteX62" fmla="*/ 570699 w 5734864"/>
              <a:gd name="connsiteY62" fmla="*/ 2709353 h 6858000"/>
              <a:gd name="connsiteX63" fmla="*/ 573192 w 5734864"/>
              <a:gd name="connsiteY63" fmla="*/ 2714527 h 6858000"/>
              <a:gd name="connsiteX64" fmla="*/ 572044 w 5734864"/>
              <a:gd name="connsiteY64" fmla="*/ 2728187 h 6858000"/>
              <a:gd name="connsiteX65" fmla="*/ 572465 w 5734864"/>
              <a:gd name="connsiteY65" fmla="*/ 2755863 h 6858000"/>
              <a:gd name="connsiteX66" fmla="*/ 570028 w 5734864"/>
              <a:gd name="connsiteY66" fmla="*/ 2760324 h 6858000"/>
              <a:gd name="connsiteX67" fmla="*/ 566748 w 5734864"/>
              <a:gd name="connsiteY67" fmla="*/ 2800948 h 6858000"/>
              <a:gd name="connsiteX68" fmla="*/ 565509 w 5734864"/>
              <a:gd name="connsiteY68" fmla="*/ 2801167 h 6858000"/>
              <a:gd name="connsiteX69" fmla="*/ 559367 w 5734864"/>
              <a:gd name="connsiteY69" fmla="*/ 2811129 h 6858000"/>
              <a:gd name="connsiteX70" fmla="*/ 550354 w 5734864"/>
              <a:gd name="connsiteY70" fmla="*/ 2830949 h 6858000"/>
              <a:gd name="connsiteX71" fmla="*/ 514795 w 5734864"/>
              <a:gd name="connsiteY71" fmla="*/ 2872433 h 6858000"/>
              <a:gd name="connsiteX72" fmla="*/ 509875 w 5734864"/>
              <a:gd name="connsiteY72" fmla="*/ 2923099 h 6858000"/>
              <a:gd name="connsiteX73" fmla="*/ 509577 w 5734864"/>
              <a:gd name="connsiteY73" fmla="*/ 2923197 h 6858000"/>
              <a:gd name="connsiteX74" fmla="*/ 507597 w 5734864"/>
              <a:gd name="connsiteY74" fmla="*/ 2931868 h 6858000"/>
              <a:gd name="connsiteX75" fmla="*/ 507379 w 5734864"/>
              <a:gd name="connsiteY75" fmla="*/ 2938322 h 6858000"/>
              <a:gd name="connsiteX76" fmla="*/ 504725 w 5734864"/>
              <a:gd name="connsiteY76" fmla="*/ 2954519 h 6858000"/>
              <a:gd name="connsiteX77" fmla="*/ 502018 w 5734864"/>
              <a:gd name="connsiteY77" fmla="*/ 2959643 h 6858000"/>
              <a:gd name="connsiteX78" fmla="*/ 498360 w 5734864"/>
              <a:gd name="connsiteY78" fmla="*/ 2961019 h 6858000"/>
              <a:gd name="connsiteX79" fmla="*/ 498483 w 5734864"/>
              <a:gd name="connsiteY79" fmla="*/ 2962590 h 6858000"/>
              <a:gd name="connsiteX80" fmla="*/ 484403 w 5734864"/>
              <a:gd name="connsiteY80" fmla="*/ 2990538 h 6858000"/>
              <a:gd name="connsiteX81" fmla="*/ 463075 w 5734864"/>
              <a:gd name="connsiteY81" fmla="*/ 3055956 h 6858000"/>
              <a:gd name="connsiteX82" fmla="*/ 455013 w 5734864"/>
              <a:gd name="connsiteY82" fmla="*/ 3094482 h 6858000"/>
              <a:gd name="connsiteX83" fmla="*/ 428391 w 5734864"/>
              <a:gd name="connsiteY83" fmla="*/ 3198850 h 6858000"/>
              <a:gd name="connsiteX84" fmla="*/ 401440 w 5734864"/>
              <a:gd name="connsiteY84" fmla="*/ 3307560 h 6858000"/>
              <a:gd name="connsiteX85" fmla="*/ 386076 w 5734864"/>
              <a:gd name="connsiteY85" fmla="*/ 3373943 h 6858000"/>
              <a:gd name="connsiteX86" fmla="*/ 374726 w 5734864"/>
              <a:gd name="connsiteY86" fmla="*/ 3381364 h 6858000"/>
              <a:gd name="connsiteX87" fmla="*/ 369145 w 5734864"/>
              <a:gd name="connsiteY87" fmla="*/ 3383729 h 6858000"/>
              <a:gd name="connsiteX88" fmla="*/ 364294 w 5734864"/>
              <a:gd name="connsiteY88" fmla="*/ 3414159 h 6858000"/>
              <a:gd name="connsiteX89" fmla="*/ 366450 w 5734864"/>
              <a:gd name="connsiteY89" fmla="*/ 3436925 h 6858000"/>
              <a:gd name="connsiteX90" fmla="*/ 351743 w 5734864"/>
              <a:gd name="connsiteY90" fmla="*/ 3521619 h 6858000"/>
              <a:gd name="connsiteX91" fmla="*/ 345784 w 5734864"/>
              <a:gd name="connsiteY91" fmla="*/ 3603757 h 6858000"/>
              <a:gd name="connsiteX92" fmla="*/ 344198 w 5734864"/>
              <a:gd name="connsiteY92" fmla="*/ 3652424 h 6858000"/>
              <a:gd name="connsiteX93" fmla="*/ 352450 w 5734864"/>
              <a:gd name="connsiteY93" fmla="*/ 3665222 h 6858000"/>
              <a:gd name="connsiteX94" fmla="*/ 342621 w 5734864"/>
              <a:gd name="connsiteY94" fmla="*/ 3700804 h 6858000"/>
              <a:gd name="connsiteX95" fmla="*/ 341514 w 5734864"/>
              <a:gd name="connsiteY95" fmla="*/ 3734774 h 6858000"/>
              <a:gd name="connsiteX96" fmla="*/ 340607 w 5734864"/>
              <a:gd name="connsiteY96" fmla="*/ 3785153 h 6858000"/>
              <a:gd name="connsiteX97" fmla="*/ 340707 w 5734864"/>
              <a:gd name="connsiteY97" fmla="*/ 3788177 h 6858000"/>
              <a:gd name="connsiteX98" fmla="*/ 340361 w 5734864"/>
              <a:gd name="connsiteY98" fmla="*/ 3798803 h 6858000"/>
              <a:gd name="connsiteX99" fmla="*/ 339642 w 5734864"/>
              <a:gd name="connsiteY99" fmla="*/ 3838750 h 6858000"/>
              <a:gd name="connsiteX100" fmla="*/ 360295 w 5734864"/>
              <a:gd name="connsiteY100" fmla="*/ 4015196 h 6858000"/>
              <a:gd name="connsiteX101" fmla="*/ 339043 w 5734864"/>
              <a:gd name="connsiteY101" fmla="*/ 4052778 h 6858000"/>
              <a:gd name="connsiteX102" fmla="*/ 339343 w 5734864"/>
              <a:gd name="connsiteY102" fmla="*/ 4096257 h 6858000"/>
              <a:gd name="connsiteX103" fmla="*/ 340786 w 5734864"/>
              <a:gd name="connsiteY103" fmla="*/ 4321136 h 6858000"/>
              <a:gd name="connsiteX104" fmla="*/ 343158 w 5734864"/>
              <a:gd name="connsiteY104" fmla="*/ 4429174 h 6858000"/>
              <a:gd name="connsiteX105" fmla="*/ 334599 w 5734864"/>
              <a:gd name="connsiteY105" fmla="*/ 4449938 h 6858000"/>
              <a:gd name="connsiteX106" fmla="*/ 332890 w 5734864"/>
              <a:gd name="connsiteY106" fmla="*/ 4453515 h 6858000"/>
              <a:gd name="connsiteX107" fmla="*/ 331105 w 5734864"/>
              <a:gd name="connsiteY107" fmla="*/ 4467941 h 6858000"/>
              <a:gd name="connsiteX108" fmla="*/ 324289 w 5734864"/>
              <a:gd name="connsiteY108" fmla="*/ 4471861 h 6858000"/>
              <a:gd name="connsiteX109" fmla="*/ 317079 w 5734864"/>
              <a:gd name="connsiteY109" fmla="*/ 4493468 h 6858000"/>
              <a:gd name="connsiteX110" fmla="*/ 315557 w 5734864"/>
              <a:gd name="connsiteY110" fmla="*/ 4520067 h 6858000"/>
              <a:gd name="connsiteX111" fmla="*/ 315240 w 5734864"/>
              <a:gd name="connsiteY111" fmla="*/ 4536872 h 6858000"/>
              <a:gd name="connsiteX112" fmla="*/ 316200 w 5734864"/>
              <a:gd name="connsiteY112" fmla="*/ 4538297 h 6858000"/>
              <a:gd name="connsiteX113" fmla="*/ 317507 w 5734864"/>
              <a:gd name="connsiteY113" fmla="*/ 4547582 h 6858000"/>
              <a:gd name="connsiteX114" fmla="*/ 323078 w 5734864"/>
              <a:gd name="connsiteY114" fmla="*/ 4592102 h 6858000"/>
              <a:gd name="connsiteX115" fmla="*/ 328722 w 5734864"/>
              <a:gd name="connsiteY115" fmla="*/ 4667914 h 6858000"/>
              <a:gd name="connsiteX116" fmla="*/ 335597 w 5734864"/>
              <a:gd name="connsiteY116" fmla="*/ 4695035 h 6858000"/>
              <a:gd name="connsiteX117" fmla="*/ 339485 w 5734864"/>
              <a:gd name="connsiteY117" fmla="*/ 4695979 h 6858000"/>
              <a:gd name="connsiteX118" fmla="*/ 341089 w 5734864"/>
              <a:gd name="connsiteY118" fmla="*/ 4704268 h 6858000"/>
              <a:gd name="connsiteX119" fmla="*/ 342177 w 5734864"/>
              <a:gd name="connsiteY119" fmla="*/ 4706060 h 6858000"/>
              <a:gd name="connsiteX120" fmla="*/ 347751 w 5734864"/>
              <a:gd name="connsiteY120" fmla="*/ 4716754 h 6858000"/>
              <a:gd name="connsiteX121" fmla="*/ 344125 w 5734864"/>
              <a:gd name="connsiteY121" fmla="*/ 4764669 h 6858000"/>
              <a:gd name="connsiteX122" fmla="*/ 340188 w 5734864"/>
              <a:gd name="connsiteY122" fmla="*/ 4779386 h 6858000"/>
              <a:gd name="connsiteX123" fmla="*/ 335146 w 5734864"/>
              <a:gd name="connsiteY123" fmla="*/ 4787491 h 6858000"/>
              <a:gd name="connsiteX124" fmla="*/ 319124 w 5734864"/>
              <a:gd name="connsiteY124" fmla="*/ 4843514 h 6858000"/>
              <a:gd name="connsiteX125" fmla="*/ 305956 w 5734864"/>
              <a:gd name="connsiteY125" fmla="*/ 4881505 h 6858000"/>
              <a:gd name="connsiteX126" fmla="*/ 301062 w 5734864"/>
              <a:gd name="connsiteY126" fmla="*/ 4889332 h 6858000"/>
              <a:gd name="connsiteX127" fmla="*/ 302141 w 5734864"/>
              <a:gd name="connsiteY127" fmla="*/ 4899400 h 6858000"/>
              <a:gd name="connsiteX128" fmla="*/ 304424 w 5734864"/>
              <a:gd name="connsiteY128" fmla="*/ 4902664 h 6858000"/>
              <a:gd name="connsiteX129" fmla="*/ 293123 w 5734864"/>
              <a:gd name="connsiteY129" fmla="*/ 4932769 h 6858000"/>
              <a:gd name="connsiteX130" fmla="*/ 292275 w 5734864"/>
              <a:gd name="connsiteY130" fmla="*/ 4936482 h 6858000"/>
              <a:gd name="connsiteX131" fmla="*/ 288304 w 5734864"/>
              <a:gd name="connsiteY131" fmla="*/ 4962325 h 6858000"/>
              <a:gd name="connsiteX132" fmla="*/ 287420 w 5734864"/>
              <a:gd name="connsiteY132" fmla="*/ 5042193 h 6858000"/>
              <a:gd name="connsiteX133" fmla="*/ 287020 w 5734864"/>
              <a:gd name="connsiteY133" fmla="*/ 5065655 h 6858000"/>
              <a:gd name="connsiteX134" fmla="*/ 288488 w 5734864"/>
              <a:gd name="connsiteY134" fmla="*/ 5082216 h 6858000"/>
              <a:gd name="connsiteX135" fmla="*/ 282763 w 5734864"/>
              <a:gd name="connsiteY135" fmla="*/ 5127114 h 6858000"/>
              <a:gd name="connsiteX136" fmla="*/ 269316 w 5734864"/>
              <a:gd name="connsiteY136" fmla="*/ 5202682 h 6858000"/>
              <a:gd name="connsiteX137" fmla="*/ 269174 w 5734864"/>
              <a:gd name="connsiteY137" fmla="*/ 5230835 h 6858000"/>
              <a:gd name="connsiteX138" fmla="*/ 272679 w 5734864"/>
              <a:gd name="connsiteY138" fmla="*/ 5232660 h 6858000"/>
              <a:gd name="connsiteX139" fmla="*/ 272160 w 5734864"/>
              <a:gd name="connsiteY139" fmla="*/ 5241150 h 6858000"/>
              <a:gd name="connsiteX140" fmla="*/ 272760 w 5734864"/>
              <a:gd name="connsiteY140" fmla="*/ 5243156 h 6858000"/>
              <a:gd name="connsiteX141" fmla="*/ 275462 w 5734864"/>
              <a:gd name="connsiteY141" fmla="*/ 5254919 h 6858000"/>
              <a:gd name="connsiteX142" fmla="*/ 262897 w 5734864"/>
              <a:gd name="connsiteY142" fmla="*/ 5286259 h 6858000"/>
              <a:gd name="connsiteX143" fmla="*/ 252761 w 5734864"/>
              <a:gd name="connsiteY143" fmla="*/ 5357801 h 6858000"/>
              <a:gd name="connsiteX144" fmla="*/ 242360 w 5734864"/>
              <a:gd name="connsiteY144" fmla="*/ 5460080 h 6858000"/>
              <a:gd name="connsiteX145" fmla="*/ 229880 w 5734864"/>
              <a:gd name="connsiteY145" fmla="*/ 5539714 h 6858000"/>
              <a:gd name="connsiteX146" fmla="*/ 204283 w 5734864"/>
              <a:gd name="connsiteY146" fmla="*/ 5639080 h 6858000"/>
              <a:gd name="connsiteX147" fmla="*/ 198948 w 5734864"/>
              <a:gd name="connsiteY147" fmla="*/ 5710958 h 6858000"/>
              <a:gd name="connsiteX148" fmla="*/ 192367 w 5734864"/>
              <a:gd name="connsiteY148" fmla="*/ 5719859 h 6858000"/>
              <a:gd name="connsiteX149" fmla="*/ 188035 w 5734864"/>
              <a:gd name="connsiteY149" fmla="*/ 5729935 h 6858000"/>
              <a:gd name="connsiteX150" fmla="*/ 188428 w 5734864"/>
              <a:gd name="connsiteY150" fmla="*/ 5731182 h 6858000"/>
              <a:gd name="connsiteX151" fmla="*/ 181635 w 5734864"/>
              <a:gd name="connsiteY151" fmla="*/ 5753538 h 6858000"/>
              <a:gd name="connsiteX152" fmla="*/ 169744 w 5734864"/>
              <a:gd name="connsiteY152" fmla="*/ 5796307 h 6858000"/>
              <a:gd name="connsiteX153" fmla="*/ 170351 w 5734864"/>
              <a:gd name="connsiteY153" fmla="*/ 5796644 h 6858000"/>
              <a:gd name="connsiteX154" fmla="*/ 171559 w 5734864"/>
              <a:gd name="connsiteY154" fmla="*/ 5803435 h 6858000"/>
              <a:gd name="connsiteX155" fmla="*/ 172284 w 5734864"/>
              <a:gd name="connsiteY155" fmla="*/ 5816391 h 6858000"/>
              <a:gd name="connsiteX156" fmla="*/ 182542 w 5734864"/>
              <a:gd name="connsiteY156" fmla="*/ 5846382 h 6858000"/>
              <a:gd name="connsiteX157" fmla="*/ 175877 w 5734864"/>
              <a:gd name="connsiteY157" fmla="*/ 5871336 h 6858000"/>
              <a:gd name="connsiteX158" fmla="*/ 174910 w 5734864"/>
              <a:gd name="connsiteY158" fmla="*/ 5876376 h 6858000"/>
              <a:gd name="connsiteX159" fmla="*/ 175047 w 5734864"/>
              <a:gd name="connsiteY159" fmla="*/ 5876483 h 6858000"/>
              <a:gd name="connsiteX160" fmla="*/ 174335 w 5734864"/>
              <a:gd name="connsiteY160" fmla="*/ 5881814 h 6858000"/>
              <a:gd name="connsiteX161" fmla="*/ 171273 w 5734864"/>
              <a:gd name="connsiteY161" fmla="*/ 5895339 h 6858000"/>
              <a:gd name="connsiteX162" fmla="*/ 171658 w 5734864"/>
              <a:gd name="connsiteY162" fmla="*/ 5898749 h 6858000"/>
              <a:gd name="connsiteX163" fmla="*/ 174658 w 5734864"/>
              <a:gd name="connsiteY163" fmla="*/ 5919558 h 6858000"/>
              <a:gd name="connsiteX164" fmla="*/ 169099 w 5734864"/>
              <a:gd name="connsiteY164" fmla="*/ 5984417 h 6858000"/>
              <a:gd name="connsiteX165" fmla="*/ 162007 w 5734864"/>
              <a:gd name="connsiteY165" fmla="*/ 6049043 h 6858000"/>
              <a:gd name="connsiteX166" fmla="*/ 156875 w 5734864"/>
              <a:gd name="connsiteY166" fmla="*/ 6114000 h 6858000"/>
              <a:gd name="connsiteX167" fmla="*/ 165441 w 5734864"/>
              <a:gd name="connsiteY167" fmla="*/ 6146938 h 6858000"/>
              <a:gd name="connsiteX168" fmla="*/ 165177 w 5734864"/>
              <a:gd name="connsiteY168" fmla="*/ 6150658 h 6858000"/>
              <a:gd name="connsiteX169" fmla="*/ 161772 w 5734864"/>
              <a:gd name="connsiteY169" fmla="*/ 6160011 h 6858000"/>
              <a:gd name="connsiteX170" fmla="*/ 160051 w 5734864"/>
              <a:gd name="connsiteY170" fmla="*/ 6163393 h 6858000"/>
              <a:gd name="connsiteX171" fmla="*/ 158473 w 5734864"/>
              <a:gd name="connsiteY171" fmla="*/ 6168628 h 6858000"/>
              <a:gd name="connsiteX172" fmla="*/ 158573 w 5734864"/>
              <a:gd name="connsiteY172" fmla="*/ 6168799 h 6858000"/>
              <a:gd name="connsiteX173" fmla="*/ 146463 w 5734864"/>
              <a:gd name="connsiteY173" fmla="*/ 6196671 h 6858000"/>
              <a:gd name="connsiteX174" fmla="*/ 150209 w 5734864"/>
              <a:gd name="connsiteY174" fmla="*/ 6232365 h 6858000"/>
              <a:gd name="connsiteX175" fmla="*/ 148544 w 5734864"/>
              <a:gd name="connsiteY175" fmla="*/ 6246162 h 6858000"/>
              <a:gd name="connsiteX176" fmla="*/ 148403 w 5734864"/>
              <a:gd name="connsiteY176" fmla="*/ 6253754 h 6858000"/>
              <a:gd name="connsiteX177" fmla="*/ 138880 w 5734864"/>
              <a:gd name="connsiteY177" fmla="*/ 6276449 h 6858000"/>
              <a:gd name="connsiteX178" fmla="*/ 138683 w 5734864"/>
              <a:gd name="connsiteY178" fmla="*/ 6279721 h 6858000"/>
              <a:gd name="connsiteX179" fmla="*/ 130721 w 5734864"/>
              <a:gd name="connsiteY179" fmla="*/ 6293675 h 6858000"/>
              <a:gd name="connsiteX180" fmla="*/ 120717 w 5734864"/>
              <a:gd name="connsiteY180" fmla="*/ 6313967 h 6858000"/>
              <a:gd name="connsiteX181" fmla="*/ 120841 w 5734864"/>
              <a:gd name="connsiteY181" fmla="*/ 6315437 h 6858000"/>
              <a:gd name="connsiteX182" fmla="*/ 115208 w 5734864"/>
              <a:gd name="connsiteY182" fmla="*/ 6324024 h 6858000"/>
              <a:gd name="connsiteX183" fmla="*/ 101217 w 5734864"/>
              <a:gd name="connsiteY183" fmla="*/ 6365923 h 6858000"/>
              <a:gd name="connsiteX184" fmla="*/ 74946 w 5734864"/>
              <a:gd name="connsiteY184" fmla="*/ 6556817 h 6858000"/>
              <a:gd name="connsiteX185" fmla="*/ 16001 w 5734864"/>
              <a:gd name="connsiteY185" fmla="*/ 6808678 h 6858000"/>
              <a:gd name="connsiteX186" fmla="*/ 0 w 5734864"/>
              <a:gd name="connsiteY186" fmla="*/ 6858000 h 6858000"/>
              <a:gd name="connsiteX187" fmla="*/ 5734864 w 5734864"/>
              <a:gd name="connsiteY187" fmla="*/ 6858000 h 6858000"/>
              <a:gd name="connsiteX188" fmla="*/ 5734864 w 5734864"/>
              <a:gd name="connsiteY188" fmla="*/ 0 h 6858000"/>
              <a:gd name="connsiteX0" fmla="*/ 5734864 w 5734864"/>
              <a:gd name="connsiteY0" fmla="*/ 0 h 6858000"/>
              <a:gd name="connsiteX1" fmla="*/ 771611 w 5734864"/>
              <a:gd name="connsiteY1" fmla="*/ 0 h 6858000"/>
              <a:gd name="connsiteX2" fmla="*/ 771679 w 5734864"/>
              <a:gd name="connsiteY2" fmla="*/ 49108 h 6858000"/>
              <a:gd name="connsiteX3" fmla="*/ 794248 w 5734864"/>
              <a:gd name="connsiteY3" fmla="*/ 200968 h 6858000"/>
              <a:gd name="connsiteX4" fmla="*/ 801749 w 5734864"/>
              <a:gd name="connsiteY4" fmla="*/ 414071 h 6858000"/>
              <a:gd name="connsiteX5" fmla="*/ 818548 w 5734864"/>
              <a:gd name="connsiteY5" fmla="*/ 585467 h 6858000"/>
              <a:gd name="connsiteX6" fmla="*/ 857476 w 5734864"/>
              <a:gd name="connsiteY6" fmla="*/ 800623 h 6858000"/>
              <a:gd name="connsiteX7" fmla="*/ 851083 w 5734864"/>
              <a:gd name="connsiteY7" fmla="*/ 878903 h 6858000"/>
              <a:gd name="connsiteX8" fmla="*/ 873564 w 5734864"/>
              <a:gd name="connsiteY8" fmla="*/ 943826 h 6858000"/>
              <a:gd name="connsiteX9" fmla="*/ 864705 w 5734864"/>
              <a:gd name="connsiteY9" fmla="*/ 973328 h 6858000"/>
              <a:gd name="connsiteX10" fmla="*/ 862869 w 5734864"/>
              <a:gd name="connsiteY10" fmla="*/ 978457 h 6858000"/>
              <a:gd name="connsiteX11" fmla="*/ 862233 w 5734864"/>
              <a:gd name="connsiteY11" fmla="*/ 998041 h 6858000"/>
              <a:gd name="connsiteX12" fmla="*/ 853665 w 5734864"/>
              <a:gd name="connsiteY12" fmla="*/ 1004750 h 6858000"/>
              <a:gd name="connsiteX13" fmla="*/ 847865 w 5734864"/>
              <a:gd name="connsiteY13" fmla="*/ 1070795 h 6858000"/>
              <a:gd name="connsiteX14" fmla="*/ 862786 w 5734864"/>
              <a:gd name="connsiteY14" fmla="*/ 1238994 h 6858000"/>
              <a:gd name="connsiteX15" fmla="*/ 859345 w 5734864"/>
              <a:gd name="connsiteY15" fmla="*/ 1380427 h 6858000"/>
              <a:gd name="connsiteX16" fmla="*/ 855172 w 5734864"/>
              <a:gd name="connsiteY16" fmla="*/ 1435262 h 6858000"/>
              <a:gd name="connsiteX17" fmla="*/ 860494 w 5734864"/>
              <a:gd name="connsiteY17" fmla="*/ 1453861 h 6858000"/>
              <a:gd name="connsiteX18" fmla="*/ 853731 w 5734864"/>
              <a:gd name="connsiteY18" fmla="*/ 1467047 h 6858000"/>
              <a:gd name="connsiteX19" fmla="*/ 845847 w 5734864"/>
              <a:gd name="connsiteY19" fmla="*/ 1502307 h 6858000"/>
              <a:gd name="connsiteX20" fmla="*/ 817613 w 5734864"/>
              <a:gd name="connsiteY20" fmla="*/ 1565166 h 6858000"/>
              <a:gd name="connsiteX21" fmla="*/ 804223 w 5734864"/>
              <a:gd name="connsiteY21" fmla="*/ 1601941 h 6858000"/>
              <a:gd name="connsiteX22" fmla="*/ 791773 w 5734864"/>
              <a:gd name="connsiteY22" fmla="*/ 1627005 h 6858000"/>
              <a:gd name="connsiteX23" fmla="*/ 774645 w 5734864"/>
              <a:gd name="connsiteY23" fmla="*/ 1699922 h 6858000"/>
              <a:gd name="connsiteX24" fmla="*/ 752343 w 5734864"/>
              <a:gd name="connsiteY24" fmla="*/ 1824604 h 6858000"/>
              <a:gd name="connsiteX25" fmla="*/ 746254 w 5734864"/>
              <a:gd name="connsiteY25" fmla="*/ 1850222 h 6858000"/>
              <a:gd name="connsiteX26" fmla="*/ 728600 w 5734864"/>
              <a:gd name="connsiteY26" fmla="*/ 1869603 h 6858000"/>
              <a:gd name="connsiteX27" fmla="*/ 724396 w 5734864"/>
              <a:gd name="connsiteY27" fmla="*/ 1883104 h 6858000"/>
              <a:gd name="connsiteX28" fmla="*/ 722165 w 5734864"/>
              <a:gd name="connsiteY28" fmla="*/ 1885924 h 6858000"/>
              <a:gd name="connsiteX29" fmla="*/ 721338 w 5734864"/>
              <a:gd name="connsiteY29" fmla="*/ 1887123 h 6858000"/>
              <a:gd name="connsiteX30" fmla="*/ 714840 w 5734864"/>
              <a:gd name="connsiteY30" fmla="*/ 1902274 h 6858000"/>
              <a:gd name="connsiteX31" fmla="*/ 722847 w 5734864"/>
              <a:gd name="connsiteY31" fmla="*/ 1929891 h 6858000"/>
              <a:gd name="connsiteX32" fmla="*/ 714660 w 5734864"/>
              <a:gd name="connsiteY32" fmla="*/ 1982709 h 6858000"/>
              <a:gd name="connsiteX33" fmla="*/ 710759 w 5734864"/>
              <a:gd name="connsiteY33" fmla="*/ 2013010 h 6858000"/>
              <a:gd name="connsiteX34" fmla="*/ 697927 w 5734864"/>
              <a:gd name="connsiteY34" fmla="*/ 2069833 h 6858000"/>
              <a:gd name="connsiteX35" fmla="*/ 693594 w 5734864"/>
              <a:gd name="connsiteY35" fmla="*/ 2103731 h 6858000"/>
              <a:gd name="connsiteX36" fmla="*/ 691109 w 5734864"/>
              <a:gd name="connsiteY36" fmla="*/ 2124027 h 6858000"/>
              <a:gd name="connsiteX37" fmla="*/ 676593 w 5734864"/>
              <a:gd name="connsiteY37" fmla="*/ 2176182 h 6858000"/>
              <a:gd name="connsiteX38" fmla="*/ 633227 w 5734864"/>
              <a:gd name="connsiteY38" fmla="*/ 2258036 h 6858000"/>
              <a:gd name="connsiteX39" fmla="*/ 625564 w 5734864"/>
              <a:gd name="connsiteY39" fmla="*/ 2284567 h 6858000"/>
              <a:gd name="connsiteX40" fmla="*/ 627074 w 5734864"/>
              <a:gd name="connsiteY40" fmla="*/ 2289605 h 6858000"/>
              <a:gd name="connsiteX41" fmla="*/ 614574 w 5734864"/>
              <a:gd name="connsiteY41" fmla="*/ 2308717 h 6858000"/>
              <a:gd name="connsiteX42" fmla="*/ 606890 w 5734864"/>
              <a:gd name="connsiteY42" fmla="*/ 2320662 h 6858000"/>
              <a:gd name="connsiteX43" fmla="*/ 605558 w 5734864"/>
              <a:gd name="connsiteY43" fmla="*/ 2327897 h 6858000"/>
              <a:gd name="connsiteX44" fmla="*/ 602202 w 5734864"/>
              <a:gd name="connsiteY44" fmla="*/ 2357749 h 6858000"/>
              <a:gd name="connsiteX45" fmla="*/ 600213 w 5734864"/>
              <a:gd name="connsiteY45" fmla="*/ 2364905 h 6858000"/>
              <a:gd name="connsiteX46" fmla="*/ 597160 w 5734864"/>
              <a:gd name="connsiteY46" fmla="*/ 2388351 h 6858000"/>
              <a:gd name="connsiteX47" fmla="*/ 597982 w 5734864"/>
              <a:gd name="connsiteY47" fmla="*/ 2402296 h 6858000"/>
              <a:gd name="connsiteX48" fmla="*/ 593150 w 5734864"/>
              <a:gd name="connsiteY48" fmla="*/ 2420015 h 6858000"/>
              <a:gd name="connsiteX49" fmla="*/ 592833 w 5734864"/>
              <a:gd name="connsiteY49" fmla="*/ 2422749 h 6858000"/>
              <a:gd name="connsiteX50" fmla="*/ 594479 w 5734864"/>
              <a:gd name="connsiteY50" fmla="*/ 2426002 h 6858000"/>
              <a:gd name="connsiteX51" fmla="*/ 591963 w 5734864"/>
              <a:gd name="connsiteY51" fmla="*/ 2431950 h 6858000"/>
              <a:gd name="connsiteX52" fmla="*/ 591544 w 5734864"/>
              <a:gd name="connsiteY52" fmla="*/ 2433897 h 6858000"/>
              <a:gd name="connsiteX53" fmla="*/ 589519 w 5734864"/>
              <a:gd name="connsiteY53" fmla="*/ 2451398 h 6858000"/>
              <a:gd name="connsiteX54" fmla="*/ 590037 w 5734864"/>
              <a:gd name="connsiteY54" fmla="*/ 2455536 h 6858000"/>
              <a:gd name="connsiteX55" fmla="*/ 588179 w 5734864"/>
              <a:gd name="connsiteY55" fmla="*/ 2462981 h 6858000"/>
              <a:gd name="connsiteX56" fmla="*/ 583434 w 5734864"/>
              <a:gd name="connsiteY56" fmla="*/ 2503991 h 6858000"/>
              <a:gd name="connsiteX57" fmla="*/ 567942 w 5734864"/>
              <a:gd name="connsiteY57" fmla="*/ 2652936 h 6858000"/>
              <a:gd name="connsiteX58" fmla="*/ 573869 w 5734864"/>
              <a:gd name="connsiteY58" fmla="*/ 2670188 h 6858000"/>
              <a:gd name="connsiteX59" fmla="*/ 575243 w 5734864"/>
              <a:gd name="connsiteY59" fmla="*/ 2688114 h 6858000"/>
              <a:gd name="connsiteX60" fmla="*/ 573824 w 5734864"/>
              <a:gd name="connsiteY60" fmla="*/ 2689856 h 6858000"/>
              <a:gd name="connsiteX61" fmla="*/ 570699 w 5734864"/>
              <a:gd name="connsiteY61" fmla="*/ 2709353 h 6858000"/>
              <a:gd name="connsiteX62" fmla="*/ 573192 w 5734864"/>
              <a:gd name="connsiteY62" fmla="*/ 2714527 h 6858000"/>
              <a:gd name="connsiteX63" fmla="*/ 572044 w 5734864"/>
              <a:gd name="connsiteY63" fmla="*/ 2728187 h 6858000"/>
              <a:gd name="connsiteX64" fmla="*/ 572465 w 5734864"/>
              <a:gd name="connsiteY64" fmla="*/ 2755863 h 6858000"/>
              <a:gd name="connsiteX65" fmla="*/ 570028 w 5734864"/>
              <a:gd name="connsiteY65" fmla="*/ 2760324 h 6858000"/>
              <a:gd name="connsiteX66" fmla="*/ 566748 w 5734864"/>
              <a:gd name="connsiteY66" fmla="*/ 2800948 h 6858000"/>
              <a:gd name="connsiteX67" fmla="*/ 565509 w 5734864"/>
              <a:gd name="connsiteY67" fmla="*/ 2801167 h 6858000"/>
              <a:gd name="connsiteX68" fmla="*/ 559367 w 5734864"/>
              <a:gd name="connsiteY68" fmla="*/ 2811129 h 6858000"/>
              <a:gd name="connsiteX69" fmla="*/ 550354 w 5734864"/>
              <a:gd name="connsiteY69" fmla="*/ 2830949 h 6858000"/>
              <a:gd name="connsiteX70" fmla="*/ 514795 w 5734864"/>
              <a:gd name="connsiteY70" fmla="*/ 2872433 h 6858000"/>
              <a:gd name="connsiteX71" fmla="*/ 509875 w 5734864"/>
              <a:gd name="connsiteY71" fmla="*/ 2923099 h 6858000"/>
              <a:gd name="connsiteX72" fmla="*/ 509577 w 5734864"/>
              <a:gd name="connsiteY72" fmla="*/ 2923197 h 6858000"/>
              <a:gd name="connsiteX73" fmla="*/ 507597 w 5734864"/>
              <a:gd name="connsiteY73" fmla="*/ 2931868 h 6858000"/>
              <a:gd name="connsiteX74" fmla="*/ 507379 w 5734864"/>
              <a:gd name="connsiteY74" fmla="*/ 2938322 h 6858000"/>
              <a:gd name="connsiteX75" fmla="*/ 504725 w 5734864"/>
              <a:gd name="connsiteY75" fmla="*/ 2954519 h 6858000"/>
              <a:gd name="connsiteX76" fmla="*/ 502018 w 5734864"/>
              <a:gd name="connsiteY76" fmla="*/ 2959643 h 6858000"/>
              <a:gd name="connsiteX77" fmla="*/ 498360 w 5734864"/>
              <a:gd name="connsiteY77" fmla="*/ 2961019 h 6858000"/>
              <a:gd name="connsiteX78" fmla="*/ 498483 w 5734864"/>
              <a:gd name="connsiteY78" fmla="*/ 2962590 h 6858000"/>
              <a:gd name="connsiteX79" fmla="*/ 484403 w 5734864"/>
              <a:gd name="connsiteY79" fmla="*/ 2990538 h 6858000"/>
              <a:gd name="connsiteX80" fmla="*/ 463075 w 5734864"/>
              <a:gd name="connsiteY80" fmla="*/ 3055956 h 6858000"/>
              <a:gd name="connsiteX81" fmla="*/ 455013 w 5734864"/>
              <a:gd name="connsiteY81" fmla="*/ 3094482 h 6858000"/>
              <a:gd name="connsiteX82" fmla="*/ 428391 w 5734864"/>
              <a:gd name="connsiteY82" fmla="*/ 3198850 h 6858000"/>
              <a:gd name="connsiteX83" fmla="*/ 401440 w 5734864"/>
              <a:gd name="connsiteY83" fmla="*/ 3307560 h 6858000"/>
              <a:gd name="connsiteX84" fmla="*/ 386076 w 5734864"/>
              <a:gd name="connsiteY84" fmla="*/ 3373943 h 6858000"/>
              <a:gd name="connsiteX85" fmla="*/ 374726 w 5734864"/>
              <a:gd name="connsiteY85" fmla="*/ 3381364 h 6858000"/>
              <a:gd name="connsiteX86" fmla="*/ 369145 w 5734864"/>
              <a:gd name="connsiteY86" fmla="*/ 3383729 h 6858000"/>
              <a:gd name="connsiteX87" fmla="*/ 364294 w 5734864"/>
              <a:gd name="connsiteY87" fmla="*/ 3414159 h 6858000"/>
              <a:gd name="connsiteX88" fmla="*/ 366450 w 5734864"/>
              <a:gd name="connsiteY88" fmla="*/ 3436925 h 6858000"/>
              <a:gd name="connsiteX89" fmla="*/ 351743 w 5734864"/>
              <a:gd name="connsiteY89" fmla="*/ 3521619 h 6858000"/>
              <a:gd name="connsiteX90" fmla="*/ 345784 w 5734864"/>
              <a:gd name="connsiteY90" fmla="*/ 3603757 h 6858000"/>
              <a:gd name="connsiteX91" fmla="*/ 344198 w 5734864"/>
              <a:gd name="connsiteY91" fmla="*/ 3652424 h 6858000"/>
              <a:gd name="connsiteX92" fmla="*/ 352450 w 5734864"/>
              <a:gd name="connsiteY92" fmla="*/ 3665222 h 6858000"/>
              <a:gd name="connsiteX93" fmla="*/ 342621 w 5734864"/>
              <a:gd name="connsiteY93" fmla="*/ 3700804 h 6858000"/>
              <a:gd name="connsiteX94" fmla="*/ 341514 w 5734864"/>
              <a:gd name="connsiteY94" fmla="*/ 3734774 h 6858000"/>
              <a:gd name="connsiteX95" fmla="*/ 340607 w 5734864"/>
              <a:gd name="connsiteY95" fmla="*/ 3785153 h 6858000"/>
              <a:gd name="connsiteX96" fmla="*/ 340707 w 5734864"/>
              <a:gd name="connsiteY96" fmla="*/ 3788177 h 6858000"/>
              <a:gd name="connsiteX97" fmla="*/ 340361 w 5734864"/>
              <a:gd name="connsiteY97" fmla="*/ 3798803 h 6858000"/>
              <a:gd name="connsiteX98" fmla="*/ 339642 w 5734864"/>
              <a:gd name="connsiteY98" fmla="*/ 3838750 h 6858000"/>
              <a:gd name="connsiteX99" fmla="*/ 360295 w 5734864"/>
              <a:gd name="connsiteY99" fmla="*/ 4015196 h 6858000"/>
              <a:gd name="connsiteX100" fmla="*/ 339043 w 5734864"/>
              <a:gd name="connsiteY100" fmla="*/ 4052778 h 6858000"/>
              <a:gd name="connsiteX101" fmla="*/ 339343 w 5734864"/>
              <a:gd name="connsiteY101" fmla="*/ 4096257 h 6858000"/>
              <a:gd name="connsiteX102" fmla="*/ 340786 w 5734864"/>
              <a:gd name="connsiteY102" fmla="*/ 4321136 h 6858000"/>
              <a:gd name="connsiteX103" fmla="*/ 343158 w 5734864"/>
              <a:gd name="connsiteY103" fmla="*/ 4429174 h 6858000"/>
              <a:gd name="connsiteX104" fmla="*/ 334599 w 5734864"/>
              <a:gd name="connsiteY104" fmla="*/ 4449938 h 6858000"/>
              <a:gd name="connsiteX105" fmla="*/ 332890 w 5734864"/>
              <a:gd name="connsiteY105" fmla="*/ 4453515 h 6858000"/>
              <a:gd name="connsiteX106" fmla="*/ 331105 w 5734864"/>
              <a:gd name="connsiteY106" fmla="*/ 4467941 h 6858000"/>
              <a:gd name="connsiteX107" fmla="*/ 324289 w 5734864"/>
              <a:gd name="connsiteY107" fmla="*/ 4471861 h 6858000"/>
              <a:gd name="connsiteX108" fmla="*/ 317079 w 5734864"/>
              <a:gd name="connsiteY108" fmla="*/ 4493468 h 6858000"/>
              <a:gd name="connsiteX109" fmla="*/ 315557 w 5734864"/>
              <a:gd name="connsiteY109" fmla="*/ 4520067 h 6858000"/>
              <a:gd name="connsiteX110" fmla="*/ 315240 w 5734864"/>
              <a:gd name="connsiteY110" fmla="*/ 4536872 h 6858000"/>
              <a:gd name="connsiteX111" fmla="*/ 316200 w 5734864"/>
              <a:gd name="connsiteY111" fmla="*/ 4538297 h 6858000"/>
              <a:gd name="connsiteX112" fmla="*/ 317507 w 5734864"/>
              <a:gd name="connsiteY112" fmla="*/ 4547582 h 6858000"/>
              <a:gd name="connsiteX113" fmla="*/ 323078 w 5734864"/>
              <a:gd name="connsiteY113" fmla="*/ 4592102 h 6858000"/>
              <a:gd name="connsiteX114" fmla="*/ 328722 w 5734864"/>
              <a:gd name="connsiteY114" fmla="*/ 4667914 h 6858000"/>
              <a:gd name="connsiteX115" fmla="*/ 335597 w 5734864"/>
              <a:gd name="connsiteY115" fmla="*/ 4695035 h 6858000"/>
              <a:gd name="connsiteX116" fmla="*/ 339485 w 5734864"/>
              <a:gd name="connsiteY116" fmla="*/ 4695979 h 6858000"/>
              <a:gd name="connsiteX117" fmla="*/ 341089 w 5734864"/>
              <a:gd name="connsiteY117" fmla="*/ 4704268 h 6858000"/>
              <a:gd name="connsiteX118" fmla="*/ 342177 w 5734864"/>
              <a:gd name="connsiteY118" fmla="*/ 4706060 h 6858000"/>
              <a:gd name="connsiteX119" fmla="*/ 347751 w 5734864"/>
              <a:gd name="connsiteY119" fmla="*/ 4716754 h 6858000"/>
              <a:gd name="connsiteX120" fmla="*/ 344125 w 5734864"/>
              <a:gd name="connsiteY120" fmla="*/ 4764669 h 6858000"/>
              <a:gd name="connsiteX121" fmla="*/ 340188 w 5734864"/>
              <a:gd name="connsiteY121" fmla="*/ 4779386 h 6858000"/>
              <a:gd name="connsiteX122" fmla="*/ 335146 w 5734864"/>
              <a:gd name="connsiteY122" fmla="*/ 4787491 h 6858000"/>
              <a:gd name="connsiteX123" fmla="*/ 319124 w 5734864"/>
              <a:gd name="connsiteY123" fmla="*/ 4843514 h 6858000"/>
              <a:gd name="connsiteX124" fmla="*/ 305956 w 5734864"/>
              <a:gd name="connsiteY124" fmla="*/ 4881505 h 6858000"/>
              <a:gd name="connsiteX125" fmla="*/ 301062 w 5734864"/>
              <a:gd name="connsiteY125" fmla="*/ 4889332 h 6858000"/>
              <a:gd name="connsiteX126" fmla="*/ 302141 w 5734864"/>
              <a:gd name="connsiteY126" fmla="*/ 4899400 h 6858000"/>
              <a:gd name="connsiteX127" fmla="*/ 304424 w 5734864"/>
              <a:gd name="connsiteY127" fmla="*/ 4902664 h 6858000"/>
              <a:gd name="connsiteX128" fmla="*/ 293123 w 5734864"/>
              <a:gd name="connsiteY128" fmla="*/ 4932769 h 6858000"/>
              <a:gd name="connsiteX129" fmla="*/ 292275 w 5734864"/>
              <a:gd name="connsiteY129" fmla="*/ 4936482 h 6858000"/>
              <a:gd name="connsiteX130" fmla="*/ 288304 w 5734864"/>
              <a:gd name="connsiteY130" fmla="*/ 4962325 h 6858000"/>
              <a:gd name="connsiteX131" fmla="*/ 287420 w 5734864"/>
              <a:gd name="connsiteY131" fmla="*/ 5042193 h 6858000"/>
              <a:gd name="connsiteX132" fmla="*/ 287020 w 5734864"/>
              <a:gd name="connsiteY132" fmla="*/ 5065655 h 6858000"/>
              <a:gd name="connsiteX133" fmla="*/ 288488 w 5734864"/>
              <a:gd name="connsiteY133" fmla="*/ 5082216 h 6858000"/>
              <a:gd name="connsiteX134" fmla="*/ 282763 w 5734864"/>
              <a:gd name="connsiteY134" fmla="*/ 5127114 h 6858000"/>
              <a:gd name="connsiteX135" fmla="*/ 269316 w 5734864"/>
              <a:gd name="connsiteY135" fmla="*/ 5202682 h 6858000"/>
              <a:gd name="connsiteX136" fmla="*/ 269174 w 5734864"/>
              <a:gd name="connsiteY136" fmla="*/ 5230835 h 6858000"/>
              <a:gd name="connsiteX137" fmla="*/ 272679 w 5734864"/>
              <a:gd name="connsiteY137" fmla="*/ 5232660 h 6858000"/>
              <a:gd name="connsiteX138" fmla="*/ 272160 w 5734864"/>
              <a:gd name="connsiteY138" fmla="*/ 5241150 h 6858000"/>
              <a:gd name="connsiteX139" fmla="*/ 272760 w 5734864"/>
              <a:gd name="connsiteY139" fmla="*/ 5243156 h 6858000"/>
              <a:gd name="connsiteX140" fmla="*/ 275462 w 5734864"/>
              <a:gd name="connsiteY140" fmla="*/ 5254919 h 6858000"/>
              <a:gd name="connsiteX141" fmla="*/ 262897 w 5734864"/>
              <a:gd name="connsiteY141" fmla="*/ 5286259 h 6858000"/>
              <a:gd name="connsiteX142" fmla="*/ 252761 w 5734864"/>
              <a:gd name="connsiteY142" fmla="*/ 5357801 h 6858000"/>
              <a:gd name="connsiteX143" fmla="*/ 242360 w 5734864"/>
              <a:gd name="connsiteY143" fmla="*/ 5460080 h 6858000"/>
              <a:gd name="connsiteX144" fmla="*/ 229880 w 5734864"/>
              <a:gd name="connsiteY144" fmla="*/ 5539714 h 6858000"/>
              <a:gd name="connsiteX145" fmla="*/ 204283 w 5734864"/>
              <a:gd name="connsiteY145" fmla="*/ 5639080 h 6858000"/>
              <a:gd name="connsiteX146" fmla="*/ 198948 w 5734864"/>
              <a:gd name="connsiteY146" fmla="*/ 5710958 h 6858000"/>
              <a:gd name="connsiteX147" fmla="*/ 192367 w 5734864"/>
              <a:gd name="connsiteY147" fmla="*/ 5719859 h 6858000"/>
              <a:gd name="connsiteX148" fmla="*/ 188035 w 5734864"/>
              <a:gd name="connsiteY148" fmla="*/ 5729935 h 6858000"/>
              <a:gd name="connsiteX149" fmla="*/ 188428 w 5734864"/>
              <a:gd name="connsiteY149" fmla="*/ 5731182 h 6858000"/>
              <a:gd name="connsiteX150" fmla="*/ 181635 w 5734864"/>
              <a:gd name="connsiteY150" fmla="*/ 5753538 h 6858000"/>
              <a:gd name="connsiteX151" fmla="*/ 169744 w 5734864"/>
              <a:gd name="connsiteY151" fmla="*/ 5796307 h 6858000"/>
              <a:gd name="connsiteX152" fmla="*/ 170351 w 5734864"/>
              <a:gd name="connsiteY152" fmla="*/ 5796644 h 6858000"/>
              <a:gd name="connsiteX153" fmla="*/ 171559 w 5734864"/>
              <a:gd name="connsiteY153" fmla="*/ 5803435 h 6858000"/>
              <a:gd name="connsiteX154" fmla="*/ 172284 w 5734864"/>
              <a:gd name="connsiteY154" fmla="*/ 5816391 h 6858000"/>
              <a:gd name="connsiteX155" fmla="*/ 182542 w 5734864"/>
              <a:gd name="connsiteY155" fmla="*/ 5846382 h 6858000"/>
              <a:gd name="connsiteX156" fmla="*/ 175877 w 5734864"/>
              <a:gd name="connsiteY156" fmla="*/ 5871336 h 6858000"/>
              <a:gd name="connsiteX157" fmla="*/ 174910 w 5734864"/>
              <a:gd name="connsiteY157" fmla="*/ 5876376 h 6858000"/>
              <a:gd name="connsiteX158" fmla="*/ 175047 w 5734864"/>
              <a:gd name="connsiteY158" fmla="*/ 5876483 h 6858000"/>
              <a:gd name="connsiteX159" fmla="*/ 174335 w 5734864"/>
              <a:gd name="connsiteY159" fmla="*/ 5881814 h 6858000"/>
              <a:gd name="connsiteX160" fmla="*/ 171273 w 5734864"/>
              <a:gd name="connsiteY160" fmla="*/ 5895339 h 6858000"/>
              <a:gd name="connsiteX161" fmla="*/ 171658 w 5734864"/>
              <a:gd name="connsiteY161" fmla="*/ 5898749 h 6858000"/>
              <a:gd name="connsiteX162" fmla="*/ 174658 w 5734864"/>
              <a:gd name="connsiteY162" fmla="*/ 5919558 h 6858000"/>
              <a:gd name="connsiteX163" fmla="*/ 169099 w 5734864"/>
              <a:gd name="connsiteY163" fmla="*/ 5984417 h 6858000"/>
              <a:gd name="connsiteX164" fmla="*/ 162007 w 5734864"/>
              <a:gd name="connsiteY164" fmla="*/ 6049043 h 6858000"/>
              <a:gd name="connsiteX165" fmla="*/ 156875 w 5734864"/>
              <a:gd name="connsiteY165" fmla="*/ 6114000 h 6858000"/>
              <a:gd name="connsiteX166" fmla="*/ 165441 w 5734864"/>
              <a:gd name="connsiteY166" fmla="*/ 6146938 h 6858000"/>
              <a:gd name="connsiteX167" fmla="*/ 165177 w 5734864"/>
              <a:gd name="connsiteY167" fmla="*/ 6150658 h 6858000"/>
              <a:gd name="connsiteX168" fmla="*/ 161772 w 5734864"/>
              <a:gd name="connsiteY168" fmla="*/ 6160011 h 6858000"/>
              <a:gd name="connsiteX169" fmla="*/ 160051 w 5734864"/>
              <a:gd name="connsiteY169" fmla="*/ 6163393 h 6858000"/>
              <a:gd name="connsiteX170" fmla="*/ 158473 w 5734864"/>
              <a:gd name="connsiteY170" fmla="*/ 6168628 h 6858000"/>
              <a:gd name="connsiteX171" fmla="*/ 158573 w 5734864"/>
              <a:gd name="connsiteY171" fmla="*/ 6168799 h 6858000"/>
              <a:gd name="connsiteX172" fmla="*/ 146463 w 5734864"/>
              <a:gd name="connsiteY172" fmla="*/ 6196671 h 6858000"/>
              <a:gd name="connsiteX173" fmla="*/ 150209 w 5734864"/>
              <a:gd name="connsiteY173" fmla="*/ 6232365 h 6858000"/>
              <a:gd name="connsiteX174" fmla="*/ 148544 w 5734864"/>
              <a:gd name="connsiteY174" fmla="*/ 6246162 h 6858000"/>
              <a:gd name="connsiteX175" fmla="*/ 148403 w 5734864"/>
              <a:gd name="connsiteY175" fmla="*/ 6253754 h 6858000"/>
              <a:gd name="connsiteX176" fmla="*/ 138880 w 5734864"/>
              <a:gd name="connsiteY176" fmla="*/ 6276449 h 6858000"/>
              <a:gd name="connsiteX177" fmla="*/ 138683 w 5734864"/>
              <a:gd name="connsiteY177" fmla="*/ 6279721 h 6858000"/>
              <a:gd name="connsiteX178" fmla="*/ 130721 w 5734864"/>
              <a:gd name="connsiteY178" fmla="*/ 6293675 h 6858000"/>
              <a:gd name="connsiteX179" fmla="*/ 120717 w 5734864"/>
              <a:gd name="connsiteY179" fmla="*/ 6313967 h 6858000"/>
              <a:gd name="connsiteX180" fmla="*/ 120841 w 5734864"/>
              <a:gd name="connsiteY180" fmla="*/ 6315437 h 6858000"/>
              <a:gd name="connsiteX181" fmla="*/ 115208 w 5734864"/>
              <a:gd name="connsiteY181" fmla="*/ 6324024 h 6858000"/>
              <a:gd name="connsiteX182" fmla="*/ 101217 w 5734864"/>
              <a:gd name="connsiteY182" fmla="*/ 6365923 h 6858000"/>
              <a:gd name="connsiteX183" fmla="*/ 74946 w 5734864"/>
              <a:gd name="connsiteY183" fmla="*/ 6556817 h 6858000"/>
              <a:gd name="connsiteX184" fmla="*/ 16001 w 5734864"/>
              <a:gd name="connsiteY184" fmla="*/ 6808678 h 6858000"/>
              <a:gd name="connsiteX185" fmla="*/ 0 w 5734864"/>
              <a:gd name="connsiteY185" fmla="*/ 6858000 h 6858000"/>
              <a:gd name="connsiteX186" fmla="*/ 5734864 w 5734864"/>
              <a:gd name="connsiteY186" fmla="*/ 6858000 h 6858000"/>
              <a:gd name="connsiteX187" fmla="*/ 5734864 w 5734864"/>
              <a:gd name="connsiteY187"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Lst>
            <a:rect l="l" t="t" r="r" b="b"/>
            <a:pathLst>
              <a:path w="5734864" h="6858000">
                <a:moveTo>
                  <a:pt x="5734864" y="0"/>
                </a:moveTo>
                <a:lnTo>
                  <a:pt x="771611" y="0"/>
                </a:lnTo>
                <a:cubicBezTo>
                  <a:pt x="771634" y="16369"/>
                  <a:pt x="771656" y="32739"/>
                  <a:pt x="771679" y="49108"/>
                </a:cubicBezTo>
                <a:cubicBezTo>
                  <a:pt x="775201" y="55622"/>
                  <a:pt x="788724" y="196721"/>
                  <a:pt x="794248" y="200968"/>
                </a:cubicBezTo>
                <a:lnTo>
                  <a:pt x="801749" y="414071"/>
                </a:lnTo>
                <a:cubicBezTo>
                  <a:pt x="807329" y="440933"/>
                  <a:pt x="835107" y="598697"/>
                  <a:pt x="818548" y="585467"/>
                </a:cubicBezTo>
                <a:cubicBezTo>
                  <a:pt x="856197" y="664140"/>
                  <a:pt x="837895" y="708473"/>
                  <a:pt x="857476" y="800623"/>
                </a:cubicBezTo>
                <a:cubicBezTo>
                  <a:pt x="822401" y="857344"/>
                  <a:pt x="855723" y="824571"/>
                  <a:pt x="851083" y="878903"/>
                </a:cubicBezTo>
                <a:cubicBezTo>
                  <a:pt x="884811" y="859448"/>
                  <a:pt x="834648" y="946397"/>
                  <a:pt x="873564" y="943826"/>
                </a:cubicBezTo>
                <a:cubicBezTo>
                  <a:pt x="871487" y="953795"/>
                  <a:pt x="868248" y="963533"/>
                  <a:pt x="864705" y="973328"/>
                </a:cubicBezTo>
                <a:lnTo>
                  <a:pt x="862869" y="978457"/>
                </a:lnTo>
                <a:lnTo>
                  <a:pt x="862233" y="998041"/>
                </a:lnTo>
                <a:lnTo>
                  <a:pt x="853665" y="1004750"/>
                </a:lnTo>
                <a:lnTo>
                  <a:pt x="847865" y="1070795"/>
                </a:lnTo>
                <a:cubicBezTo>
                  <a:pt x="870234" y="1110486"/>
                  <a:pt x="833172" y="1190441"/>
                  <a:pt x="862786" y="1238994"/>
                </a:cubicBezTo>
                <a:cubicBezTo>
                  <a:pt x="864699" y="1290599"/>
                  <a:pt x="860615" y="1347716"/>
                  <a:pt x="859345" y="1380427"/>
                </a:cubicBezTo>
                <a:cubicBezTo>
                  <a:pt x="845703" y="1396391"/>
                  <a:pt x="873184" y="1435525"/>
                  <a:pt x="855172" y="1435262"/>
                </a:cubicBezTo>
                <a:lnTo>
                  <a:pt x="860494" y="1453861"/>
                </a:lnTo>
                <a:lnTo>
                  <a:pt x="853731" y="1467047"/>
                </a:lnTo>
                <a:cubicBezTo>
                  <a:pt x="846549" y="1480528"/>
                  <a:pt x="841728" y="1491093"/>
                  <a:pt x="845847" y="1502307"/>
                </a:cubicBezTo>
                <a:lnTo>
                  <a:pt x="817613" y="1565166"/>
                </a:lnTo>
                <a:cubicBezTo>
                  <a:pt x="805468" y="1557258"/>
                  <a:pt x="816534" y="1596564"/>
                  <a:pt x="804223" y="1601941"/>
                </a:cubicBezTo>
                <a:cubicBezTo>
                  <a:pt x="794287" y="1604654"/>
                  <a:pt x="795328" y="1617209"/>
                  <a:pt x="791773" y="1627005"/>
                </a:cubicBezTo>
                <a:cubicBezTo>
                  <a:pt x="781684" y="1634393"/>
                  <a:pt x="772978" y="1683187"/>
                  <a:pt x="774645" y="1699922"/>
                </a:cubicBezTo>
                <a:cubicBezTo>
                  <a:pt x="785341" y="1746767"/>
                  <a:pt x="744845" y="1787099"/>
                  <a:pt x="752343" y="1824604"/>
                </a:cubicBezTo>
                <a:cubicBezTo>
                  <a:pt x="751502" y="1834578"/>
                  <a:pt x="749297" y="1842929"/>
                  <a:pt x="746254" y="1850222"/>
                </a:cubicBezTo>
                <a:lnTo>
                  <a:pt x="728600" y="1869603"/>
                </a:lnTo>
                <a:lnTo>
                  <a:pt x="724396" y="1883104"/>
                </a:lnTo>
                <a:lnTo>
                  <a:pt x="722165" y="1885924"/>
                </a:lnTo>
                <a:lnTo>
                  <a:pt x="721338" y="1887123"/>
                </a:lnTo>
                <a:lnTo>
                  <a:pt x="714840" y="1902274"/>
                </a:lnTo>
                <a:lnTo>
                  <a:pt x="722847" y="1929891"/>
                </a:lnTo>
                <a:lnTo>
                  <a:pt x="714660" y="1982709"/>
                </a:lnTo>
                <a:cubicBezTo>
                  <a:pt x="727725" y="2006201"/>
                  <a:pt x="714739" y="1997091"/>
                  <a:pt x="710759" y="2013010"/>
                </a:cubicBezTo>
                <a:cubicBezTo>
                  <a:pt x="707970" y="2027531"/>
                  <a:pt x="700788" y="2054714"/>
                  <a:pt x="697927" y="2069833"/>
                </a:cubicBezTo>
                <a:cubicBezTo>
                  <a:pt x="685211" y="2080229"/>
                  <a:pt x="698762" y="2088241"/>
                  <a:pt x="693594" y="2103731"/>
                </a:cubicBezTo>
                <a:cubicBezTo>
                  <a:pt x="688481" y="2110649"/>
                  <a:pt x="687183" y="2115973"/>
                  <a:pt x="691109" y="2124027"/>
                </a:cubicBezTo>
                <a:cubicBezTo>
                  <a:pt x="666413" y="2155740"/>
                  <a:pt x="688031" y="2144874"/>
                  <a:pt x="676593" y="2176182"/>
                </a:cubicBezTo>
                <a:cubicBezTo>
                  <a:pt x="665190" y="2202944"/>
                  <a:pt x="656416" y="2233857"/>
                  <a:pt x="633227" y="2258036"/>
                </a:cubicBezTo>
                <a:cubicBezTo>
                  <a:pt x="626930" y="2262191"/>
                  <a:pt x="623498" y="2274069"/>
                  <a:pt x="625564" y="2284567"/>
                </a:cubicBezTo>
                <a:cubicBezTo>
                  <a:pt x="625918" y="2286374"/>
                  <a:pt x="626427" y="2288071"/>
                  <a:pt x="627074" y="2289605"/>
                </a:cubicBezTo>
                <a:cubicBezTo>
                  <a:pt x="619029" y="2296628"/>
                  <a:pt x="616453" y="2303188"/>
                  <a:pt x="614574" y="2308717"/>
                </a:cubicBezTo>
                <a:lnTo>
                  <a:pt x="606890" y="2320662"/>
                </a:lnTo>
                <a:lnTo>
                  <a:pt x="605558" y="2327897"/>
                </a:lnTo>
                <a:lnTo>
                  <a:pt x="602202" y="2357749"/>
                </a:lnTo>
                <a:lnTo>
                  <a:pt x="600213" y="2364905"/>
                </a:lnTo>
                <a:lnTo>
                  <a:pt x="597160" y="2388351"/>
                </a:lnTo>
                <a:lnTo>
                  <a:pt x="597982" y="2402296"/>
                </a:lnTo>
                <a:lnTo>
                  <a:pt x="593150" y="2420015"/>
                </a:lnTo>
                <a:cubicBezTo>
                  <a:pt x="593044" y="2420926"/>
                  <a:pt x="592939" y="2421838"/>
                  <a:pt x="592833" y="2422749"/>
                </a:cubicBezTo>
                <a:lnTo>
                  <a:pt x="594479" y="2426002"/>
                </a:lnTo>
                <a:cubicBezTo>
                  <a:pt x="594168" y="2427683"/>
                  <a:pt x="593118" y="2429721"/>
                  <a:pt x="591963" y="2431950"/>
                </a:cubicBezTo>
                <a:cubicBezTo>
                  <a:pt x="591823" y="2432599"/>
                  <a:pt x="591684" y="2433248"/>
                  <a:pt x="591544" y="2433897"/>
                </a:cubicBezTo>
                <a:lnTo>
                  <a:pt x="589519" y="2451398"/>
                </a:lnTo>
                <a:cubicBezTo>
                  <a:pt x="589692" y="2452777"/>
                  <a:pt x="589864" y="2454157"/>
                  <a:pt x="590037" y="2455536"/>
                </a:cubicBezTo>
                <a:lnTo>
                  <a:pt x="588179" y="2462981"/>
                </a:lnTo>
                <a:lnTo>
                  <a:pt x="583434" y="2503991"/>
                </a:lnTo>
                <a:cubicBezTo>
                  <a:pt x="576530" y="2566058"/>
                  <a:pt x="570433" y="2625224"/>
                  <a:pt x="567942" y="2652936"/>
                </a:cubicBezTo>
                <a:cubicBezTo>
                  <a:pt x="570864" y="2658290"/>
                  <a:pt x="572739" y="2664095"/>
                  <a:pt x="573869" y="2670188"/>
                </a:cubicBezTo>
                <a:lnTo>
                  <a:pt x="575243" y="2688114"/>
                </a:lnTo>
                <a:lnTo>
                  <a:pt x="573824" y="2689856"/>
                </a:lnTo>
                <a:cubicBezTo>
                  <a:pt x="569972" y="2698471"/>
                  <a:pt x="569572" y="2704494"/>
                  <a:pt x="570699" y="2709353"/>
                </a:cubicBezTo>
                <a:lnTo>
                  <a:pt x="573192" y="2714527"/>
                </a:lnTo>
                <a:cubicBezTo>
                  <a:pt x="572809" y="2719080"/>
                  <a:pt x="572427" y="2723634"/>
                  <a:pt x="572044" y="2728187"/>
                </a:cubicBezTo>
                <a:cubicBezTo>
                  <a:pt x="572184" y="2737412"/>
                  <a:pt x="572325" y="2746638"/>
                  <a:pt x="572465" y="2755863"/>
                </a:cubicBezTo>
                <a:lnTo>
                  <a:pt x="570028" y="2760324"/>
                </a:lnTo>
                <a:lnTo>
                  <a:pt x="566748" y="2800948"/>
                </a:lnTo>
                <a:lnTo>
                  <a:pt x="565509" y="2801167"/>
                </a:lnTo>
                <a:cubicBezTo>
                  <a:pt x="562655" y="2802587"/>
                  <a:pt x="560408" y="2805381"/>
                  <a:pt x="559367" y="2811129"/>
                </a:cubicBezTo>
                <a:cubicBezTo>
                  <a:pt x="543471" y="2797318"/>
                  <a:pt x="552020" y="2812773"/>
                  <a:pt x="550354" y="2830949"/>
                </a:cubicBezTo>
                <a:cubicBezTo>
                  <a:pt x="525292" y="2813553"/>
                  <a:pt x="531129" y="2868192"/>
                  <a:pt x="514795" y="2872433"/>
                </a:cubicBezTo>
                <a:lnTo>
                  <a:pt x="509875" y="2923099"/>
                </a:lnTo>
                <a:lnTo>
                  <a:pt x="509577" y="2923197"/>
                </a:lnTo>
                <a:cubicBezTo>
                  <a:pt x="508704" y="2924865"/>
                  <a:pt x="508038" y="2927556"/>
                  <a:pt x="507597" y="2931868"/>
                </a:cubicBezTo>
                <a:cubicBezTo>
                  <a:pt x="507524" y="2934019"/>
                  <a:pt x="507452" y="2936171"/>
                  <a:pt x="507379" y="2938322"/>
                </a:cubicBezTo>
                <a:lnTo>
                  <a:pt x="504725" y="2954519"/>
                </a:lnTo>
                <a:lnTo>
                  <a:pt x="502018" y="2959643"/>
                </a:lnTo>
                <a:lnTo>
                  <a:pt x="498360" y="2961019"/>
                </a:lnTo>
                <a:lnTo>
                  <a:pt x="498483" y="2962590"/>
                </a:lnTo>
                <a:cubicBezTo>
                  <a:pt x="502388" y="2975027"/>
                  <a:pt x="510202" y="2980016"/>
                  <a:pt x="484403" y="2990538"/>
                </a:cubicBezTo>
                <a:cubicBezTo>
                  <a:pt x="489425" y="3018352"/>
                  <a:pt x="474337" y="3021029"/>
                  <a:pt x="463075" y="3055956"/>
                </a:cubicBezTo>
                <a:cubicBezTo>
                  <a:pt x="469487" y="3072485"/>
                  <a:pt x="464165" y="3083955"/>
                  <a:pt x="455013" y="3094482"/>
                </a:cubicBezTo>
                <a:cubicBezTo>
                  <a:pt x="453131" y="3130054"/>
                  <a:pt x="437643" y="3160106"/>
                  <a:pt x="428391" y="3198850"/>
                </a:cubicBezTo>
                <a:lnTo>
                  <a:pt x="401440" y="3307560"/>
                </a:lnTo>
                <a:lnTo>
                  <a:pt x="386076" y="3373943"/>
                </a:lnTo>
                <a:cubicBezTo>
                  <a:pt x="386236" y="3376061"/>
                  <a:pt x="380537" y="3378856"/>
                  <a:pt x="374726" y="3381364"/>
                </a:cubicBezTo>
                <a:lnTo>
                  <a:pt x="369145" y="3383729"/>
                </a:lnTo>
                <a:lnTo>
                  <a:pt x="364294" y="3414159"/>
                </a:lnTo>
                <a:lnTo>
                  <a:pt x="366450" y="3436925"/>
                </a:lnTo>
                <a:lnTo>
                  <a:pt x="351743" y="3521619"/>
                </a:lnTo>
                <a:lnTo>
                  <a:pt x="345784" y="3603757"/>
                </a:lnTo>
                <a:cubicBezTo>
                  <a:pt x="345255" y="3619979"/>
                  <a:pt x="344727" y="3636202"/>
                  <a:pt x="344198" y="3652424"/>
                </a:cubicBezTo>
                <a:lnTo>
                  <a:pt x="352450" y="3665222"/>
                </a:lnTo>
                <a:lnTo>
                  <a:pt x="342621" y="3700804"/>
                </a:lnTo>
                <a:lnTo>
                  <a:pt x="341514" y="3734774"/>
                </a:lnTo>
                <a:cubicBezTo>
                  <a:pt x="341212" y="3751567"/>
                  <a:pt x="340909" y="3768360"/>
                  <a:pt x="340607" y="3785153"/>
                </a:cubicBezTo>
                <a:cubicBezTo>
                  <a:pt x="340640" y="3786161"/>
                  <a:pt x="340674" y="3787169"/>
                  <a:pt x="340707" y="3788177"/>
                </a:cubicBezTo>
                <a:cubicBezTo>
                  <a:pt x="340592" y="3791719"/>
                  <a:pt x="340476" y="3795261"/>
                  <a:pt x="340361" y="3798803"/>
                </a:cubicBezTo>
                <a:cubicBezTo>
                  <a:pt x="340121" y="3812119"/>
                  <a:pt x="339882" y="3825434"/>
                  <a:pt x="339642" y="3838750"/>
                </a:cubicBezTo>
                <a:cubicBezTo>
                  <a:pt x="337363" y="3949044"/>
                  <a:pt x="361794" y="3960437"/>
                  <a:pt x="360295" y="4015196"/>
                </a:cubicBezTo>
                <a:lnTo>
                  <a:pt x="339043" y="4052778"/>
                </a:lnTo>
                <a:lnTo>
                  <a:pt x="339343" y="4096257"/>
                </a:lnTo>
                <a:cubicBezTo>
                  <a:pt x="362058" y="4159145"/>
                  <a:pt x="332404" y="4250479"/>
                  <a:pt x="340786" y="4321136"/>
                </a:cubicBezTo>
                <a:cubicBezTo>
                  <a:pt x="341421" y="4376624"/>
                  <a:pt x="344189" y="4407708"/>
                  <a:pt x="343158" y="4429174"/>
                </a:cubicBezTo>
                <a:cubicBezTo>
                  <a:pt x="340948" y="4436304"/>
                  <a:pt x="337887" y="4443121"/>
                  <a:pt x="334599" y="4449938"/>
                </a:cubicBezTo>
                <a:lnTo>
                  <a:pt x="332890" y="4453515"/>
                </a:lnTo>
                <a:lnTo>
                  <a:pt x="331105" y="4467941"/>
                </a:lnTo>
                <a:lnTo>
                  <a:pt x="324289" y="4471861"/>
                </a:lnTo>
                <a:lnTo>
                  <a:pt x="317079" y="4493468"/>
                </a:lnTo>
                <a:cubicBezTo>
                  <a:pt x="315353" y="4501584"/>
                  <a:pt x="314639" y="4510343"/>
                  <a:pt x="315557" y="4520067"/>
                </a:cubicBezTo>
                <a:cubicBezTo>
                  <a:pt x="315451" y="4525669"/>
                  <a:pt x="315346" y="4531270"/>
                  <a:pt x="315240" y="4536872"/>
                </a:cubicBezTo>
                <a:lnTo>
                  <a:pt x="316200" y="4538297"/>
                </a:lnTo>
                <a:cubicBezTo>
                  <a:pt x="316738" y="4541182"/>
                  <a:pt x="316785" y="4544563"/>
                  <a:pt x="317507" y="4547582"/>
                </a:cubicBezTo>
                <a:cubicBezTo>
                  <a:pt x="322716" y="4552468"/>
                  <a:pt x="324912" y="4582137"/>
                  <a:pt x="323078" y="4592102"/>
                </a:cubicBezTo>
                <a:cubicBezTo>
                  <a:pt x="314597" y="4619728"/>
                  <a:pt x="334923" y="4645745"/>
                  <a:pt x="328722" y="4667914"/>
                </a:cubicBezTo>
                <a:cubicBezTo>
                  <a:pt x="330810" y="4685069"/>
                  <a:pt x="333803" y="4690356"/>
                  <a:pt x="335597" y="4695035"/>
                </a:cubicBezTo>
                <a:lnTo>
                  <a:pt x="339485" y="4695979"/>
                </a:lnTo>
                <a:lnTo>
                  <a:pt x="341089" y="4704268"/>
                </a:lnTo>
                <a:lnTo>
                  <a:pt x="342177" y="4706060"/>
                </a:lnTo>
                <a:cubicBezTo>
                  <a:pt x="344268" y="4709474"/>
                  <a:pt x="346234" y="4712931"/>
                  <a:pt x="347751" y="4716754"/>
                </a:cubicBezTo>
                <a:lnTo>
                  <a:pt x="344125" y="4764669"/>
                </a:lnTo>
                <a:lnTo>
                  <a:pt x="340188" y="4779386"/>
                </a:lnTo>
                <a:lnTo>
                  <a:pt x="335146" y="4787491"/>
                </a:lnTo>
                <a:lnTo>
                  <a:pt x="319124" y="4843514"/>
                </a:lnTo>
                <a:lnTo>
                  <a:pt x="305956" y="4881505"/>
                </a:lnTo>
                <a:lnTo>
                  <a:pt x="301062" y="4889332"/>
                </a:lnTo>
                <a:lnTo>
                  <a:pt x="302141" y="4899400"/>
                </a:lnTo>
                <a:cubicBezTo>
                  <a:pt x="302767" y="4900706"/>
                  <a:pt x="303536" y="4901803"/>
                  <a:pt x="304424" y="4902664"/>
                </a:cubicBezTo>
                <a:lnTo>
                  <a:pt x="293123" y="4932769"/>
                </a:lnTo>
                <a:lnTo>
                  <a:pt x="292275" y="4936482"/>
                </a:lnTo>
                <a:lnTo>
                  <a:pt x="288304" y="4962325"/>
                </a:lnTo>
                <a:cubicBezTo>
                  <a:pt x="288009" y="4988948"/>
                  <a:pt x="287715" y="5015570"/>
                  <a:pt x="287420" y="5042193"/>
                </a:cubicBezTo>
                <a:cubicBezTo>
                  <a:pt x="295373" y="5039737"/>
                  <a:pt x="281659" y="5060438"/>
                  <a:pt x="287020" y="5065655"/>
                </a:cubicBezTo>
                <a:cubicBezTo>
                  <a:pt x="291675" y="5068928"/>
                  <a:pt x="288601" y="5075970"/>
                  <a:pt x="288488" y="5082216"/>
                </a:cubicBezTo>
                <a:cubicBezTo>
                  <a:pt x="292282" y="5088207"/>
                  <a:pt x="287008" y="5117775"/>
                  <a:pt x="282763" y="5127114"/>
                </a:cubicBezTo>
                <a:cubicBezTo>
                  <a:pt x="267723" y="5152218"/>
                  <a:pt x="280799" y="5182399"/>
                  <a:pt x="269316" y="5202682"/>
                </a:cubicBezTo>
                <a:cubicBezTo>
                  <a:pt x="267050" y="5219969"/>
                  <a:pt x="268614" y="5225841"/>
                  <a:pt x="269174" y="5230835"/>
                </a:cubicBezTo>
                <a:lnTo>
                  <a:pt x="272679" y="5232660"/>
                </a:lnTo>
                <a:lnTo>
                  <a:pt x="272160" y="5241150"/>
                </a:lnTo>
                <a:lnTo>
                  <a:pt x="272760" y="5243156"/>
                </a:lnTo>
                <a:cubicBezTo>
                  <a:pt x="273922" y="5246984"/>
                  <a:pt x="274952" y="5250824"/>
                  <a:pt x="275462" y="5254919"/>
                </a:cubicBezTo>
                <a:cubicBezTo>
                  <a:pt x="258407" y="5258851"/>
                  <a:pt x="276976" y="5290392"/>
                  <a:pt x="262897" y="5286259"/>
                </a:cubicBezTo>
                <a:cubicBezTo>
                  <a:pt x="262724" y="5309439"/>
                  <a:pt x="239612" y="5337531"/>
                  <a:pt x="252761" y="5357801"/>
                </a:cubicBezTo>
                <a:cubicBezTo>
                  <a:pt x="248775" y="5392256"/>
                  <a:pt x="247799" y="5423412"/>
                  <a:pt x="242360" y="5460080"/>
                </a:cubicBezTo>
                <a:cubicBezTo>
                  <a:pt x="232632" y="5488478"/>
                  <a:pt x="242025" y="5519143"/>
                  <a:pt x="229880" y="5539714"/>
                </a:cubicBezTo>
                <a:cubicBezTo>
                  <a:pt x="230558" y="5572454"/>
                  <a:pt x="222150" y="5613340"/>
                  <a:pt x="204283" y="5639080"/>
                </a:cubicBezTo>
                <a:cubicBezTo>
                  <a:pt x="201596" y="5674226"/>
                  <a:pt x="191051" y="5680198"/>
                  <a:pt x="198948" y="5710958"/>
                </a:cubicBezTo>
                <a:cubicBezTo>
                  <a:pt x="196338" y="5713534"/>
                  <a:pt x="194185" y="5716550"/>
                  <a:pt x="192367" y="5719859"/>
                </a:cubicBezTo>
                <a:lnTo>
                  <a:pt x="188035" y="5729935"/>
                </a:lnTo>
                <a:lnTo>
                  <a:pt x="188428" y="5731182"/>
                </a:lnTo>
                <a:lnTo>
                  <a:pt x="181635" y="5753538"/>
                </a:lnTo>
                <a:lnTo>
                  <a:pt x="169744" y="5796307"/>
                </a:lnTo>
                <a:lnTo>
                  <a:pt x="170351" y="5796644"/>
                </a:lnTo>
                <a:cubicBezTo>
                  <a:pt x="171558" y="5797954"/>
                  <a:pt x="172173" y="5799948"/>
                  <a:pt x="171559" y="5803435"/>
                </a:cubicBezTo>
                <a:cubicBezTo>
                  <a:pt x="182664" y="5798231"/>
                  <a:pt x="175075" y="5805646"/>
                  <a:pt x="172284" y="5816391"/>
                </a:cubicBezTo>
                <a:cubicBezTo>
                  <a:pt x="188911" y="5810703"/>
                  <a:pt x="174844" y="5841128"/>
                  <a:pt x="182542" y="5846382"/>
                </a:cubicBezTo>
                <a:cubicBezTo>
                  <a:pt x="180118" y="5854404"/>
                  <a:pt x="177856" y="5862781"/>
                  <a:pt x="175877" y="5871336"/>
                </a:cubicBezTo>
                <a:lnTo>
                  <a:pt x="174910" y="5876376"/>
                </a:lnTo>
                <a:lnTo>
                  <a:pt x="175047" y="5876483"/>
                </a:lnTo>
                <a:cubicBezTo>
                  <a:pt x="175167" y="5877594"/>
                  <a:pt x="174973" y="5879257"/>
                  <a:pt x="174335" y="5881814"/>
                </a:cubicBezTo>
                <a:lnTo>
                  <a:pt x="171273" y="5895339"/>
                </a:lnTo>
                <a:cubicBezTo>
                  <a:pt x="171401" y="5896476"/>
                  <a:pt x="171530" y="5897612"/>
                  <a:pt x="171658" y="5898749"/>
                </a:cubicBezTo>
                <a:lnTo>
                  <a:pt x="174658" y="5919558"/>
                </a:lnTo>
                <a:cubicBezTo>
                  <a:pt x="173958" y="5933601"/>
                  <a:pt x="171208" y="5962838"/>
                  <a:pt x="169099" y="5984417"/>
                </a:cubicBezTo>
                <a:cubicBezTo>
                  <a:pt x="162916" y="6005205"/>
                  <a:pt x="164971" y="6025162"/>
                  <a:pt x="162007" y="6049043"/>
                </a:cubicBezTo>
                <a:cubicBezTo>
                  <a:pt x="150795" y="6073830"/>
                  <a:pt x="160091" y="6088483"/>
                  <a:pt x="156875" y="6114000"/>
                </a:cubicBezTo>
                <a:cubicBezTo>
                  <a:pt x="141597" y="6134477"/>
                  <a:pt x="163381" y="6133378"/>
                  <a:pt x="165441" y="6146938"/>
                </a:cubicBezTo>
                <a:lnTo>
                  <a:pt x="165177" y="6150658"/>
                </a:lnTo>
                <a:lnTo>
                  <a:pt x="161772" y="6160011"/>
                </a:lnTo>
                <a:lnTo>
                  <a:pt x="160051" y="6163393"/>
                </a:lnTo>
                <a:cubicBezTo>
                  <a:pt x="159032" y="6165775"/>
                  <a:pt x="158564" y="6167421"/>
                  <a:pt x="158473" y="6168628"/>
                </a:cubicBezTo>
                <a:cubicBezTo>
                  <a:pt x="158506" y="6168685"/>
                  <a:pt x="158540" y="6168742"/>
                  <a:pt x="158573" y="6168799"/>
                </a:cubicBezTo>
                <a:lnTo>
                  <a:pt x="146463" y="6196671"/>
                </a:lnTo>
                <a:cubicBezTo>
                  <a:pt x="152348" y="6205503"/>
                  <a:pt x="134460" y="6231012"/>
                  <a:pt x="150209" y="6232365"/>
                </a:cubicBezTo>
                <a:cubicBezTo>
                  <a:pt x="145821" y="6242321"/>
                  <a:pt x="137774" y="6246719"/>
                  <a:pt x="148544" y="6246162"/>
                </a:cubicBezTo>
                <a:cubicBezTo>
                  <a:pt x="147378" y="6249522"/>
                  <a:pt x="147566" y="6251866"/>
                  <a:pt x="148403" y="6253754"/>
                </a:cubicBezTo>
                <a:lnTo>
                  <a:pt x="138880" y="6276449"/>
                </a:lnTo>
                <a:cubicBezTo>
                  <a:pt x="138814" y="6277540"/>
                  <a:pt x="138749" y="6278630"/>
                  <a:pt x="138683" y="6279721"/>
                </a:cubicBezTo>
                <a:lnTo>
                  <a:pt x="130721" y="6293675"/>
                </a:lnTo>
                <a:lnTo>
                  <a:pt x="120717" y="6313967"/>
                </a:lnTo>
                <a:cubicBezTo>
                  <a:pt x="120758" y="6314457"/>
                  <a:pt x="120800" y="6314947"/>
                  <a:pt x="120841" y="6315437"/>
                </a:cubicBezTo>
                <a:lnTo>
                  <a:pt x="115208" y="6324024"/>
                </a:lnTo>
                <a:cubicBezTo>
                  <a:pt x="113007" y="6326672"/>
                  <a:pt x="103991" y="6364381"/>
                  <a:pt x="101217" y="6365923"/>
                </a:cubicBezTo>
                <a:lnTo>
                  <a:pt x="74946" y="6556817"/>
                </a:lnTo>
                <a:cubicBezTo>
                  <a:pt x="55357" y="6665926"/>
                  <a:pt x="35695" y="6744075"/>
                  <a:pt x="16001" y="6808678"/>
                </a:cubicBezTo>
                <a:lnTo>
                  <a:pt x="0" y="6858000"/>
                </a:lnTo>
                <a:lnTo>
                  <a:pt x="5734864" y="6858000"/>
                </a:lnTo>
                <a:lnTo>
                  <a:pt x="5734864" y="0"/>
                </a:lnTo>
                <a:close/>
              </a:path>
            </a:pathLst>
          </a:cu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Rubrik 1">
            <a:extLst>
              <a:ext uri="{FF2B5EF4-FFF2-40B4-BE49-F238E27FC236}">
                <a16:creationId xmlns:a16="http://schemas.microsoft.com/office/drawing/2014/main" id="{83A01E86-F1C1-EE34-F00C-B43D8BB254FC}"/>
              </a:ext>
            </a:extLst>
          </p:cNvPr>
          <p:cNvSpPr>
            <a:spLocks noGrp="1"/>
          </p:cNvSpPr>
          <p:nvPr>
            <p:ph type="ctrTitle"/>
          </p:nvPr>
        </p:nvSpPr>
        <p:spPr>
          <a:xfrm>
            <a:off x="413658" y="992094"/>
            <a:ext cx="4550228" cy="2795160"/>
          </a:xfrm>
        </p:spPr>
        <p:txBody>
          <a:bodyPr>
            <a:normAutofit/>
          </a:bodyPr>
          <a:lstStyle/>
          <a:p>
            <a:r>
              <a:rPr lang="sv-SE" sz="4800" dirty="0"/>
              <a:t>Anmäla sitt barn till golftävling</a:t>
            </a:r>
          </a:p>
        </p:txBody>
      </p:sp>
      <p:sp>
        <p:nvSpPr>
          <p:cNvPr id="3" name="Underrubrik 2">
            <a:extLst>
              <a:ext uri="{FF2B5EF4-FFF2-40B4-BE49-F238E27FC236}">
                <a16:creationId xmlns:a16="http://schemas.microsoft.com/office/drawing/2014/main" id="{1487906C-0F66-2A99-3F02-E045C0B0FB4D}"/>
              </a:ext>
            </a:extLst>
          </p:cNvPr>
          <p:cNvSpPr>
            <a:spLocks noGrp="1"/>
          </p:cNvSpPr>
          <p:nvPr>
            <p:ph type="subTitle" idx="1"/>
          </p:nvPr>
        </p:nvSpPr>
        <p:spPr>
          <a:xfrm>
            <a:off x="996287" y="4121253"/>
            <a:ext cx="3125337" cy="1136843"/>
          </a:xfrm>
        </p:spPr>
        <p:txBody>
          <a:bodyPr>
            <a:normAutofit fontScale="70000" lnSpcReduction="20000"/>
          </a:bodyPr>
          <a:lstStyle/>
          <a:p>
            <a:r>
              <a:rPr lang="sv-SE" dirty="0"/>
              <a:t>För vårdnadshavare</a:t>
            </a:r>
          </a:p>
          <a:p>
            <a:r>
              <a:rPr lang="sv-SE" i="1" dirty="0"/>
              <a:t>I slutet av presentationen hittar till tillägg om vad som gäller för barn födda 2013 och senare.</a:t>
            </a:r>
          </a:p>
        </p:txBody>
      </p:sp>
      <p:pic>
        <p:nvPicPr>
          <p:cNvPr id="5" name="Bildobjekt 4">
            <a:extLst>
              <a:ext uri="{FF2B5EF4-FFF2-40B4-BE49-F238E27FC236}">
                <a16:creationId xmlns:a16="http://schemas.microsoft.com/office/drawing/2014/main" id="{69EAC2D5-EDA0-5099-8297-009D99570C4E}"/>
              </a:ext>
            </a:extLst>
          </p:cNvPr>
          <p:cNvPicPr>
            <a:picLocks noChangeAspect="1"/>
          </p:cNvPicPr>
          <p:nvPr/>
        </p:nvPicPr>
        <p:blipFill>
          <a:blip r:embed="rId2"/>
          <a:stretch>
            <a:fillRect/>
          </a:stretch>
        </p:blipFill>
        <p:spPr>
          <a:xfrm>
            <a:off x="5895751" y="771390"/>
            <a:ext cx="5708649" cy="5285244"/>
          </a:xfrm>
          <a:prstGeom prst="rect">
            <a:avLst/>
          </a:prstGeom>
        </p:spPr>
      </p:pic>
    </p:spTree>
    <p:extLst>
      <p:ext uri="{BB962C8B-B14F-4D97-AF65-F5344CB8AC3E}">
        <p14:creationId xmlns:p14="http://schemas.microsoft.com/office/powerpoint/2010/main" val="381308018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3">
            <a:extLst>
              <a:ext uri="{FF2B5EF4-FFF2-40B4-BE49-F238E27FC236}">
                <a16:creationId xmlns:a16="http://schemas.microsoft.com/office/drawing/2014/main" id="{5CC93694-D35C-48CE-B6A6-93D0434F5E4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20920" y="948690"/>
            <a:ext cx="3961765" cy="2480310"/>
          </a:xfrm>
          <a:prstGeom prst="rect">
            <a:avLst/>
          </a:prstGeom>
        </p:spPr>
      </p:pic>
      <p:sp>
        <p:nvSpPr>
          <p:cNvPr id="5" name="textruta 4">
            <a:extLst>
              <a:ext uri="{FF2B5EF4-FFF2-40B4-BE49-F238E27FC236}">
                <a16:creationId xmlns:a16="http://schemas.microsoft.com/office/drawing/2014/main" id="{A3140A8D-A669-C2AD-15ED-20B390E67ACA}"/>
              </a:ext>
            </a:extLst>
          </p:cNvPr>
          <p:cNvSpPr txBox="1"/>
          <p:nvPr/>
        </p:nvSpPr>
        <p:spPr>
          <a:xfrm>
            <a:off x="5939327" y="1410355"/>
            <a:ext cx="3862699" cy="369332"/>
          </a:xfrm>
          <a:prstGeom prst="rect">
            <a:avLst/>
          </a:prstGeom>
          <a:noFill/>
          <a:ln>
            <a:solidFill>
              <a:schemeClr val="tx1"/>
            </a:solidFill>
          </a:ln>
        </p:spPr>
        <p:txBody>
          <a:bodyPr wrap="square" rtlCol="0">
            <a:spAutoFit/>
          </a:bodyPr>
          <a:lstStyle/>
          <a:p>
            <a:r>
              <a:rPr lang="sv-SE" dirty="0"/>
              <a:t>1. Logga in med förälders golf-id.</a:t>
            </a:r>
            <a:endParaRPr lang="sv-SE" dirty="0">
              <a:solidFill>
                <a:srgbClr val="FF0000"/>
              </a:solidFill>
            </a:endParaRPr>
          </a:p>
        </p:txBody>
      </p:sp>
      <p:pic>
        <p:nvPicPr>
          <p:cNvPr id="7" name="Bildobjekt 6">
            <a:extLst>
              <a:ext uri="{FF2B5EF4-FFF2-40B4-BE49-F238E27FC236}">
                <a16:creationId xmlns:a16="http://schemas.microsoft.com/office/drawing/2014/main" id="{3AF73BF9-DAD0-B3FF-1405-6E59446B352B}"/>
              </a:ext>
            </a:extLst>
          </p:cNvPr>
          <p:cNvPicPr>
            <a:picLocks noChangeAspect="1"/>
          </p:cNvPicPr>
          <p:nvPr/>
        </p:nvPicPr>
        <p:blipFill>
          <a:blip r:embed="rId3"/>
          <a:stretch>
            <a:fillRect/>
          </a:stretch>
        </p:blipFill>
        <p:spPr>
          <a:xfrm>
            <a:off x="1420920" y="3814064"/>
            <a:ext cx="5159945" cy="2352635"/>
          </a:xfrm>
          <a:prstGeom prst="rect">
            <a:avLst/>
          </a:prstGeom>
        </p:spPr>
      </p:pic>
      <p:cxnSp>
        <p:nvCxnSpPr>
          <p:cNvPr id="9" name="Rak pilkoppling 8">
            <a:extLst>
              <a:ext uri="{FF2B5EF4-FFF2-40B4-BE49-F238E27FC236}">
                <a16:creationId xmlns:a16="http://schemas.microsoft.com/office/drawing/2014/main" id="{D4E534D4-75E2-FF97-DBEA-64E2B011218C}"/>
              </a:ext>
            </a:extLst>
          </p:cNvPr>
          <p:cNvCxnSpPr/>
          <p:nvPr/>
        </p:nvCxnSpPr>
        <p:spPr>
          <a:xfrm flipH="1">
            <a:off x="6734086" y="4281443"/>
            <a:ext cx="1136590" cy="0"/>
          </a:xfrm>
          <a:prstGeom prst="straightConnector1">
            <a:avLst/>
          </a:prstGeom>
          <a:ln>
            <a:tailEnd type="triangle"/>
          </a:ln>
        </p:spPr>
        <p:style>
          <a:lnRef idx="2">
            <a:schemeClr val="accent2"/>
          </a:lnRef>
          <a:fillRef idx="0">
            <a:schemeClr val="accent2"/>
          </a:fillRef>
          <a:effectRef idx="1">
            <a:schemeClr val="accent2"/>
          </a:effectRef>
          <a:fontRef idx="minor">
            <a:schemeClr val="tx1"/>
          </a:fontRef>
        </p:style>
      </p:cxnSp>
      <p:sp>
        <p:nvSpPr>
          <p:cNvPr id="10" name="textruta 9">
            <a:extLst>
              <a:ext uri="{FF2B5EF4-FFF2-40B4-BE49-F238E27FC236}">
                <a16:creationId xmlns:a16="http://schemas.microsoft.com/office/drawing/2014/main" id="{2A47E42E-5E3E-C175-C29F-BA48842F9117}"/>
              </a:ext>
            </a:extLst>
          </p:cNvPr>
          <p:cNvSpPr txBox="1"/>
          <p:nvPr/>
        </p:nvSpPr>
        <p:spPr>
          <a:xfrm>
            <a:off x="8203963" y="4230168"/>
            <a:ext cx="3238856" cy="369332"/>
          </a:xfrm>
          <a:prstGeom prst="rect">
            <a:avLst/>
          </a:prstGeom>
          <a:noFill/>
          <a:ln>
            <a:solidFill>
              <a:schemeClr val="tx1"/>
            </a:solidFill>
          </a:ln>
        </p:spPr>
        <p:txBody>
          <a:bodyPr wrap="square" rtlCol="0">
            <a:spAutoFit/>
          </a:bodyPr>
          <a:lstStyle/>
          <a:p>
            <a:r>
              <a:rPr lang="sv-SE" dirty="0"/>
              <a:t>2. Gå till meny</a:t>
            </a:r>
          </a:p>
        </p:txBody>
      </p:sp>
    </p:spTree>
    <p:extLst>
      <p:ext uri="{BB962C8B-B14F-4D97-AF65-F5344CB8AC3E}">
        <p14:creationId xmlns:p14="http://schemas.microsoft.com/office/powerpoint/2010/main" val="118156619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Bildobjekt 4">
            <a:extLst>
              <a:ext uri="{FF2B5EF4-FFF2-40B4-BE49-F238E27FC236}">
                <a16:creationId xmlns:a16="http://schemas.microsoft.com/office/drawing/2014/main" id="{D046A3FE-8E3C-7199-F7DE-538128D7C16A}"/>
              </a:ext>
            </a:extLst>
          </p:cNvPr>
          <p:cNvPicPr>
            <a:picLocks noChangeAspect="1"/>
          </p:cNvPicPr>
          <p:nvPr/>
        </p:nvPicPr>
        <p:blipFill>
          <a:blip r:embed="rId2"/>
          <a:stretch>
            <a:fillRect/>
          </a:stretch>
        </p:blipFill>
        <p:spPr>
          <a:xfrm>
            <a:off x="551562" y="525294"/>
            <a:ext cx="5393450" cy="3048859"/>
          </a:xfrm>
          <a:prstGeom prst="rect">
            <a:avLst/>
          </a:prstGeom>
        </p:spPr>
      </p:pic>
      <p:sp>
        <p:nvSpPr>
          <p:cNvPr id="6" name="textruta 5">
            <a:extLst>
              <a:ext uri="{FF2B5EF4-FFF2-40B4-BE49-F238E27FC236}">
                <a16:creationId xmlns:a16="http://schemas.microsoft.com/office/drawing/2014/main" id="{1A60B941-C2DD-0F34-223D-A4826E6CF744}"/>
              </a:ext>
            </a:extLst>
          </p:cNvPr>
          <p:cNvSpPr txBox="1"/>
          <p:nvPr/>
        </p:nvSpPr>
        <p:spPr>
          <a:xfrm>
            <a:off x="6371617" y="622570"/>
            <a:ext cx="4309353" cy="369332"/>
          </a:xfrm>
          <a:prstGeom prst="rect">
            <a:avLst/>
          </a:prstGeom>
          <a:noFill/>
          <a:ln>
            <a:solidFill>
              <a:schemeClr val="tx1"/>
            </a:solidFill>
          </a:ln>
        </p:spPr>
        <p:txBody>
          <a:bodyPr wrap="square" rtlCol="0">
            <a:spAutoFit/>
          </a:bodyPr>
          <a:lstStyle/>
          <a:p>
            <a:r>
              <a:rPr lang="sv-SE" dirty="0"/>
              <a:t>3. Välj ”Min Golf som vårdnadshavare”</a:t>
            </a:r>
          </a:p>
        </p:txBody>
      </p:sp>
      <p:pic>
        <p:nvPicPr>
          <p:cNvPr id="8" name="Bildobjekt 7">
            <a:extLst>
              <a:ext uri="{FF2B5EF4-FFF2-40B4-BE49-F238E27FC236}">
                <a16:creationId xmlns:a16="http://schemas.microsoft.com/office/drawing/2014/main" id="{865FE91C-985D-189C-C43D-4501525342C3}"/>
              </a:ext>
            </a:extLst>
          </p:cNvPr>
          <p:cNvPicPr>
            <a:picLocks noChangeAspect="1"/>
          </p:cNvPicPr>
          <p:nvPr/>
        </p:nvPicPr>
        <p:blipFill>
          <a:blip r:embed="rId3"/>
          <a:stretch>
            <a:fillRect/>
          </a:stretch>
        </p:blipFill>
        <p:spPr>
          <a:xfrm>
            <a:off x="551562" y="3903565"/>
            <a:ext cx="6333647" cy="2331865"/>
          </a:xfrm>
          <a:prstGeom prst="rect">
            <a:avLst/>
          </a:prstGeom>
        </p:spPr>
      </p:pic>
      <p:sp>
        <p:nvSpPr>
          <p:cNvPr id="9" name="textruta 8">
            <a:extLst>
              <a:ext uri="{FF2B5EF4-FFF2-40B4-BE49-F238E27FC236}">
                <a16:creationId xmlns:a16="http://schemas.microsoft.com/office/drawing/2014/main" id="{CC436F11-4448-D412-8E97-59669C766B69}"/>
              </a:ext>
            </a:extLst>
          </p:cNvPr>
          <p:cNvSpPr txBox="1"/>
          <p:nvPr/>
        </p:nvSpPr>
        <p:spPr>
          <a:xfrm>
            <a:off x="7227651" y="4221645"/>
            <a:ext cx="3521413" cy="369332"/>
          </a:xfrm>
          <a:prstGeom prst="rect">
            <a:avLst/>
          </a:prstGeom>
          <a:noFill/>
          <a:ln>
            <a:solidFill>
              <a:schemeClr val="tx1"/>
            </a:solidFill>
          </a:ln>
        </p:spPr>
        <p:txBody>
          <a:bodyPr wrap="square" rtlCol="0">
            <a:spAutoFit/>
          </a:bodyPr>
          <a:lstStyle/>
          <a:p>
            <a:r>
              <a:rPr lang="sv-SE" dirty="0"/>
              <a:t>4. Välj ”sök tävling”</a:t>
            </a:r>
          </a:p>
        </p:txBody>
      </p:sp>
    </p:spTree>
    <p:extLst>
      <p:ext uri="{BB962C8B-B14F-4D97-AF65-F5344CB8AC3E}">
        <p14:creationId xmlns:p14="http://schemas.microsoft.com/office/powerpoint/2010/main" val="151817793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Bildobjekt 4">
            <a:extLst>
              <a:ext uri="{FF2B5EF4-FFF2-40B4-BE49-F238E27FC236}">
                <a16:creationId xmlns:a16="http://schemas.microsoft.com/office/drawing/2014/main" id="{7700ED17-EAFA-F91F-2061-9D81C9A7305D}"/>
              </a:ext>
            </a:extLst>
          </p:cNvPr>
          <p:cNvPicPr>
            <a:picLocks noChangeAspect="1"/>
          </p:cNvPicPr>
          <p:nvPr/>
        </p:nvPicPr>
        <p:blipFill>
          <a:blip r:embed="rId2"/>
          <a:stretch>
            <a:fillRect/>
          </a:stretch>
        </p:blipFill>
        <p:spPr>
          <a:xfrm>
            <a:off x="425024" y="379378"/>
            <a:ext cx="4973827" cy="3071377"/>
          </a:xfrm>
          <a:prstGeom prst="rect">
            <a:avLst/>
          </a:prstGeom>
        </p:spPr>
      </p:pic>
      <p:sp>
        <p:nvSpPr>
          <p:cNvPr id="6" name="textruta 5">
            <a:extLst>
              <a:ext uri="{FF2B5EF4-FFF2-40B4-BE49-F238E27FC236}">
                <a16:creationId xmlns:a16="http://schemas.microsoft.com/office/drawing/2014/main" id="{8063F632-E349-B14A-0A51-F9C20768E8F7}"/>
              </a:ext>
            </a:extLst>
          </p:cNvPr>
          <p:cNvSpPr txBox="1"/>
          <p:nvPr/>
        </p:nvSpPr>
        <p:spPr>
          <a:xfrm>
            <a:off x="5749047" y="379378"/>
            <a:ext cx="3852153" cy="369332"/>
          </a:xfrm>
          <a:prstGeom prst="rect">
            <a:avLst/>
          </a:prstGeom>
          <a:noFill/>
          <a:ln>
            <a:solidFill>
              <a:schemeClr val="tx1"/>
            </a:solidFill>
          </a:ln>
        </p:spPr>
        <p:txBody>
          <a:bodyPr wrap="square" rtlCol="0">
            <a:spAutoFit/>
          </a:bodyPr>
          <a:lstStyle/>
          <a:p>
            <a:r>
              <a:rPr lang="sv-SE" dirty="0"/>
              <a:t>5. Alla Kategorier </a:t>
            </a:r>
            <a:r>
              <a:rPr lang="sv-SE" dirty="0">
                <a:sym typeface="Wingdings" panose="05000000000000000000" pitchFamily="2" charset="2"/>
              </a:rPr>
              <a:t> Juniortävlingar</a:t>
            </a:r>
            <a:endParaRPr lang="sv-SE" dirty="0"/>
          </a:p>
        </p:txBody>
      </p:sp>
      <p:pic>
        <p:nvPicPr>
          <p:cNvPr id="8" name="Bildobjekt 7">
            <a:extLst>
              <a:ext uri="{FF2B5EF4-FFF2-40B4-BE49-F238E27FC236}">
                <a16:creationId xmlns:a16="http://schemas.microsoft.com/office/drawing/2014/main" id="{00FC3C7B-AFBB-A511-E807-5854BE80BE30}"/>
              </a:ext>
            </a:extLst>
          </p:cNvPr>
          <p:cNvPicPr>
            <a:picLocks noChangeAspect="1"/>
          </p:cNvPicPr>
          <p:nvPr/>
        </p:nvPicPr>
        <p:blipFill>
          <a:blip r:embed="rId3"/>
          <a:stretch>
            <a:fillRect/>
          </a:stretch>
        </p:blipFill>
        <p:spPr>
          <a:xfrm>
            <a:off x="425024" y="3651348"/>
            <a:ext cx="6214009" cy="2827274"/>
          </a:xfrm>
          <a:prstGeom prst="rect">
            <a:avLst/>
          </a:prstGeom>
        </p:spPr>
      </p:pic>
      <p:sp>
        <p:nvSpPr>
          <p:cNvPr id="9" name="textruta 8">
            <a:extLst>
              <a:ext uri="{FF2B5EF4-FFF2-40B4-BE49-F238E27FC236}">
                <a16:creationId xmlns:a16="http://schemas.microsoft.com/office/drawing/2014/main" id="{9F2A20A5-3C93-8743-98BC-986B05C06301}"/>
              </a:ext>
            </a:extLst>
          </p:cNvPr>
          <p:cNvSpPr txBox="1"/>
          <p:nvPr/>
        </p:nvSpPr>
        <p:spPr>
          <a:xfrm>
            <a:off x="7062281" y="3638145"/>
            <a:ext cx="3852153" cy="923330"/>
          </a:xfrm>
          <a:prstGeom prst="rect">
            <a:avLst/>
          </a:prstGeom>
          <a:noFill/>
          <a:ln>
            <a:solidFill>
              <a:schemeClr val="tx1"/>
            </a:solidFill>
          </a:ln>
        </p:spPr>
        <p:txBody>
          <a:bodyPr wrap="square" rtlCol="0">
            <a:spAutoFit/>
          </a:bodyPr>
          <a:lstStyle/>
          <a:p>
            <a:r>
              <a:rPr lang="sv-SE" dirty="0"/>
              <a:t>6. Det enklaste är att söka på en specifik tävling som du redan vet om (se kalendern i laget.se)</a:t>
            </a:r>
          </a:p>
        </p:txBody>
      </p:sp>
    </p:spTree>
    <p:extLst>
      <p:ext uri="{BB962C8B-B14F-4D97-AF65-F5344CB8AC3E}">
        <p14:creationId xmlns:p14="http://schemas.microsoft.com/office/powerpoint/2010/main" val="321054022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Bildobjekt 4">
            <a:extLst>
              <a:ext uri="{FF2B5EF4-FFF2-40B4-BE49-F238E27FC236}">
                <a16:creationId xmlns:a16="http://schemas.microsoft.com/office/drawing/2014/main" id="{1158C8CD-06E1-E6C9-C2A1-83CC61FD417E}"/>
              </a:ext>
            </a:extLst>
          </p:cNvPr>
          <p:cNvPicPr>
            <a:picLocks noChangeAspect="1"/>
          </p:cNvPicPr>
          <p:nvPr/>
        </p:nvPicPr>
        <p:blipFill>
          <a:blip r:embed="rId2"/>
          <a:stretch>
            <a:fillRect/>
          </a:stretch>
        </p:blipFill>
        <p:spPr>
          <a:xfrm>
            <a:off x="398832" y="589217"/>
            <a:ext cx="4854577" cy="2839783"/>
          </a:xfrm>
          <a:prstGeom prst="rect">
            <a:avLst/>
          </a:prstGeom>
        </p:spPr>
      </p:pic>
      <p:sp>
        <p:nvSpPr>
          <p:cNvPr id="6" name="Rektangel 5">
            <a:extLst>
              <a:ext uri="{FF2B5EF4-FFF2-40B4-BE49-F238E27FC236}">
                <a16:creationId xmlns:a16="http://schemas.microsoft.com/office/drawing/2014/main" id="{E390CD03-BE12-F7C5-F850-2E6A72B6E620}"/>
              </a:ext>
            </a:extLst>
          </p:cNvPr>
          <p:cNvSpPr/>
          <p:nvPr/>
        </p:nvSpPr>
        <p:spPr>
          <a:xfrm>
            <a:off x="478564" y="2375731"/>
            <a:ext cx="4580546" cy="658026"/>
          </a:xfrm>
          <a:prstGeom prst="rect">
            <a:avLst/>
          </a:prstGeom>
          <a:noFill/>
          <a:ln>
            <a:solidFill>
              <a:schemeClr val="accent3">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7" name="textruta 6">
            <a:extLst>
              <a:ext uri="{FF2B5EF4-FFF2-40B4-BE49-F238E27FC236}">
                <a16:creationId xmlns:a16="http://schemas.microsoft.com/office/drawing/2014/main" id="{E1A91EE6-5FB6-192F-EEBB-E82739921CE7}"/>
              </a:ext>
            </a:extLst>
          </p:cNvPr>
          <p:cNvSpPr txBox="1"/>
          <p:nvPr/>
        </p:nvSpPr>
        <p:spPr>
          <a:xfrm>
            <a:off x="5905144" y="683664"/>
            <a:ext cx="3691783" cy="369332"/>
          </a:xfrm>
          <a:prstGeom prst="rect">
            <a:avLst/>
          </a:prstGeom>
          <a:noFill/>
          <a:ln>
            <a:solidFill>
              <a:schemeClr val="tx1"/>
            </a:solidFill>
          </a:ln>
        </p:spPr>
        <p:txBody>
          <a:bodyPr wrap="square" rtlCol="0">
            <a:spAutoFit/>
          </a:bodyPr>
          <a:lstStyle/>
          <a:p>
            <a:r>
              <a:rPr lang="sv-SE" dirty="0"/>
              <a:t>7. Klicka på ”visa tävling”</a:t>
            </a:r>
          </a:p>
        </p:txBody>
      </p:sp>
      <p:pic>
        <p:nvPicPr>
          <p:cNvPr id="9" name="Bildobjekt 8">
            <a:extLst>
              <a:ext uri="{FF2B5EF4-FFF2-40B4-BE49-F238E27FC236}">
                <a16:creationId xmlns:a16="http://schemas.microsoft.com/office/drawing/2014/main" id="{96C1E3D5-9C9F-2054-031D-9721C0331CF4}"/>
              </a:ext>
            </a:extLst>
          </p:cNvPr>
          <p:cNvPicPr>
            <a:picLocks noChangeAspect="1"/>
          </p:cNvPicPr>
          <p:nvPr/>
        </p:nvPicPr>
        <p:blipFill>
          <a:blip r:embed="rId3"/>
          <a:stretch>
            <a:fillRect/>
          </a:stretch>
        </p:blipFill>
        <p:spPr>
          <a:xfrm>
            <a:off x="1679434" y="3623682"/>
            <a:ext cx="3573975" cy="2807027"/>
          </a:xfrm>
          <a:prstGeom prst="rect">
            <a:avLst/>
          </a:prstGeom>
        </p:spPr>
      </p:pic>
      <p:sp>
        <p:nvSpPr>
          <p:cNvPr id="10" name="textruta 9">
            <a:extLst>
              <a:ext uri="{FF2B5EF4-FFF2-40B4-BE49-F238E27FC236}">
                <a16:creationId xmlns:a16="http://schemas.microsoft.com/office/drawing/2014/main" id="{4AB69F2D-6EBA-1D21-DDDB-13B4E2D62E7B}"/>
              </a:ext>
            </a:extLst>
          </p:cNvPr>
          <p:cNvSpPr txBox="1"/>
          <p:nvPr/>
        </p:nvSpPr>
        <p:spPr>
          <a:xfrm>
            <a:off x="5623133" y="3631963"/>
            <a:ext cx="4033615" cy="1200329"/>
          </a:xfrm>
          <a:prstGeom prst="rect">
            <a:avLst/>
          </a:prstGeom>
          <a:noFill/>
          <a:ln>
            <a:solidFill>
              <a:schemeClr val="tx1"/>
            </a:solidFill>
          </a:ln>
        </p:spPr>
        <p:txBody>
          <a:bodyPr wrap="square" rtlCol="0">
            <a:spAutoFit/>
          </a:bodyPr>
          <a:lstStyle/>
          <a:p>
            <a:r>
              <a:rPr lang="sv-SE" dirty="0"/>
              <a:t>8. Här kan du se ”tävlingsinformation” och vilka ”klasser och ronder” som finns. Vill du anmäla så klickar du på ”anmäla”.</a:t>
            </a:r>
          </a:p>
        </p:txBody>
      </p:sp>
    </p:spTree>
    <p:extLst>
      <p:ext uri="{BB962C8B-B14F-4D97-AF65-F5344CB8AC3E}">
        <p14:creationId xmlns:p14="http://schemas.microsoft.com/office/powerpoint/2010/main" val="80596841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Bildobjekt 4">
            <a:extLst>
              <a:ext uri="{FF2B5EF4-FFF2-40B4-BE49-F238E27FC236}">
                <a16:creationId xmlns:a16="http://schemas.microsoft.com/office/drawing/2014/main" id="{E5AB3A6D-CDA3-D1E5-4E75-1E1BDBF8FD1D}"/>
              </a:ext>
            </a:extLst>
          </p:cNvPr>
          <p:cNvPicPr>
            <a:picLocks noChangeAspect="1"/>
          </p:cNvPicPr>
          <p:nvPr/>
        </p:nvPicPr>
        <p:blipFill>
          <a:blip r:embed="rId2"/>
          <a:stretch>
            <a:fillRect/>
          </a:stretch>
        </p:blipFill>
        <p:spPr>
          <a:xfrm>
            <a:off x="457200" y="450489"/>
            <a:ext cx="5252936" cy="3056721"/>
          </a:xfrm>
          <a:prstGeom prst="rect">
            <a:avLst/>
          </a:prstGeom>
        </p:spPr>
      </p:pic>
      <p:sp>
        <p:nvSpPr>
          <p:cNvPr id="7" name="textruta 6">
            <a:extLst>
              <a:ext uri="{FF2B5EF4-FFF2-40B4-BE49-F238E27FC236}">
                <a16:creationId xmlns:a16="http://schemas.microsoft.com/office/drawing/2014/main" id="{74C6AC3F-716A-4272-E8F4-D8FABA55BD3A}"/>
              </a:ext>
            </a:extLst>
          </p:cNvPr>
          <p:cNvSpPr txBox="1"/>
          <p:nvPr/>
        </p:nvSpPr>
        <p:spPr>
          <a:xfrm>
            <a:off x="6799634" y="450488"/>
            <a:ext cx="3920247" cy="646331"/>
          </a:xfrm>
          <a:prstGeom prst="rect">
            <a:avLst/>
          </a:prstGeom>
          <a:noFill/>
          <a:ln>
            <a:solidFill>
              <a:schemeClr val="tx1"/>
            </a:solidFill>
          </a:ln>
        </p:spPr>
        <p:txBody>
          <a:bodyPr wrap="square" rtlCol="0">
            <a:spAutoFit/>
          </a:bodyPr>
          <a:lstStyle/>
          <a:p>
            <a:r>
              <a:rPr lang="sv-SE" dirty="0"/>
              <a:t>9. Under ”gör val” väljer du vilken klass som ska spelas.</a:t>
            </a:r>
          </a:p>
        </p:txBody>
      </p:sp>
      <p:pic>
        <p:nvPicPr>
          <p:cNvPr id="9" name="Bildobjekt 8">
            <a:extLst>
              <a:ext uri="{FF2B5EF4-FFF2-40B4-BE49-F238E27FC236}">
                <a16:creationId xmlns:a16="http://schemas.microsoft.com/office/drawing/2014/main" id="{9B4926A5-A85A-F3E5-59F3-E937B12CA057}"/>
              </a:ext>
            </a:extLst>
          </p:cNvPr>
          <p:cNvPicPr>
            <a:picLocks noChangeAspect="1"/>
          </p:cNvPicPr>
          <p:nvPr/>
        </p:nvPicPr>
        <p:blipFill>
          <a:blip r:embed="rId3"/>
          <a:stretch>
            <a:fillRect/>
          </a:stretch>
        </p:blipFill>
        <p:spPr>
          <a:xfrm>
            <a:off x="457199" y="3580799"/>
            <a:ext cx="5252936" cy="3130309"/>
          </a:xfrm>
          <a:prstGeom prst="rect">
            <a:avLst/>
          </a:prstGeom>
        </p:spPr>
      </p:pic>
      <p:sp>
        <p:nvSpPr>
          <p:cNvPr id="10" name="textruta 9">
            <a:extLst>
              <a:ext uri="{FF2B5EF4-FFF2-40B4-BE49-F238E27FC236}">
                <a16:creationId xmlns:a16="http://schemas.microsoft.com/office/drawing/2014/main" id="{79EA128D-17A3-89FC-424E-BB2F3A55C8CB}"/>
              </a:ext>
            </a:extLst>
          </p:cNvPr>
          <p:cNvSpPr txBox="1"/>
          <p:nvPr/>
        </p:nvSpPr>
        <p:spPr>
          <a:xfrm>
            <a:off x="6877455" y="3507210"/>
            <a:ext cx="3842426" cy="2308324"/>
          </a:xfrm>
          <a:prstGeom prst="rect">
            <a:avLst/>
          </a:prstGeom>
          <a:noFill/>
          <a:ln>
            <a:solidFill>
              <a:schemeClr val="tx1"/>
            </a:solidFill>
          </a:ln>
        </p:spPr>
        <p:txBody>
          <a:bodyPr wrap="square" rtlCol="0">
            <a:spAutoFit/>
          </a:bodyPr>
          <a:lstStyle/>
          <a:p>
            <a:r>
              <a:rPr lang="sv-SE" dirty="0"/>
              <a:t>10. Klart! Ditt barn är anmält och du får ett bekräftelsemail. När dagen för tävling kommer går du till receptionen, anmäler ditt barn och betalar (ibland krävs betalning redan vid anmälan). Går barnet 9-hål så får hen ha en caddie med sig hela tiden. Ut på banan och ha kul!</a:t>
            </a:r>
          </a:p>
        </p:txBody>
      </p:sp>
    </p:spTree>
    <p:extLst>
      <p:ext uri="{BB962C8B-B14F-4D97-AF65-F5344CB8AC3E}">
        <p14:creationId xmlns:p14="http://schemas.microsoft.com/office/powerpoint/2010/main" val="140798387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21E5A5E-AAF0-0FEE-3FB1-60297EE1E6A9}"/>
              </a:ext>
            </a:extLst>
          </p:cNvPr>
          <p:cNvSpPr>
            <a:spLocks noGrp="1"/>
          </p:cNvSpPr>
          <p:nvPr>
            <p:ph type="title"/>
          </p:nvPr>
        </p:nvSpPr>
        <p:spPr>
          <a:xfrm>
            <a:off x="838200" y="866596"/>
            <a:ext cx="7470058" cy="1325563"/>
          </a:xfrm>
        </p:spPr>
        <p:txBody>
          <a:bodyPr>
            <a:noAutofit/>
          </a:bodyPr>
          <a:lstStyle/>
          <a:p>
            <a:r>
              <a:rPr lang="sv-SE" sz="1600" u="sng" dirty="0"/>
              <a:t>Tillägg</a:t>
            </a:r>
            <a:r>
              <a:rPr lang="sv-SE" sz="1600" dirty="0"/>
              <a:t> för barn födda 2013 eller tidigare och som vill spela scratch, Svenska Juniortouren Div.3, 2, 1 och Elit.</a:t>
            </a:r>
            <a:br>
              <a:rPr lang="sv-SE" sz="1600" dirty="0"/>
            </a:br>
            <a:br>
              <a:rPr lang="sv-SE" sz="1600" dirty="0"/>
            </a:br>
            <a:r>
              <a:rPr lang="sv-SE" sz="1600" dirty="0"/>
              <a:t>För att betala touravgift för juniortouren samt anmäla sig till en spelplats per division krävs att man kommer åt fliken "Svenska Juniortouren" i menyn. </a:t>
            </a:r>
            <a:r>
              <a:rPr lang="sv-SE" sz="1600" u="sng" dirty="0"/>
              <a:t>Det går endast genom att logga in på juniorens sida i </a:t>
            </a:r>
            <a:r>
              <a:rPr lang="sv-SE" sz="1600" u="sng" dirty="0" err="1"/>
              <a:t>MinGolf</a:t>
            </a:r>
            <a:r>
              <a:rPr lang="sv-SE" sz="1600" u="sng" dirty="0"/>
              <a:t> (inte via vårdnadshavare)</a:t>
            </a:r>
            <a:r>
              <a:rPr lang="sv-SE" sz="1600" dirty="0"/>
              <a:t>.</a:t>
            </a:r>
            <a:br>
              <a:rPr lang="sv-SE" sz="1600" dirty="0"/>
            </a:br>
            <a:r>
              <a:rPr lang="sv-SE" sz="1600" dirty="0"/>
              <a:t>Har man inte betalt touravgiften kommer den frågan upp första gången. Efter det kommer tävlingsprogrammet för kommande omgång av touren upp. Där kan man anmäla sig till en spelplats per division men inte flera platser i samma division. När anmälan stänger tar systemet ut spelaren till den högsta divisionen man är kvalificerad för i anmälan.</a:t>
            </a:r>
            <a:br>
              <a:rPr lang="sv-SE" sz="1600" dirty="0"/>
            </a:br>
            <a:endParaRPr lang="sv-SE" sz="1600" dirty="0"/>
          </a:p>
        </p:txBody>
      </p:sp>
      <p:pic>
        <p:nvPicPr>
          <p:cNvPr id="5" name="Bildobjekt 4">
            <a:extLst>
              <a:ext uri="{FF2B5EF4-FFF2-40B4-BE49-F238E27FC236}">
                <a16:creationId xmlns:a16="http://schemas.microsoft.com/office/drawing/2014/main" id="{5B0B0028-55B7-1891-8122-12B28548B47B}"/>
              </a:ext>
            </a:extLst>
          </p:cNvPr>
          <p:cNvPicPr>
            <a:picLocks noChangeAspect="1"/>
          </p:cNvPicPr>
          <p:nvPr/>
        </p:nvPicPr>
        <p:blipFill>
          <a:blip r:embed="rId2"/>
          <a:stretch>
            <a:fillRect/>
          </a:stretch>
        </p:blipFill>
        <p:spPr>
          <a:xfrm>
            <a:off x="1850092" y="2695396"/>
            <a:ext cx="5306165" cy="3734321"/>
          </a:xfrm>
          <a:prstGeom prst="rect">
            <a:avLst/>
          </a:prstGeom>
        </p:spPr>
      </p:pic>
      <p:pic>
        <p:nvPicPr>
          <p:cNvPr id="7" name="Bildobjekt 6">
            <a:extLst>
              <a:ext uri="{FF2B5EF4-FFF2-40B4-BE49-F238E27FC236}">
                <a16:creationId xmlns:a16="http://schemas.microsoft.com/office/drawing/2014/main" id="{AE7EF77A-698B-1EAD-40F2-E2953BFA6E90}"/>
              </a:ext>
            </a:extLst>
          </p:cNvPr>
          <p:cNvPicPr>
            <a:picLocks noChangeAspect="1"/>
          </p:cNvPicPr>
          <p:nvPr/>
        </p:nvPicPr>
        <p:blipFill>
          <a:blip r:embed="rId3"/>
          <a:stretch>
            <a:fillRect/>
          </a:stretch>
        </p:blipFill>
        <p:spPr>
          <a:xfrm>
            <a:off x="8308258" y="363359"/>
            <a:ext cx="3274142" cy="6165973"/>
          </a:xfrm>
          <a:prstGeom prst="rect">
            <a:avLst/>
          </a:prstGeom>
        </p:spPr>
      </p:pic>
    </p:spTree>
    <p:extLst>
      <p:ext uri="{BB962C8B-B14F-4D97-AF65-F5344CB8AC3E}">
        <p14:creationId xmlns:p14="http://schemas.microsoft.com/office/powerpoint/2010/main" val="2748776697"/>
      </p:ext>
    </p:extLst>
  </p:cSld>
  <p:clrMapOvr>
    <a:masterClrMapping/>
  </p:clrMapOvr>
</p:sld>
</file>

<file path=ppt/theme/theme1.xml><?xml version="1.0" encoding="utf-8"?>
<a:theme xmlns:a="http://schemas.openxmlformats.org/drawingml/2006/main" name="Office-t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0</TotalTime>
  <Words>326</Words>
  <Application>Microsoft Office PowerPoint</Application>
  <PresentationFormat>Bredbild</PresentationFormat>
  <Paragraphs>14</Paragraphs>
  <Slides>7</Slides>
  <Notes>0</Notes>
  <HiddenSlides>0</HiddenSlides>
  <MMClips>0</MMClips>
  <ScaleCrop>false</ScaleCrop>
  <HeadingPairs>
    <vt:vector size="6" baseType="variant">
      <vt:variant>
        <vt:lpstr>Använt teckensnitt</vt:lpstr>
      </vt:variant>
      <vt:variant>
        <vt:i4>4</vt:i4>
      </vt:variant>
      <vt:variant>
        <vt:lpstr>Tema</vt:lpstr>
      </vt:variant>
      <vt:variant>
        <vt:i4>1</vt:i4>
      </vt:variant>
      <vt:variant>
        <vt:lpstr>Bildrubriker</vt:lpstr>
      </vt:variant>
      <vt:variant>
        <vt:i4>7</vt:i4>
      </vt:variant>
    </vt:vector>
  </HeadingPairs>
  <TitlesOfParts>
    <vt:vector size="12" baseType="lpstr">
      <vt:lpstr>Aptos</vt:lpstr>
      <vt:lpstr>Aptos Display</vt:lpstr>
      <vt:lpstr>Arial</vt:lpstr>
      <vt:lpstr>Wingdings</vt:lpstr>
      <vt:lpstr>Office-tema</vt:lpstr>
      <vt:lpstr>Anmäla sitt barn till golftävling</vt:lpstr>
      <vt:lpstr>PowerPoint-presentation</vt:lpstr>
      <vt:lpstr>PowerPoint-presentation</vt:lpstr>
      <vt:lpstr>PowerPoint-presentation</vt:lpstr>
      <vt:lpstr>PowerPoint-presentation</vt:lpstr>
      <vt:lpstr>PowerPoint-presentation</vt:lpstr>
      <vt:lpstr>Tillägg för barn födda 2013 eller tidigare och som vill spela scratch, Svenska Juniortouren Div.3, 2, 1 och Elit.  För att betala touravgift för juniortouren samt anmäla sig till en spelplats per division krävs att man kommer åt fliken "Svenska Juniortouren" i menyn. Det går endast genom att logga in på juniorens sida i MinGolf (inte via vårdnadshavare). Har man inte betalt touravgiften kommer den frågan upp första gången. Efter det kommer tävlingsprogrammet för kommande omgång av touren upp. Där kan man anmäla sig till en spelplats per division men inte flera platser i samma division. När anmälan stänger tar systemet ut spelaren till den högsta divisionen man är kvalificerad för i anmälan. </vt:lpstr>
    </vt:vector>
  </TitlesOfParts>
  <Company>Billerud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Anna Lindström (Billerud)</dc:creator>
  <cp:lastModifiedBy>Anna Lindström (Billerud)</cp:lastModifiedBy>
  <cp:revision>1</cp:revision>
  <dcterms:created xsi:type="dcterms:W3CDTF">2026-03-27T07:41:12Z</dcterms:created>
  <dcterms:modified xsi:type="dcterms:W3CDTF">2026-05-21T09:53:05Z</dcterms:modified>
</cp:coreProperties>
</file>