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9"/>
  </p:notesMasterIdLst>
  <p:sldIdLst>
    <p:sldId id="256" r:id="rId2"/>
    <p:sldId id="257" r:id="rId3"/>
    <p:sldId id="259" r:id="rId4"/>
    <p:sldId id="271" r:id="rId5"/>
    <p:sldId id="272" r:id="rId6"/>
    <p:sldId id="258" r:id="rId7"/>
    <p:sldId id="269" r:id="rId8"/>
    <p:sldId id="260" r:id="rId9"/>
    <p:sldId id="266" r:id="rId10"/>
    <p:sldId id="267" r:id="rId11"/>
    <p:sldId id="270" r:id="rId12"/>
    <p:sldId id="261" r:id="rId13"/>
    <p:sldId id="268" r:id="rId14"/>
    <p:sldId id="262" r:id="rId15"/>
    <p:sldId id="263" r:id="rId16"/>
    <p:sldId id="264" r:id="rId17"/>
    <p:sldId id="265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34738-5D4A-4F6E-88D4-72674B324049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1E87C-23D7-48D2-A411-227EB7CFC1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0149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1E87C-23D7-48D2-A411-227EB7CFC19D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5796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C72B37-2916-9A14-1E20-47DB43C42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EA8366E-E9CD-95D0-6C2E-C9926A072D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56FD3CCE-501C-F426-AD53-5667F54997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00EB2E6-D78C-BFED-D97D-8C24641FEC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1E87C-23D7-48D2-A411-227EB7CFC19D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32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7C095A-3729-19A0-7C24-7101DFA2E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788478A-634E-2F35-6DD9-DC4DE6BD0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96A706-2817-EA2E-2EF6-11DBACCF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78A210-273C-C1EC-57D1-BB4298D2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F7FBAD-FD6A-26D1-4613-6D0D45EB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994664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7D75FB-26A7-A49A-CFC8-8FEAA2B9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01A6888-EF99-8E46-C45D-C3DD24742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918CAC-6158-132B-A913-D9FB0816D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E69CF5-D213-9954-5B1B-5DA900452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FCBE349-478A-F9AA-41D1-3D3A18D0B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41367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FC665D7-E319-5A2E-8CD7-E4DA26A8A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E862FDC-9815-53CF-E516-6FD84873E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659511-F2AA-42C4-327D-EB5316C9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D140F9-03D5-7318-C092-0097DD9D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BFD9B4-2F0E-ACC1-9A7F-73ED5850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745006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5B5D9F-8D16-6C95-C32D-1197DD75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487AF4-DD6E-82EB-5874-1BFFE446A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41F006-A7E7-4AE0-618A-289FDDFDC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522D1E-4FBE-8863-46CB-CCAEBA94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9AC3A1-DED2-9CA9-EC2E-AEE569A1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660726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F854-3F58-CC04-5E33-3B44CC9B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137512-00B0-A9D5-DFF1-25E3AC869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02659C-1275-9214-79A1-CBAAB07E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A5B2E1-78B7-37A7-B78B-7DAC8A5D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6755CF-7116-E04C-0ACD-275F9546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10717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06CB17-69EC-92C5-508F-2E5F8FBA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7C6FD9-9980-A8D7-3751-6299EB534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ACA7670-5D46-B8F1-E8A4-EA6DB4560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B2BAF01-03F8-C4DB-72BA-136DFDB3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C2B476-34E8-869E-5E03-08DD19F4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794DB5-0889-5CEE-7E7E-796647BC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1112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D414D0-240F-F2C6-25A3-F37EDC1A6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2D31DB1-7516-56F6-2BA4-78B2DAE59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17361B3-06A5-6D20-9509-C46782BDF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9F2EA3A-D9BE-775E-E46C-9FAA67590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3FB7A29-F727-3D85-75C2-87F125803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B882C3C-E6F0-EAB9-6ECC-8ACB78E31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C7991C1-34ED-84FB-0B9C-1C40C178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41639F4-621A-D145-A5A0-22681750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194510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B8B55A-43CC-86CD-53BB-AC85B3E2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D08D5AA-08BF-D588-5B0D-CAC38D80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C0ED282-CD7F-189C-BE2D-BE0FAB36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BB36E8-D0FA-ADCC-7B84-EA075E51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334034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F2E32B0-377C-E963-C0E0-26E4003E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45B24AF-9B38-E98F-078B-F0207928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9E6F0EA-B927-8C25-6310-5202C11C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57415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FD9CB8-36CC-6436-39CC-A4E1BC74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117B0E-CE10-8FFF-BDEA-6D72BA4F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A94384-32DB-283A-608D-0E9F5E857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C0B358-991F-30CD-3921-F5EF6D44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8C3836-3053-DAE0-3304-A11C436D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D71F2CE-92D6-E3BD-9E34-29FBBF96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718004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81726F-59A7-7F34-E162-CA5C17618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4738F5E-F436-2717-74B2-F0C891305F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57CB43-D67D-9289-6EC2-521D90BBF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094EF0-8FD0-7205-28F3-EEEF6D77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BBCBC7-3604-9BF0-AA17-6F291C26D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739582-CDE2-564E-E5E0-FC4AC7BF2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562548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C5C2020-BFD4-40C7-AC94-C8BEC51D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0A3691-63E7-FDB7-0532-865EF8238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54AE82-24BE-3F5F-3DF5-DF99B5998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March 25, 2025</a:t>
            </a:fld>
            <a:endParaRPr lang="en-US" dirty="0">
              <a:latin typeface="+mn-lt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CA6747-8469-C09F-BFD5-0B1E6CE35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F70A92-7655-4491-875F-629285131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983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B88668-CE0B-FD31-7FF8-6D090A0DD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sv-SE" sz="6600" dirty="0"/>
              <a:t>Hammarö FK </a:t>
            </a:r>
            <a:br>
              <a:rPr lang="sv-SE" sz="6600" dirty="0"/>
            </a:br>
            <a:r>
              <a:rPr lang="sv-SE" sz="5400" dirty="0"/>
              <a:t>P-11</a:t>
            </a:r>
            <a:endParaRPr lang="sv-SE" sz="66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08808CD-93E0-1AB4-FE5C-856FB8589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sv-SE" dirty="0"/>
              <a:t>Föräldramöte 2025</a:t>
            </a:r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1BB10CD1-4B08-07A2-DB8A-F71A3CE95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6019" y="657353"/>
            <a:ext cx="2586434" cy="44471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378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Nivåanpassning i träning.</a:t>
            </a:r>
          </a:p>
          <a:p>
            <a:pPr lvl="1"/>
            <a:r>
              <a:rPr lang="sv-SE" sz="1800" i="1" dirty="0"/>
              <a:t>Vissa</a:t>
            </a:r>
            <a:r>
              <a:rPr lang="sv-SE" sz="1800" dirty="0"/>
              <a:t> delar av </a:t>
            </a:r>
            <a:r>
              <a:rPr lang="sv-SE" sz="1800" i="1" dirty="0"/>
              <a:t>vissa</a:t>
            </a:r>
            <a:r>
              <a:rPr lang="sv-SE" sz="1800" dirty="0"/>
              <a:t> träningar.</a:t>
            </a:r>
          </a:p>
          <a:p>
            <a:pPr lvl="1"/>
            <a:r>
              <a:rPr lang="sv-SE" sz="1800" dirty="0"/>
              <a:t>Varför?</a:t>
            </a:r>
          </a:p>
          <a:p>
            <a:pPr lvl="2"/>
            <a:r>
              <a:rPr lang="sv-SE" sz="1600" dirty="0"/>
              <a:t>Målet är att få alla att lyckas och känna bekräftelse = skapar glädje, intresse och utveckling!</a:t>
            </a:r>
          </a:p>
          <a:p>
            <a:pPr lvl="2"/>
            <a:r>
              <a:rPr lang="sv-SE" sz="1600" u="sng" dirty="0"/>
              <a:t>Viktigt</a:t>
            </a:r>
            <a:r>
              <a:rPr lang="sv-SE" sz="1600" dirty="0"/>
              <a:t> att ej skapa fasta, statiska, grupper, blir då nivåindelning vilket inte är ok!</a:t>
            </a:r>
          </a:p>
          <a:p>
            <a:pPr lvl="2"/>
            <a:r>
              <a:rPr lang="sv-SE" sz="1600" dirty="0"/>
              <a:t>Modell 50 – 25 – 25.</a:t>
            </a:r>
            <a:endParaRPr lang="sv-SE" sz="1800" dirty="0"/>
          </a:p>
          <a:p>
            <a:pPr lvl="1"/>
            <a:r>
              <a:rPr lang="sv-SE" sz="1800" dirty="0"/>
              <a:t>Förespråkas och rekommenderas av förbunden i viss del av träning från yngre åldrar.</a:t>
            </a:r>
          </a:p>
          <a:p>
            <a:pPr lvl="1"/>
            <a:r>
              <a:rPr lang="sv-SE" sz="1800" dirty="0"/>
              <a:t>Förening och samtliga årskullar hjälps åt för att använda detta på bästa sätt.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Nivåanpassning i match.</a:t>
            </a:r>
          </a:p>
          <a:p>
            <a:pPr lvl="1"/>
            <a:r>
              <a:rPr lang="sv-SE" sz="1600" dirty="0"/>
              <a:t>Nivåindelade serier från 12-års ålder.</a:t>
            </a:r>
          </a:p>
          <a:p>
            <a:pPr lvl="1"/>
            <a:r>
              <a:rPr lang="sv-SE" sz="1600" dirty="0"/>
              <a:t>Stort fokus på att skapa jämna matcher när träningsmatcher anordnas.</a:t>
            </a:r>
          </a:p>
          <a:p>
            <a:pPr lvl="1"/>
            <a:endParaRPr lang="sv-SE" sz="16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930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F808C-2D72-F067-8BF0-53D148867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D28DD3-A054-0F42-0282-B3C5C525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Modell 50 – 25 – 25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F355D-55B3-B834-CBB0-54E27A4C3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530" y="2035277"/>
            <a:ext cx="10743270" cy="41416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pPr lvl="1"/>
            <a:r>
              <a:rPr lang="sv-SE" sz="1800" dirty="0"/>
              <a:t>Modellen utgår från att den bästa miljön för utveckling är att 50 % av tiden spela/träna med spelare på samma nivå som en själv, 25 % av tiden spelas med spelare som ligger på en högre nivå än en själv och 25 % av tiden får man spela med spelare som inte kommit lika långt i sin fotbollsutveckling som en själv.</a:t>
            </a:r>
            <a:br>
              <a:rPr lang="sv-SE" sz="1800" dirty="0"/>
            </a:br>
            <a:endParaRPr lang="sv-SE" sz="1800" dirty="0"/>
          </a:p>
          <a:p>
            <a:pPr lvl="1"/>
            <a:r>
              <a:rPr lang="sv-SE" sz="1800" dirty="0"/>
              <a:t>50% av träning/match skall vara på en </a:t>
            </a:r>
            <a:r>
              <a:rPr lang="sv-SE" sz="1800" b="1" dirty="0"/>
              <a:t>jämn nivå </a:t>
            </a:r>
            <a:r>
              <a:rPr lang="sv-SE" sz="1800" dirty="0"/>
              <a:t>där spelaren både får </a:t>
            </a:r>
            <a:r>
              <a:rPr lang="sv-SE" sz="1800" b="1" dirty="0"/>
              <a:t>lyckas och misslyckas.</a:t>
            </a:r>
          </a:p>
          <a:p>
            <a:pPr lvl="1"/>
            <a:r>
              <a:rPr lang="sv-SE" sz="1800" dirty="0"/>
              <a:t>25% av träning/match skall vara väldigt </a:t>
            </a:r>
            <a:r>
              <a:rPr lang="sv-SE" sz="1800" b="1" dirty="0"/>
              <a:t>utmanande</a:t>
            </a:r>
            <a:r>
              <a:rPr lang="sv-SE" sz="1800" dirty="0"/>
              <a:t>. Träning/match på en </a:t>
            </a:r>
            <a:r>
              <a:rPr lang="sv-SE" sz="1800" b="1" dirty="0"/>
              <a:t>lite högre nivå</a:t>
            </a:r>
            <a:r>
              <a:rPr lang="sv-SE" sz="1800" dirty="0"/>
              <a:t>.</a:t>
            </a:r>
          </a:p>
          <a:p>
            <a:pPr lvl="1"/>
            <a:r>
              <a:rPr lang="sv-SE" sz="1800" dirty="0"/>
              <a:t>25% av träning/match skall vara på en </a:t>
            </a:r>
            <a:r>
              <a:rPr lang="sv-SE" sz="1800" b="1" dirty="0"/>
              <a:t>lite lägre nivå </a:t>
            </a:r>
            <a:r>
              <a:rPr lang="sv-SE" sz="1800" dirty="0"/>
              <a:t>än spelaren är van vid. På detta sätt får spelaren träna på att ex. </a:t>
            </a:r>
            <a:r>
              <a:rPr lang="sv-SE" sz="1800" b="1" dirty="0"/>
              <a:t>ta ansvar och göra sina lagkamrater bättre</a:t>
            </a:r>
            <a:r>
              <a:rPr lang="sv-SE" sz="1800" dirty="0"/>
              <a:t>.</a:t>
            </a:r>
            <a:endParaRPr lang="sv-SE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72EBAAB-165D-B926-96F4-70CC019E30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E1A68D9F-4F2E-6D45-B056-9909415133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033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Matchupplägg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 fontScale="92500" lnSpcReduction="20000"/>
          </a:bodyPr>
          <a:lstStyle/>
          <a:p>
            <a:r>
              <a:rPr lang="sv-SE" sz="2000" dirty="0"/>
              <a:t>6st lag anmälda till seriespel 7v7.</a:t>
            </a:r>
          </a:p>
          <a:p>
            <a:pPr lvl="1"/>
            <a:r>
              <a:rPr lang="sv-SE" sz="1600" dirty="0"/>
              <a:t>4st lag i 2014-serien, 2st lag i 2013-serien.</a:t>
            </a:r>
          </a:p>
          <a:p>
            <a:pPr lvl="1"/>
            <a:r>
              <a:rPr lang="sv-SE" sz="1600" dirty="0"/>
              <a:t>Till viss del fasta lag under en period + möjlighet till två matcher/helg (intresseanmälan kommer).</a:t>
            </a:r>
          </a:p>
          <a:p>
            <a:pPr lvl="1"/>
            <a:r>
              <a:rPr lang="sv-SE" sz="1600" dirty="0"/>
              <a:t>Träningsnärvaro för att bli aktuell till match/matcher. Nollas från 1 april.</a:t>
            </a:r>
          </a:p>
          <a:p>
            <a:endParaRPr lang="sv-SE" sz="2000" dirty="0"/>
          </a:p>
          <a:p>
            <a:r>
              <a:rPr lang="sv-SE" sz="2000" dirty="0"/>
              <a:t>10 spelare/lag rekommenderas.</a:t>
            </a:r>
          </a:p>
          <a:p>
            <a:endParaRPr lang="sv-SE" sz="2000" dirty="0"/>
          </a:p>
          <a:p>
            <a:r>
              <a:rPr lang="sv-SE" sz="2000" dirty="0"/>
              <a:t>Samma positioner under hela matcher, om möjligt.</a:t>
            </a:r>
          </a:p>
          <a:p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Omklädningsrum innan och efter match, om möjlighet finns.</a:t>
            </a:r>
            <a:endParaRPr lang="sv-SE" sz="1600" dirty="0">
              <a:sym typeface="Wingdings" panose="05000000000000000000" pitchFamily="2" charset="2"/>
            </a:endParaRPr>
          </a:p>
          <a:p>
            <a:endParaRPr lang="sv-SE" sz="2000" dirty="0"/>
          </a:p>
          <a:p>
            <a:r>
              <a:rPr lang="sv-SE" sz="2000" dirty="0"/>
              <a:t>Spelare/ledare på en sida plan, föräldrar på andra sidan, om möjligt!</a:t>
            </a:r>
            <a:endParaRPr lang="sv-SE" sz="2000" dirty="0">
              <a:sym typeface="Wingdings" panose="05000000000000000000" pitchFamily="2" charset="2"/>
            </a:endParaRP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Coacha inte egna barn från sidlinjen.</a:t>
            </a:r>
            <a:endParaRPr lang="sv-SE" sz="20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5889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Matchupplägg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Hjälpas åt med tvätt av matchtröjor!</a:t>
            </a:r>
          </a:p>
          <a:p>
            <a:pPr lvl="1"/>
            <a:r>
              <a:rPr lang="sv-SE" sz="1600" dirty="0"/>
              <a:t>Lämnas tillbaka på nästkommande träning.</a:t>
            </a:r>
          </a:p>
          <a:p>
            <a:endParaRPr lang="sv-SE" sz="2000" dirty="0"/>
          </a:p>
          <a:p>
            <a:r>
              <a:rPr lang="sv-SE" sz="2000" dirty="0">
                <a:sym typeface="Wingdings" panose="05000000000000000000" pitchFamily="2" charset="2"/>
              </a:rPr>
              <a:t>Kallelser till match: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Svara på kallelser, håll koll på deadline.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Ej svar på kallelse innan deadline = deltar ej. Ersättare kallas in.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Enbart kallelse gäller för match (många matcher i kalendern). Håll koll på vilken/vilka matcher er son är kallad till.</a:t>
            </a:r>
          </a:p>
          <a:p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Domarvärdar på hemmamatcher.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Samtliga föräldrar som kollar på matcherna!</a:t>
            </a:r>
          </a:p>
          <a:p>
            <a:pPr marL="0" indent="0">
              <a:buNone/>
            </a:pP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Önskemål om matchdagar och vilka kompisar man vill spela med kan ej tillgodoses.</a:t>
            </a: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Vi är ett lag, jobbar för att alla ska vara kompisar 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1074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606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27 april – </a:t>
            </a:r>
            <a:r>
              <a:rPr lang="sv-SE" sz="2000" dirty="0" err="1"/>
              <a:t>Försäsongscup</a:t>
            </a:r>
            <a:r>
              <a:rPr lang="sv-SE" sz="2000" dirty="0"/>
              <a:t> i Grums</a:t>
            </a:r>
          </a:p>
          <a:p>
            <a:pPr lvl="1"/>
            <a:r>
              <a:rPr lang="sv-SE" sz="1600" dirty="0"/>
              <a:t>3st lag.</a:t>
            </a:r>
          </a:p>
          <a:p>
            <a:pPr lvl="1"/>
            <a:endParaRPr lang="sv-SE" sz="1600" dirty="0"/>
          </a:p>
          <a:p>
            <a:r>
              <a:rPr lang="sv-SE" sz="2000" dirty="0"/>
              <a:t>13-15 juni – Falun </a:t>
            </a:r>
            <a:r>
              <a:rPr lang="sv-SE" sz="2000" dirty="0" err="1"/>
              <a:t>sommarcup</a:t>
            </a:r>
            <a:endParaRPr lang="sv-SE" sz="2000" dirty="0"/>
          </a:p>
          <a:p>
            <a:pPr lvl="1"/>
            <a:r>
              <a:rPr lang="sv-SE" sz="1600" dirty="0"/>
              <a:t>3st lag. Övernattning.</a:t>
            </a:r>
          </a:p>
          <a:p>
            <a:pPr lvl="1"/>
            <a:endParaRPr lang="sv-SE" sz="1600" dirty="0"/>
          </a:p>
          <a:p>
            <a:r>
              <a:rPr lang="sv-SE" sz="2000" dirty="0"/>
              <a:t>8-10 aug – Katrineholm cup</a:t>
            </a:r>
          </a:p>
          <a:p>
            <a:pPr lvl="1"/>
            <a:r>
              <a:rPr lang="sv-SE" sz="1600" dirty="0"/>
              <a:t>2st lag. Övernattning.</a:t>
            </a:r>
          </a:p>
          <a:p>
            <a:pPr lvl="1"/>
            <a:endParaRPr lang="sv-SE" sz="1600" dirty="0"/>
          </a:p>
          <a:p>
            <a:r>
              <a:rPr lang="sv-SE" sz="2000" dirty="0"/>
              <a:t>Sannolikt tillkommer fler cuper.</a:t>
            </a:r>
          </a:p>
          <a:p>
            <a:r>
              <a:rPr lang="sv-SE" sz="2000" dirty="0"/>
              <a:t>Utskick om intresse för att delta i </a:t>
            </a:r>
            <a:r>
              <a:rPr lang="sv-SE" sz="2000" dirty="0" err="1"/>
              <a:t>övernattningscup</a:t>
            </a:r>
            <a:r>
              <a:rPr lang="sv-SE" sz="2000" dirty="0"/>
              <a:t> kommer ikväll.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2089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Kiosk, försäljning och sponsorer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Kioskverksamhet på </a:t>
            </a:r>
            <a:r>
              <a:rPr lang="sv-SE" sz="2000" dirty="0" err="1"/>
              <a:t>Mömons</a:t>
            </a:r>
            <a:r>
              <a:rPr lang="sv-SE" sz="2000" dirty="0"/>
              <a:t> IP.</a:t>
            </a:r>
          </a:p>
          <a:p>
            <a:pPr lvl="1"/>
            <a:r>
              <a:rPr lang="sv-SE" sz="1600" dirty="0"/>
              <a:t>Varje årskull i föreningen ansvarar för 2 veckor/år.</a:t>
            </a:r>
          </a:p>
          <a:p>
            <a:pPr lvl="1"/>
            <a:r>
              <a:rPr lang="sv-SE" sz="1600" dirty="0"/>
              <a:t>Sannolikhet enbart helg då Hammarö-lag har matcher.</a:t>
            </a:r>
          </a:p>
          <a:p>
            <a:pPr lvl="1"/>
            <a:r>
              <a:rPr lang="sv-SE" sz="1600" dirty="0"/>
              <a:t>Ska vi köpa oss fria även i år?</a:t>
            </a:r>
          </a:p>
          <a:p>
            <a:endParaRPr lang="sv-SE" sz="2000" dirty="0"/>
          </a:p>
          <a:p>
            <a:r>
              <a:rPr lang="sv-SE" sz="2000" dirty="0"/>
              <a:t>Försäljning.</a:t>
            </a:r>
          </a:p>
          <a:p>
            <a:pPr lvl="1"/>
            <a:r>
              <a:rPr lang="sv-SE" sz="1600" dirty="0"/>
              <a:t>Inget beslut taget angående försäljning. Kan bli aktuellt längre fram.</a:t>
            </a:r>
          </a:p>
          <a:p>
            <a:endParaRPr lang="sv-SE" sz="1600" dirty="0"/>
          </a:p>
          <a:p>
            <a:r>
              <a:rPr lang="sv-SE" sz="2000" dirty="0"/>
              <a:t>Sponsorer.</a:t>
            </a:r>
          </a:p>
          <a:p>
            <a:pPr lvl="1"/>
            <a:r>
              <a:rPr lang="sv-SE" sz="1600" dirty="0"/>
              <a:t>Tony Gustafsson sponsoransvarig.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260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Samsyn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Varför erbjuder Hammarö FK fotbollsträning året runt?</a:t>
            </a:r>
          </a:p>
          <a:p>
            <a:endParaRPr lang="sv-SE" sz="2000" dirty="0"/>
          </a:p>
          <a:p>
            <a:r>
              <a:rPr lang="sv-SE" sz="2000" dirty="0"/>
              <a:t>Dialog med ledare i de andra idrotterna, främst hockey och innebandy.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000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Övriga 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99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000" dirty="0"/>
              <a:t>Ledargruppen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Mål med verksamheten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Värdegrund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Träningsupplägg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Matchupplägg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Cuper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Kiosk, försäljning och sponsorer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Samsyn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Övriga frågor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735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Ledargruppen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Patrik Werner – Huvudansvarig och kontaktperson</a:t>
            </a:r>
          </a:p>
          <a:p>
            <a:r>
              <a:rPr lang="sv-SE" sz="2000" dirty="0"/>
              <a:t>Andreas Ottosson</a:t>
            </a:r>
          </a:p>
          <a:p>
            <a:r>
              <a:rPr lang="sv-SE" sz="2000" dirty="0"/>
              <a:t>Anders Persson</a:t>
            </a:r>
          </a:p>
          <a:p>
            <a:r>
              <a:rPr lang="sv-SE" sz="2000" dirty="0"/>
              <a:t>Christian </a:t>
            </a:r>
            <a:r>
              <a:rPr lang="sv-SE" sz="2000" dirty="0" err="1"/>
              <a:t>Jarung</a:t>
            </a:r>
            <a:endParaRPr lang="sv-SE" sz="2000" dirty="0"/>
          </a:p>
          <a:p>
            <a:r>
              <a:rPr lang="sv-SE" sz="2000" dirty="0"/>
              <a:t>David Klevmarken</a:t>
            </a:r>
          </a:p>
          <a:p>
            <a:r>
              <a:rPr lang="sv-SE" sz="2000" dirty="0"/>
              <a:t>Erik Sigurdsson</a:t>
            </a:r>
          </a:p>
          <a:p>
            <a:r>
              <a:rPr lang="sv-SE" sz="2000" dirty="0"/>
              <a:t>Fredrik Sandlund</a:t>
            </a:r>
          </a:p>
          <a:p>
            <a:r>
              <a:rPr lang="sv-SE" sz="2000" dirty="0"/>
              <a:t>Jonas Svensson</a:t>
            </a:r>
          </a:p>
          <a:p>
            <a:r>
              <a:rPr lang="sv-SE" sz="2000" dirty="0"/>
              <a:t>Johan Holmgård</a:t>
            </a:r>
          </a:p>
          <a:p>
            <a:r>
              <a:rPr lang="sv-SE" sz="2000" dirty="0"/>
              <a:t>Simon Ericsson</a:t>
            </a:r>
          </a:p>
          <a:p>
            <a:r>
              <a:rPr lang="sv-SE" sz="2000" dirty="0"/>
              <a:t>Tony Gustafsson</a:t>
            </a:r>
          </a:p>
          <a:p>
            <a:endParaRPr lang="sv-SE" sz="20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813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E243C-A6F4-A8C4-9208-5B8763AAE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A30A1D-46DE-03D6-6A0F-D6A7BA25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4400" dirty="0"/>
              <a:t>Hammarö FK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588C46-11D7-05C3-4DEE-8EE26F3CD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1600" dirty="0"/>
              <a:t>2011 - Klubben bildas 2:a november</a:t>
            </a:r>
          </a:p>
          <a:p>
            <a:r>
              <a:rPr lang="sv-SE" sz="1600" dirty="0"/>
              <a:t>2012 - Första seniorlaget i seriespel</a:t>
            </a:r>
          </a:p>
          <a:p>
            <a:r>
              <a:rPr lang="sv-SE" sz="1600" dirty="0"/>
              <a:t>2014 - Första ungdomslaget, 22 spelare</a:t>
            </a:r>
          </a:p>
          <a:p>
            <a:r>
              <a:rPr lang="sv-SE" sz="1600" dirty="0"/>
              <a:t>2024 - 500 Ungdomsspelare, 5 – 15 år</a:t>
            </a:r>
          </a:p>
          <a:p>
            <a:endParaRPr lang="sv-SE" sz="1600" dirty="0"/>
          </a:p>
          <a:p>
            <a:r>
              <a:rPr lang="sv-SE" sz="1600" dirty="0"/>
              <a:t>2024 - Totalt ca 1500 spelare på ön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364208B9-86C5-5218-4DCA-8EEB2748C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9F4FA442-A3B1-E1A9-7EBE-AE8D33AC9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068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BD7E0-37A6-70D1-915F-CEBAFB574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D35821-11DC-CEF4-3698-6D9A17483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4400" dirty="0"/>
              <a:t>Vad är målet med mitt barns idrottande?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88A63F-06AF-5ED1-64B6-D9CBD1E30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1600" dirty="0"/>
              <a:t>Organiserade idrotten viktigare och viktigare</a:t>
            </a:r>
          </a:p>
          <a:p>
            <a:r>
              <a:rPr lang="sv-SE" sz="1600" dirty="0"/>
              <a:t>Vi erbjuder träning året runt</a:t>
            </a:r>
          </a:p>
          <a:p>
            <a:r>
              <a:rPr lang="sv-SE" sz="1600" dirty="0"/>
              <a:t>Samsyn</a:t>
            </a:r>
          </a:p>
          <a:p>
            <a:r>
              <a:rPr lang="sv-SE" sz="1600" dirty="0"/>
              <a:t>Avslappnad attityd</a:t>
            </a:r>
          </a:p>
          <a:p>
            <a:r>
              <a:rPr lang="sv-SE" sz="1600" dirty="0"/>
              <a:t>Motivationen behöver komma hemifrån</a:t>
            </a:r>
          </a:p>
          <a:p>
            <a:endParaRPr lang="sv-SE" sz="1600" dirty="0"/>
          </a:p>
          <a:p>
            <a:r>
              <a:rPr lang="sv-SE" sz="1600" dirty="0"/>
              <a:t>Finns inga vuxna på planen</a:t>
            </a:r>
          </a:p>
          <a:p>
            <a:r>
              <a:rPr lang="sv-SE" sz="1600" dirty="0"/>
              <a:t>Från smågrupper på ca 25 barn till en stor.</a:t>
            </a:r>
          </a:p>
          <a:p>
            <a:endParaRPr lang="sv-SE" sz="1600" dirty="0"/>
          </a:p>
          <a:p>
            <a:r>
              <a:rPr lang="sv-SE" sz="1600" dirty="0"/>
              <a:t>2014 - TUR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6B5047A3-2879-EDF1-B52E-B40AB8997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6A337DA8-4B68-D6DC-1A94-D00707D49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790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Mål med verksamheten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Vi vill skapa en miljö och verksamhet där vi på bästa sätt stöttar killarna i utvecklingen av sina fotbollsfärdigheter!</a:t>
            </a:r>
          </a:p>
          <a:p>
            <a:pPr lvl="1"/>
            <a:r>
              <a:rPr lang="sv-SE" sz="1600" dirty="0"/>
              <a:t>Genom en hög ledartäthet skapar vi förutsättningar att se varje individ.</a:t>
            </a:r>
          </a:p>
          <a:p>
            <a:endParaRPr lang="sv-SE" sz="1800" dirty="0"/>
          </a:p>
          <a:p>
            <a:r>
              <a:rPr lang="sv-SE" sz="2000" dirty="0"/>
              <a:t>Vi vill att så många killar som möjligt spelar fotboll så länge som möjligt!</a:t>
            </a:r>
          </a:p>
          <a:p>
            <a:endParaRPr lang="sv-SE" sz="1800" dirty="0"/>
          </a:p>
          <a:p>
            <a:r>
              <a:rPr lang="sv-SE" sz="2000" dirty="0"/>
              <a:t>Vi vill stötta killarna att inte enbart utvecklas som fotbollsspelare, utan även som medmänniskor som bryr sig om sina kompisar/lagkamrater!</a:t>
            </a:r>
          </a:p>
          <a:p>
            <a:endParaRPr lang="sv-SE" sz="2000" dirty="0"/>
          </a:p>
          <a:p>
            <a:r>
              <a:rPr lang="sv-SE" sz="2000" dirty="0"/>
              <a:t>Hammarö FK har som ambition att vara en förening som erbjuder en gedigen fotbollsutbildning som kan vara en språngbräda till större föreningar!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871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Värdegrund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Respekt och Jämlikhet.</a:t>
            </a:r>
          </a:p>
          <a:p>
            <a:pPr lvl="1"/>
            <a:r>
              <a:rPr lang="sv-SE" sz="1600" dirty="0"/>
              <a:t>Bemöt andra som du själv vill bli bemött! (medspelare, motspelare, ledare, domare)</a:t>
            </a:r>
          </a:p>
          <a:p>
            <a:pPr lvl="1"/>
            <a:r>
              <a:rPr lang="sv-SE" sz="1600" dirty="0"/>
              <a:t>Nolltolerans mot kränkning, mobbning, rasism, diskriminering!</a:t>
            </a:r>
          </a:p>
          <a:p>
            <a:pPr lvl="1"/>
            <a:r>
              <a:rPr lang="sv-SE" sz="1600" dirty="0"/>
              <a:t>Svordomar, könsord och rasistiska ord accepteras inte!</a:t>
            </a:r>
          </a:p>
          <a:p>
            <a:pPr lvl="1"/>
            <a:r>
              <a:rPr lang="sv-SE" sz="1600" dirty="0"/>
              <a:t>Föräldrar hjälper oss ledare!</a:t>
            </a:r>
          </a:p>
          <a:p>
            <a:pPr lvl="1"/>
            <a:endParaRPr lang="sv-SE" sz="1600" dirty="0"/>
          </a:p>
          <a:p>
            <a:r>
              <a:rPr lang="sv-SE" sz="2000" dirty="0"/>
              <a:t>Uppmuntra och ge beröm till sina kompisar!</a:t>
            </a:r>
          </a:p>
          <a:p>
            <a:pPr lvl="1"/>
            <a:r>
              <a:rPr lang="sv-SE" sz="1600" dirty="0"/>
              <a:t>Skapar glädje och engagemang och bidrar till ett livslångt idrotts- och föreningsintresse.</a:t>
            </a:r>
          </a:p>
          <a:p>
            <a:endParaRPr lang="sv-SE" sz="2000" dirty="0"/>
          </a:p>
          <a:p>
            <a:r>
              <a:rPr lang="sv-SE" sz="2000" dirty="0"/>
              <a:t>Laget före jaget.</a:t>
            </a:r>
          </a:p>
          <a:p>
            <a:endParaRPr lang="sv-SE" sz="2000" dirty="0"/>
          </a:p>
          <a:p>
            <a:r>
              <a:rPr lang="sv-SE" sz="2000" dirty="0"/>
              <a:t>Fokus på fotboll när vi är på träning och match!</a:t>
            </a:r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319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3st träningar/vecka som grund. Extra träningar kan tillkomma.</a:t>
            </a:r>
          </a:p>
          <a:p>
            <a:pPr lvl="1"/>
            <a:r>
              <a:rPr lang="sv-SE" sz="1600" dirty="0"/>
              <a:t>Kalendern alltid uppdaterad.</a:t>
            </a:r>
            <a:endParaRPr lang="sv-SE" sz="2000" dirty="0"/>
          </a:p>
          <a:p>
            <a:pPr marL="457200" lvl="1" indent="0">
              <a:buNone/>
            </a:pPr>
            <a:endParaRPr lang="sv-SE" sz="1600" dirty="0"/>
          </a:p>
          <a:p>
            <a:r>
              <a:rPr lang="sv-SE" sz="2000" dirty="0"/>
              <a:t>Träningsupplägg:</a:t>
            </a:r>
          </a:p>
          <a:p>
            <a:pPr lvl="1"/>
            <a:r>
              <a:rPr lang="sv-SE" sz="1600" dirty="0"/>
              <a:t>Fortsatt fokus på individuella färdigheter såsom driva, passa, skjuta och övrig teknik.</a:t>
            </a:r>
          </a:p>
          <a:p>
            <a:pPr lvl="1"/>
            <a:r>
              <a:rPr lang="sv-SE" sz="1600" dirty="0"/>
              <a:t>Fortsatt fokus på samspel och större spel 7v7.</a:t>
            </a:r>
          </a:p>
          <a:p>
            <a:pPr lvl="1"/>
            <a:r>
              <a:rPr lang="sv-SE" sz="1600" dirty="0"/>
              <a:t>Mer fokus på taktiska färdigheter.</a:t>
            </a:r>
          </a:p>
          <a:p>
            <a:pPr lvl="1"/>
            <a:r>
              <a:rPr lang="sv-SE" sz="1600" dirty="0"/>
              <a:t>Fysträning + koordinationsträning tillkommer 2025.</a:t>
            </a:r>
          </a:p>
          <a:p>
            <a:endParaRPr lang="sv-SE" sz="2000" dirty="0"/>
          </a:p>
          <a:p>
            <a:r>
              <a:rPr lang="sv-SE" sz="2000" dirty="0"/>
              <a:t>Fokus på fotboll! Vilja spela fotboll!</a:t>
            </a:r>
          </a:p>
          <a:p>
            <a:pPr lvl="1"/>
            <a:r>
              <a:rPr lang="sv-SE" sz="1600" dirty="0"/>
              <a:t>Ambitionen är att ha roligt med fotbollen på träning. Se, lyfta och utveckla varje spelare!</a:t>
            </a:r>
          </a:p>
          <a:p>
            <a:pPr lvl="1"/>
            <a:r>
              <a:rPr lang="sv-SE" sz="1600" dirty="0"/>
              <a:t>Stor träningsgrupp kräver fokus, ordning och reda, vilket är ett krav från oss ledare.</a:t>
            </a:r>
          </a:p>
          <a:p>
            <a:pPr lvl="1"/>
            <a:r>
              <a:rPr lang="sv-SE" sz="1600" dirty="0"/>
              <a:t>Föräldrar hjälper oss att förbereda killarna inför träning.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 lvl="1"/>
            <a:endParaRPr lang="sv-SE" sz="16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890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FC021-38DF-7F3E-E733-F0B934F5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E3E97B-C666-9DD7-E1B5-1A10E913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r>
              <a:rPr lang="sv-SE" sz="2000" dirty="0"/>
              <a:t>Intresseanmälan – Målvakt.</a:t>
            </a:r>
          </a:p>
          <a:p>
            <a:pPr lvl="1"/>
            <a:r>
              <a:rPr lang="sv-SE" sz="1600" dirty="0"/>
              <a:t>Målvaktsträning.</a:t>
            </a:r>
          </a:p>
          <a:p>
            <a:pPr lvl="1"/>
            <a:endParaRPr lang="sv-SE" sz="1600" dirty="0"/>
          </a:p>
          <a:p>
            <a:r>
              <a:rPr lang="sv-SE" sz="2000" dirty="0"/>
              <a:t>Utvecklingssamtal med killarna kommer bokas under träningstid.</a:t>
            </a:r>
          </a:p>
          <a:p>
            <a:endParaRPr lang="sv-SE" sz="2000" dirty="0"/>
          </a:p>
          <a:p>
            <a:r>
              <a:rPr lang="sv-SE" sz="2000" dirty="0"/>
              <a:t>Viktigt att vara i tid till träning. Samling 10-15 min innan träningsstart.</a:t>
            </a:r>
          </a:p>
          <a:p>
            <a:endParaRPr lang="sv-SE" sz="2000" dirty="0"/>
          </a:p>
          <a:p>
            <a:r>
              <a:rPr lang="sv-SE" sz="2000" dirty="0"/>
              <a:t>Laget.se</a:t>
            </a:r>
          </a:p>
          <a:p>
            <a:pPr lvl="1"/>
            <a:r>
              <a:rPr lang="sv-SE" sz="1600" dirty="0"/>
              <a:t>Svara på kallelser i tid för vår planerings skull, gärna innan 12:00 på träningsdag.</a:t>
            </a:r>
          </a:p>
          <a:p>
            <a:pPr lvl="1"/>
            <a:r>
              <a:rPr lang="sv-SE" sz="1600" dirty="0"/>
              <a:t>Uppdatera svar om ändring sker så snart ni kan.</a:t>
            </a:r>
          </a:p>
          <a:p>
            <a:pPr lvl="1"/>
            <a:r>
              <a:rPr lang="sv-SE" sz="1600" dirty="0"/>
              <a:t>Uppdatera gärna era kontaktuppgifter.</a:t>
            </a:r>
          </a:p>
          <a:p>
            <a:endParaRPr lang="sv-SE" sz="2000" dirty="0"/>
          </a:p>
          <a:p>
            <a:endParaRPr lang="sv-SE" sz="2000" dirty="0"/>
          </a:p>
          <a:p>
            <a:pPr lvl="1"/>
            <a:endParaRPr lang="sv-SE" sz="1600" dirty="0"/>
          </a:p>
        </p:txBody>
      </p:sp>
      <p:pic>
        <p:nvPicPr>
          <p:cNvPr id="4" name="Bildobjekt 3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F10A61AD-E29A-CBED-9CF0-4BB5A446C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7496" y="305672"/>
            <a:ext cx="883973" cy="1519926"/>
          </a:xfrm>
          <a:prstGeom prst="rect">
            <a:avLst/>
          </a:prstGeom>
          <a:noFill/>
        </p:spPr>
      </p:pic>
      <p:pic>
        <p:nvPicPr>
          <p:cNvPr id="5" name="Bildobjekt 4" descr="En bild som visar rita, skiss, clipart, illustration&#10;&#10;Automatiskt genererad beskrivning">
            <a:extLst>
              <a:ext uri="{FF2B5EF4-FFF2-40B4-BE49-F238E27FC236}">
                <a16:creationId xmlns:a16="http://schemas.microsoft.com/office/drawing/2014/main" id="{41992940-062B-A127-5560-A9FC5030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530" y="305672"/>
            <a:ext cx="883973" cy="1519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7872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1071</Words>
  <Application>Microsoft Office PowerPoint</Application>
  <PresentationFormat>Bredbild</PresentationFormat>
  <Paragraphs>170</Paragraphs>
  <Slides>17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Wingdings</vt:lpstr>
      <vt:lpstr>Office-tema</vt:lpstr>
      <vt:lpstr>Hammarö FK  P-11</vt:lpstr>
      <vt:lpstr>Agenda</vt:lpstr>
      <vt:lpstr>Ledargruppen</vt:lpstr>
      <vt:lpstr>Hammarö FK</vt:lpstr>
      <vt:lpstr>Vad är målet med mitt barns idrottande?</vt:lpstr>
      <vt:lpstr>Mål med verksamheten</vt:lpstr>
      <vt:lpstr>Värdegrund</vt:lpstr>
      <vt:lpstr>Träningsupplägg</vt:lpstr>
      <vt:lpstr>Träningsupplägg</vt:lpstr>
      <vt:lpstr>Träningsupplägg</vt:lpstr>
      <vt:lpstr>Modell 50 – 25 – 25 </vt:lpstr>
      <vt:lpstr>Matchupplägg</vt:lpstr>
      <vt:lpstr>Matchupplägg</vt:lpstr>
      <vt:lpstr>Cuper</vt:lpstr>
      <vt:lpstr>Kiosk, försäljning och sponsorer</vt:lpstr>
      <vt:lpstr>Samsyn</vt:lpstr>
      <vt:lpstr>Övriga 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Hammarö FK P2014</dc:title>
  <dc:creator>Patrik Werner</dc:creator>
  <cp:lastModifiedBy>Patrik Werner</cp:lastModifiedBy>
  <cp:revision>100</cp:revision>
  <dcterms:created xsi:type="dcterms:W3CDTF">2024-04-08T08:26:48Z</dcterms:created>
  <dcterms:modified xsi:type="dcterms:W3CDTF">2025-03-25T17:38:22Z</dcterms:modified>
</cp:coreProperties>
</file>