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69" r:id="rId6"/>
    <p:sldId id="260" r:id="rId7"/>
    <p:sldId id="266" r:id="rId8"/>
    <p:sldId id="267" r:id="rId9"/>
    <p:sldId id="261" r:id="rId10"/>
    <p:sldId id="268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34738-5D4A-4F6E-88D4-72674B324049}" type="datetimeFigureOut">
              <a:rPr lang="sv-SE" smtClean="0"/>
              <a:t>2024-04-09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1E87C-23D7-48D2-A411-227EB7CFC1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0149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1E87C-23D7-48D2-A411-227EB7CFC19D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579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7C095A-3729-19A0-7C24-7101DFA2E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788478A-634E-2F35-6DD9-DC4DE6BD0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96A706-2817-EA2E-2EF6-11DBACCF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78A210-273C-C1EC-57D1-BB4298D29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F7FBAD-FD6A-26D1-4613-6D0D45EB6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994664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7D75FB-26A7-A49A-CFC8-8FEAA2B9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01A6888-EF99-8E46-C45D-C3DD24742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918CAC-6158-132B-A913-D9FB0816D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E69CF5-D213-9954-5B1B-5DA900452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FCBE349-478A-F9AA-41D1-3D3A18D0B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413675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FC665D7-E319-5A2E-8CD7-E4DA26A8A0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E862FDC-9815-53CF-E516-6FD84873E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659511-F2AA-42C4-327D-EB5316C9E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D140F9-03D5-7318-C092-0097DD9D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BFD9B4-2F0E-ACC1-9A7F-73ED58502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745006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5B5D9F-8D16-6C95-C32D-1197DD75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487AF4-DD6E-82EB-5874-1BFFE446A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41F006-A7E7-4AE0-618A-289FDDFDC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522D1E-4FBE-8863-46CB-CCAEBA943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9AC3A1-DED2-9CA9-EC2E-AEE569A1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660726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1CF854-3F58-CC04-5E33-3B44CC9B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137512-00B0-A9D5-DFF1-25E3AC869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02659C-1275-9214-79A1-CBAAB07E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A5B2E1-78B7-37A7-B78B-7DAC8A5D2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56755CF-7116-E04C-0ACD-275F95468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107179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06CB17-69EC-92C5-508F-2E5F8FBAD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7C6FD9-9980-A8D7-3751-6299EB534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ACA7670-5D46-B8F1-E8A4-EA6DB4560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B2BAF01-03F8-C4DB-72BA-136DFDB3F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C2B476-34E8-869E-5E03-08DD19F4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794DB5-0889-5CEE-7E7E-796647BC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1112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D414D0-240F-F2C6-25A3-F37EDC1A6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2D31DB1-7516-56F6-2BA4-78B2DAE59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17361B3-06A5-6D20-9509-C46782BDF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9F2EA3A-D9BE-775E-E46C-9FAA67590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3FB7A29-F727-3D85-75C2-87F125803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B882C3C-E6F0-EAB9-6ECC-8ACB78E31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C7991C1-34ED-84FB-0B9C-1C40C178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41639F4-621A-D145-A5A0-22681750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194510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B8B55A-43CC-86CD-53BB-AC85B3E21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D08D5AA-08BF-D588-5B0D-CAC38D80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C0ED282-CD7F-189C-BE2D-BE0FAB364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BB36E8-D0FA-ADCC-7B84-EA075E51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334034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F2E32B0-377C-E963-C0E0-26E4003EA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45B24AF-9B38-E98F-078B-F0207928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9E6F0EA-B927-8C25-6310-5202C11C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57415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FD9CB8-36CC-6436-39CC-A4E1BC74C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117B0E-CE10-8FFF-BDEA-6D72BA4F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8A94384-32DB-283A-608D-0E9F5E857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C0B358-991F-30CD-3921-F5EF6D445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E8C3836-3053-DAE0-3304-A11C436D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D71F2CE-92D6-E3BD-9E34-29FBBF96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718004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81726F-59A7-7F34-E162-CA5C17618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4738F5E-F436-2717-74B2-F0C891305F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57CB43-D67D-9289-6EC2-521D90BBF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094EF0-8FD0-7205-28F3-EEEF6D778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CBBCBC7-3604-9BF0-AA17-6F291C26D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739582-CDE2-564E-E5E0-FC4AC7BF2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562548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C5C2020-BFD4-40C7-AC94-C8BEC51D3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10A3691-63E7-FDB7-0532-865EF8238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54AE82-24BE-3F5F-3DF5-DF99B59989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April 9, 2024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CA6747-8469-C09F-BFD5-0B1E6CE351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F70A92-7655-4491-875F-629285131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983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B88668-CE0B-FD31-7FF8-6D090A0DD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 algn="l"/>
            <a:r>
              <a:rPr lang="sv-SE" sz="6600" dirty="0"/>
              <a:t>Hammarö FK </a:t>
            </a:r>
            <a:br>
              <a:rPr lang="sv-SE" sz="6600" dirty="0"/>
            </a:br>
            <a:r>
              <a:rPr lang="sv-SE" sz="5400" dirty="0"/>
              <a:t>P-10</a:t>
            </a:r>
            <a:endParaRPr lang="sv-SE" sz="66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08808CD-93E0-1AB4-FE5C-856FB85895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>
            <a:normAutofit/>
          </a:bodyPr>
          <a:lstStyle/>
          <a:p>
            <a:pPr algn="l"/>
            <a:r>
              <a:rPr lang="sv-SE" dirty="0"/>
              <a:t>Föräldramöte 2024</a:t>
            </a:r>
          </a:p>
          <a:p>
            <a:pPr algn="l"/>
            <a:endParaRPr lang="sv-SE" dirty="0"/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1BB10CD1-4B08-07A2-DB8A-F71A3CE95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76019" y="657353"/>
            <a:ext cx="2586434" cy="44471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378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Matchupplägg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/>
              <a:t>Hjälpas åt med tvätt av matchtröjor!</a:t>
            </a:r>
          </a:p>
          <a:p>
            <a:pPr lvl="1"/>
            <a:r>
              <a:rPr lang="sv-SE" sz="1600" dirty="0"/>
              <a:t>Lämnas tillbaka på nästkommande träning.</a:t>
            </a:r>
          </a:p>
          <a:p>
            <a:endParaRPr lang="sv-SE" sz="2000" dirty="0"/>
          </a:p>
          <a:p>
            <a:r>
              <a:rPr lang="sv-SE" sz="2000" dirty="0">
                <a:sym typeface="Wingdings" panose="05000000000000000000" pitchFamily="2" charset="2"/>
              </a:rPr>
              <a:t>Kallelser till match:</a:t>
            </a: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Svara på kallelser, håll koll på deadline.</a:t>
            </a: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Ej svar på kallelse innan deadline = deltar ej. Ersättare kallas in.</a:t>
            </a: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Enbart kallelse gäller för match (många matcher i kalendern). Håll koll på vilken/vilka matcher er son är kallad till.</a:t>
            </a:r>
          </a:p>
          <a:p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>
                <a:sym typeface="Wingdings" panose="05000000000000000000" pitchFamily="2" charset="2"/>
              </a:rPr>
              <a:t>Domarvärdar på hemmamatcher.</a:t>
            </a: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Samtliga föräldrar som kollar på matcherna!</a:t>
            </a:r>
          </a:p>
          <a:p>
            <a:pPr marL="0" indent="0">
              <a:buNone/>
            </a:pPr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>
                <a:sym typeface="Wingdings" panose="05000000000000000000" pitchFamily="2" charset="2"/>
              </a:rPr>
              <a:t>Önskemål om matchdagar och vilka kompisar man vill spela med kan ej tillgodoses.</a:t>
            </a: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Vi är ett lag, jobbar för att alla ska vara kompisar 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1074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4606"/>
            <a:ext cx="10515600" cy="4141686"/>
          </a:xfrm>
        </p:spPr>
        <p:txBody>
          <a:bodyPr/>
          <a:lstStyle/>
          <a:p>
            <a:r>
              <a:rPr lang="sv-SE" sz="2000" dirty="0"/>
              <a:t>10-åringarnas Cup, </a:t>
            </a:r>
            <a:r>
              <a:rPr lang="sv-SE" sz="2000" dirty="0" err="1"/>
              <a:t>Ilanda</a:t>
            </a:r>
            <a:r>
              <a:rPr lang="sv-SE" sz="2000" dirty="0"/>
              <a:t>.</a:t>
            </a:r>
          </a:p>
          <a:p>
            <a:pPr lvl="1"/>
            <a:r>
              <a:rPr lang="sv-SE" sz="1800" dirty="0"/>
              <a:t>4st lag anmälda.</a:t>
            </a:r>
          </a:p>
          <a:p>
            <a:pPr lvl="1"/>
            <a:r>
              <a:rPr lang="sv-SE" sz="1800" dirty="0"/>
              <a:t>3-4 augusti.</a:t>
            </a:r>
          </a:p>
          <a:p>
            <a:endParaRPr lang="sv-SE" dirty="0"/>
          </a:p>
          <a:p>
            <a:r>
              <a:rPr lang="sv-SE" sz="2000" dirty="0"/>
              <a:t>Fler cuper</a:t>
            </a:r>
            <a:r>
              <a:rPr lang="sv-SE" sz="1600" dirty="0"/>
              <a:t> </a:t>
            </a:r>
            <a:r>
              <a:rPr lang="sv-SE" sz="2000" dirty="0"/>
              <a:t>kan tillkomma.</a:t>
            </a:r>
          </a:p>
          <a:p>
            <a:pPr lvl="1"/>
            <a:r>
              <a:rPr lang="sv-SE" sz="1800" dirty="0"/>
              <a:t>Kan då bli aktuellt med olika cuper pga. svårt att anmäla många lag.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2089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Kiosk, försäljning och sponsorer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Kiosk startas 2024 på </a:t>
            </a:r>
            <a:r>
              <a:rPr lang="sv-SE" sz="2000" dirty="0" err="1"/>
              <a:t>Mömons</a:t>
            </a:r>
            <a:r>
              <a:rPr lang="sv-SE" sz="2000" dirty="0"/>
              <a:t> IP.</a:t>
            </a:r>
          </a:p>
          <a:p>
            <a:pPr lvl="1"/>
            <a:r>
              <a:rPr lang="sv-SE" sz="1600" dirty="0"/>
              <a:t>Varje årskull i föreningen ansvarar för 2 veckor/år.</a:t>
            </a:r>
          </a:p>
          <a:p>
            <a:pPr lvl="1"/>
            <a:r>
              <a:rPr lang="sv-SE" sz="1600" dirty="0"/>
              <a:t>Med all sannolikhet enbart helg då Hammarö-lag har matcher.</a:t>
            </a:r>
          </a:p>
          <a:p>
            <a:pPr lvl="1"/>
            <a:r>
              <a:rPr lang="sv-SE" sz="1600" dirty="0"/>
              <a:t>Vill någon ta på sig ansvaret som kioskansvarig?</a:t>
            </a:r>
          </a:p>
          <a:p>
            <a:endParaRPr lang="sv-SE" sz="2000" dirty="0"/>
          </a:p>
          <a:p>
            <a:r>
              <a:rPr lang="sv-SE" sz="2000" dirty="0"/>
              <a:t>Försäljning.</a:t>
            </a:r>
          </a:p>
          <a:p>
            <a:pPr lvl="1"/>
            <a:r>
              <a:rPr lang="sv-SE" sz="1600" dirty="0"/>
              <a:t>Inget beslut taget angående försäljning. Kan bli aktuellt längre fram.</a:t>
            </a:r>
          </a:p>
          <a:p>
            <a:endParaRPr lang="sv-SE" sz="1600" dirty="0"/>
          </a:p>
          <a:p>
            <a:r>
              <a:rPr lang="sv-SE" sz="2000" dirty="0"/>
              <a:t>Sponsorer.</a:t>
            </a:r>
          </a:p>
          <a:p>
            <a:pPr lvl="1"/>
            <a:r>
              <a:rPr lang="sv-SE" sz="1600" dirty="0"/>
              <a:t>Tony Gustafsson sponsoransvarig.</a:t>
            </a:r>
          </a:p>
          <a:p>
            <a:pPr lvl="1"/>
            <a:r>
              <a:rPr lang="sv-SE" sz="1600" dirty="0"/>
              <a:t>Sponsorer klara till t-shirt, därav inga beställningar av träningskläder ännu.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3260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Samsyn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Varför erbjuder Hammarö FK fotbollsträning året runt?</a:t>
            </a:r>
          </a:p>
          <a:p>
            <a:endParaRPr lang="sv-SE" sz="2000" dirty="0"/>
          </a:p>
          <a:p>
            <a:r>
              <a:rPr lang="sv-SE" sz="2000" dirty="0"/>
              <a:t>Dialog med ledare i de andra idrotterna.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0000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Övriga frågor?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99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000" dirty="0"/>
              <a:t>Ledargruppen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Mål med verksamheten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Värdegrund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Träningsupplägg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Matchupplägg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Cuper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Kiosk, försäljning och sponsorer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Samsyn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Övriga frågor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735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Ledargruppen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/>
              <a:t>Patrik Werner – Huvudansvarig och kontaktperson</a:t>
            </a:r>
          </a:p>
          <a:p>
            <a:r>
              <a:rPr lang="sv-SE" sz="2000" dirty="0"/>
              <a:t>Andreas Ottosson</a:t>
            </a:r>
          </a:p>
          <a:p>
            <a:r>
              <a:rPr lang="sv-SE" sz="2000" dirty="0"/>
              <a:t>Anders Persson</a:t>
            </a:r>
          </a:p>
          <a:p>
            <a:r>
              <a:rPr lang="sv-SE" sz="2000" dirty="0"/>
              <a:t>Christian </a:t>
            </a:r>
            <a:r>
              <a:rPr lang="sv-SE" sz="2000" dirty="0" err="1"/>
              <a:t>Jarung</a:t>
            </a:r>
            <a:endParaRPr lang="sv-SE" sz="2000" dirty="0"/>
          </a:p>
          <a:p>
            <a:r>
              <a:rPr lang="sv-SE" sz="2000" dirty="0"/>
              <a:t>David Klevmarken</a:t>
            </a:r>
          </a:p>
          <a:p>
            <a:r>
              <a:rPr lang="sv-SE" sz="2000" dirty="0"/>
              <a:t>Erik Sigurdsson</a:t>
            </a:r>
          </a:p>
          <a:p>
            <a:r>
              <a:rPr lang="sv-SE" sz="2000" dirty="0"/>
              <a:t>Fredrik Sandlund</a:t>
            </a:r>
          </a:p>
          <a:p>
            <a:r>
              <a:rPr lang="sv-SE" sz="2000" dirty="0"/>
              <a:t>Jonas Svensson</a:t>
            </a:r>
          </a:p>
          <a:p>
            <a:r>
              <a:rPr lang="sv-SE" sz="2000" dirty="0"/>
              <a:t>Johan Holmgård</a:t>
            </a:r>
          </a:p>
          <a:p>
            <a:r>
              <a:rPr lang="sv-SE" sz="2000" dirty="0"/>
              <a:t>Simon Ericsson</a:t>
            </a:r>
          </a:p>
          <a:p>
            <a:r>
              <a:rPr lang="sv-SE" sz="2000" dirty="0"/>
              <a:t>Tony Gustafsson</a:t>
            </a:r>
          </a:p>
          <a:p>
            <a:endParaRPr lang="sv-SE" sz="20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813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Mål med verksamheten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Vi vill skapa en miljö och verksamhet där vi på bästa sätt stöttar killarna i utvecklingen av sina fotbollsfärdigheter!</a:t>
            </a:r>
          </a:p>
          <a:p>
            <a:pPr lvl="1"/>
            <a:r>
              <a:rPr lang="sv-SE" sz="1600" dirty="0"/>
              <a:t>Genom en hög ledartäthet skapar vi förutsättningar att se varje individ.</a:t>
            </a:r>
          </a:p>
          <a:p>
            <a:endParaRPr lang="sv-SE" sz="1800" dirty="0"/>
          </a:p>
          <a:p>
            <a:r>
              <a:rPr lang="sv-SE" sz="2000" dirty="0"/>
              <a:t>Vi vill att så många killar som möjligt spelar fotboll så länge som möjligt!</a:t>
            </a:r>
          </a:p>
          <a:p>
            <a:endParaRPr lang="sv-SE" sz="1800" dirty="0"/>
          </a:p>
          <a:p>
            <a:r>
              <a:rPr lang="sv-SE" sz="2000" dirty="0"/>
              <a:t>Vi vill stötta killarna att inte enbart utvecklas som fotbollsspelare, utan även som medmänniskor som bryr sig om sina kompisar/lagkamrater!</a:t>
            </a:r>
          </a:p>
          <a:p>
            <a:endParaRPr lang="sv-SE" sz="2000" dirty="0"/>
          </a:p>
          <a:p>
            <a:r>
              <a:rPr lang="sv-SE" sz="2000" dirty="0"/>
              <a:t>Hammarö FK har som ambition att vara en förening som erbjuder en gedigen fotbollsutbildning som kan vara en språngbräda till större föreningar!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8716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Värdegrund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Respekt och Jämlikhet.</a:t>
            </a:r>
          </a:p>
          <a:p>
            <a:pPr lvl="1"/>
            <a:r>
              <a:rPr lang="sv-SE" sz="1600" dirty="0"/>
              <a:t>Bemöt andra som du själv vill bli bemött! (medspelare, motspelare, ledare, domare)</a:t>
            </a:r>
          </a:p>
          <a:p>
            <a:pPr lvl="1"/>
            <a:r>
              <a:rPr lang="sv-SE" sz="1600" dirty="0"/>
              <a:t>Nolltolerans mot kränkning, mobbning, rasism, diskriminering!</a:t>
            </a:r>
          </a:p>
          <a:p>
            <a:pPr lvl="1"/>
            <a:r>
              <a:rPr lang="sv-SE" sz="1600" dirty="0"/>
              <a:t>Svordomar, könsord och rasistiska ord accepteras inte!</a:t>
            </a:r>
          </a:p>
          <a:p>
            <a:pPr lvl="1"/>
            <a:r>
              <a:rPr lang="sv-SE" sz="1600" dirty="0"/>
              <a:t>Föräldrar hjälper oss ledare!</a:t>
            </a:r>
          </a:p>
          <a:p>
            <a:pPr lvl="1"/>
            <a:endParaRPr lang="sv-SE" sz="1600" dirty="0"/>
          </a:p>
          <a:p>
            <a:r>
              <a:rPr lang="sv-SE" sz="2000" dirty="0"/>
              <a:t>Uppmuntra och ge beröm till sina kompisar!</a:t>
            </a:r>
          </a:p>
          <a:p>
            <a:pPr lvl="1"/>
            <a:r>
              <a:rPr lang="sv-SE" sz="1600" dirty="0"/>
              <a:t>Skapar glädje och engagemang och bidrar till ett livslångt idrotts- och föreningsintresse.</a:t>
            </a:r>
          </a:p>
          <a:p>
            <a:endParaRPr lang="sv-SE" sz="2000" dirty="0"/>
          </a:p>
          <a:p>
            <a:r>
              <a:rPr lang="sv-SE" sz="2000" dirty="0"/>
              <a:t>Laget före jaget.</a:t>
            </a:r>
          </a:p>
          <a:p>
            <a:endParaRPr lang="sv-SE" sz="2000" dirty="0"/>
          </a:p>
          <a:p>
            <a:r>
              <a:rPr lang="sv-SE" sz="2000" dirty="0"/>
              <a:t>Fokus på fotboll när vi är på träning och match!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3197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Träningsupplägg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 lnSpcReduction="10000"/>
          </a:bodyPr>
          <a:lstStyle/>
          <a:p>
            <a:r>
              <a:rPr lang="sv-SE" sz="2000" dirty="0"/>
              <a:t>Två träningsgrupper blir en!</a:t>
            </a:r>
            <a:br>
              <a:rPr lang="sv-SE" sz="2000" dirty="0"/>
            </a:br>
            <a:endParaRPr lang="sv-SE" sz="2000" dirty="0"/>
          </a:p>
          <a:p>
            <a:r>
              <a:rPr lang="sv-SE" sz="2000" dirty="0"/>
              <a:t>2st träningar/vecka som grund. Extra träningar kan tillkomma.</a:t>
            </a:r>
          </a:p>
          <a:p>
            <a:pPr lvl="1"/>
            <a:r>
              <a:rPr lang="sv-SE" sz="1600" dirty="0"/>
              <a:t>Kalendern alltid uppdaterad.</a:t>
            </a:r>
            <a:endParaRPr lang="sv-SE" sz="2000" dirty="0"/>
          </a:p>
          <a:p>
            <a:pPr marL="457200" lvl="1" indent="0">
              <a:buNone/>
            </a:pPr>
            <a:endParaRPr lang="sv-SE" sz="1600" dirty="0"/>
          </a:p>
          <a:p>
            <a:r>
              <a:rPr lang="sv-SE" sz="2000" dirty="0"/>
              <a:t>Träningsupplägg:</a:t>
            </a:r>
          </a:p>
          <a:p>
            <a:pPr lvl="1"/>
            <a:r>
              <a:rPr lang="sv-SE" sz="1600" dirty="0"/>
              <a:t>Fortsatt fokus på individuella färdigheter såsom driva, passa, skjuta och övrig teknik.</a:t>
            </a:r>
          </a:p>
          <a:p>
            <a:pPr lvl="1"/>
            <a:r>
              <a:rPr lang="sv-SE" sz="1600" dirty="0"/>
              <a:t>Mer fokus på samspel och större spel 7v7.</a:t>
            </a:r>
          </a:p>
          <a:p>
            <a:endParaRPr lang="sv-SE" sz="2000" dirty="0"/>
          </a:p>
          <a:p>
            <a:r>
              <a:rPr lang="sv-SE" sz="2000" dirty="0"/>
              <a:t>Fokus på fotboll! Vilja </a:t>
            </a:r>
            <a:r>
              <a:rPr lang="sv-SE" sz="2000"/>
              <a:t>spela fotboll!</a:t>
            </a:r>
            <a:endParaRPr lang="sv-SE" sz="2000" dirty="0"/>
          </a:p>
          <a:p>
            <a:pPr lvl="1"/>
            <a:r>
              <a:rPr lang="sv-SE" sz="1600" dirty="0"/>
              <a:t>Ambitionen är att ha roligt med fotbollen på träning. Se, lyfta och utveckla varje spelare!</a:t>
            </a:r>
          </a:p>
          <a:p>
            <a:pPr lvl="1"/>
            <a:r>
              <a:rPr lang="sv-SE" sz="1600" dirty="0"/>
              <a:t>Stor träningsgrupp kräver fokus, ordning och reda, vilket är ett krav från oss ledare.</a:t>
            </a:r>
          </a:p>
          <a:p>
            <a:pPr lvl="1"/>
            <a:r>
              <a:rPr lang="sv-SE" sz="1600" dirty="0"/>
              <a:t>Föräldrar hjälper oss att förbereda killarna inför träning.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pPr lvl="1"/>
            <a:endParaRPr lang="sv-SE" sz="16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890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Träningsupplägg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Intresseanmälan – Målvakt.</a:t>
            </a:r>
            <a:endParaRPr lang="sv-SE" sz="1200" dirty="0"/>
          </a:p>
          <a:p>
            <a:endParaRPr lang="sv-SE" sz="2000" dirty="0"/>
          </a:p>
          <a:p>
            <a:r>
              <a:rPr lang="sv-SE" sz="2000" dirty="0"/>
              <a:t>Viktigt att försöka vara i tid till träning. Samling 10-15 min innan träningsstart.</a:t>
            </a:r>
          </a:p>
          <a:p>
            <a:endParaRPr lang="sv-SE" sz="2000" dirty="0"/>
          </a:p>
          <a:p>
            <a:r>
              <a:rPr lang="sv-SE" sz="2000" dirty="0"/>
              <a:t>Laget.se</a:t>
            </a:r>
          </a:p>
          <a:p>
            <a:pPr lvl="1"/>
            <a:r>
              <a:rPr lang="sv-SE" sz="1600" dirty="0"/>
              <a:t>Svara på kallelser i tid för vår planerings skull, gärna innan 12:00 på träningsdag.</a:t>
            </a:r>
          </a:p>
          <a:p>
            <a:pPr lvl="1"/>
            <a:r>
              <a:rPr lang="sv-SE" sz="1600" dirty="0"/>
              <a:t>Uppdatera svar om ändring sker så snart ni kan.</a:t>
            </a:r>
          </a:p>
          <a:p>
            <a:pPr lvl="1"/>
            <a:r>
              <a:rPr lang="sv-SE" sz="1600" dirty="0"/>
              <a:t>Uppdatera gärna era kontaktuppgifter.</a:t>
            </a:r>
          </a:p>
          <a:p>
            <a:endParaRPr lang="sv-SE" sz="2000" dirty="0"/>
          </a:p>
          <a:p>
            <a:endParaRPr lang="sv-SE" sz="2000" dirty="0"/>
          </a:p>
          <a:p>
            <a:pPr lvl="1"/>
            <a:endParaRPr lang="sv-SE" sz="16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787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Träningsupplägg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Nivåanpassning i träning.</a:t>
            </a:r>
          </a:p>
          <a:p>
            <a:pPr lvl="1"/>
            <a:r>
              <a:rPr lang="sv-SE" sz="1800" i="1" dirty="0"/>
              <a:t>Vissa</a:t>
            </a:r>
            <a:r>
              <a:rPr lang="sv-SE" sz="1800" dirty="0"/>
              <a:t> delar av </a:t>
            </a:r>
            <a:r>
              <a:rPr lang="sv-SE" sz="1800" i="1" dirty="0"/>
              <a:t>vissa</a:t>
            </a:r>
            <a:r>
              <a:rPr lang="sv-SE" sz="1800" dirty="0"/>
              <a:t> träningar.</a:t>
            </a:r>
          </a:p>
          <a:p>
            <a:pPr lvl="1"/>
            <a:r>
              <a:rPr lang="sv-SE" sz="1800" dirty="0"/>
              <a:t>Varför?</a:t>
            </a:r>
          </a:p>
          <a:p>
            <a:pPr lvl="2"/>
            <a:r>
              <a:rPr lang="sv-SE" sz="1600" dirty="0"/>
              <a:t>Målet är att få alla att lyckas och känna bekräftelse = skapar glädje, intresse och utveckling!</a:t>
            </a:r>
          </a:p>
          <a:p>
            <a:pPr lvl="2"/>
            <a:r>
              <a:rPr lang="sv-SE" sz="1600" u="sng" dirty="0"/>
              <a:t>Viktigt</a:t>
            </a:r>
            <a:r>
              <a:rPr lang="sv-SE" sz="1600" dirty="0"/>
              <a:t> att ej skapa fasta, statiska, grupper, blir då nivåindelning vilket inte är ok!</a:t>
            </a:r>
          </a:p>
          <a:p>
            <a:pPr lvl="2"/>
            <a:r>
              <a:rPr lang="sv-SE" sz="1600" dirty="0"/>
              <a:t>Alla får samma förutsättningar!</a:t>
            </a:r>
            <a:endParaRPr lang="sv-SE" sz="1800" dirty="0"/>
          </a:p>
          <a:p>
            <a:pPr lvl="1"/>
            <a:endParaRPr lang="sv-SE" sz="1800" dirty="0"/>
          </a:p>
          <a:p>
            <a:pPr lvl="1"/>
            <a:r>
              <a:rPr lang="sv-SE" sz="1800" dirty="0"/>
              <a:t>Förespråkas och rekommenderas av förbundet i viss del av träning från yngre åldrar.</a:t>
            </a:r>
          </a:p>
          <a:p>
            <a:pPr lvl="1"/>
            <a:r>
              <a:rPr lang="sv-SE" sz="1800" dirty="0"/>
              <a:t>Förening och samtliga årskullar hjälps åt för att använda detta på bästa sätt.</a:t>
            </a:r>
          </a:p>
          <a:p>
            <a:endParaRPr lang="sv-SE" sz="2000" dirty="0"/>
          </a:p>
          <a:p>
            <a:pPr lvl="1"/>
            <a:endParaRPr lang="sv-SE" sz="16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7930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Matchupplägg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/>
              <a:t>6st lag anmälda till seriespel 7v7.</a:t>
            </a:r>
          </a:p>
          <a:p>
            <a:pPr lvl="1"/>
            <a:r>
              <a:rPr lang="sv-SE" sz="1600" dirty="0"/>
              <a:t>Fasta lag under en period + möjlighet till två matcher/helg (intresseanmälan kommer).</a:t>
            </a:r>
          </a:p>
          <a:p>
            <a:endParaRPr lang="sv-SE" sz="2000" dirty="0"/>
          </a:p>
          <a:p>
            <a:r>
              <a:rPr lang="sv-SE" sz="2000" dirty="0"/>
              <a:t>10 spelare/lag rekommenderas.</a:t>
            </a:r>
          </a:p>
          <a:p>
            <a:endParaRPr lang="sv-SE" sz="2000" dirty="0"/>
          </a:p>
          <a:p>
            <a:r>
              <a:rPr lang="sv-SE" sz="2000" dirty="0"/>
              <a:t>Samma positioner under hela matcher, om möjligt.</a:t>
            </a:r>
          </a:p>
          <a:p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>
                <a:sym typeface="Wingdings" panose="05000000000000000000" pitchFamily="2" charset="2"/>
              </a:rPr>
              <a:t>Omklädningsrum innan och efter match, om möjlighet finns.</a:t>
            </a: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Föräldrar får gärna hålla sig undan från omklädningsrummet </a:t>
            </a:r>
          </a:p>
          <a:p>
            <a:endParaRPr lang="sv-SE" sz="2000" dirty="0"/>
          </a:p>
          <a:p>
            <a:r>
              <a:rPr lang="sv-SE" sz="2000" dirty="0"/>
              <a:t>Spelare/ledare på en sida plan, föräldrar på andra sidan, om möjligt!</a:t>
            </a:r>
            <a:endParaRPr lang="sv-SE" sz="2000" dirty="0">
              <a:sym typeface="Wingdings" panose="05000000000000000000" pitchFamily="2" charset="2"/>
            </a:endParaRP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Försök att inte coacha egna barn från sidlinjen.</a:t>
            </a:r>
            <a:endParaRPr lang="sv-SE" sz="20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5889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</TotalTime>
  <Words>781</Words>
  <Application>Microsoft Office PowerPoint</Application>
  <PresentationFormat>Bredbild</PresentationFormat>
  <Paragraphs>133</Paragraphs>
  <Slides>14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Wingdings</vt:lpstr>
      <vt:lpstr>Office-tema</vt:lpstr>
      <vt:lpstr>Hammarö FK  P-10</vt:lpstr>
      <vt:lpstr>Agenda</vt:lpstr>
      <vt:lpstr>Ledargruppen</vt:lpstr>
      <vt:lpstr>Mål med verksamheten</vt:lpstr>
      <vt:lpstr>Värdegrund</vt:lpstr>
      <vt:lpstr>Träningsupplägg</vt:lpstr>
      <vt:lpstr>Träningsupplägg</vt:lpstr>
      <vt:lpstr>Träningsupplägg</vt:lpstr>
      <vt:lpstr>Matchupplägg</vt:lpstr>
      <vt:lpstr>Matchupplägg</vt:lpstr>
      <vt:lpstr>Cuper</vt:lpstr>
      <vt:lpstr>Kiosk, försäljning och sponsorer</vt:lpstr>
      <vt:lpstr>Samsyn</vt:lpstr>
      <vt:lpstr>Övriga 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Hammarö FK P2014</dc:title>
  <dc:creator>Patrik Werner</dc:creator>
  <cp:lastModifiedBy>Patrik Werner</cp:lastModifiedBy>
  <cp:revision>65</cp:revision>
  <dcterms:created xsi:type="dcterms:W3CDTF">2024-04-08T08:26:48Z</dcterms:created>
  <dcterms:modified xsi:type="dcterms:W3CDTF">2024-04-09T12:12:35Z</dcterms:modified>
</cp:coreProperties>
</file>