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56" r:id="rId6"/>
    <p:sldId id="269" r:id="rId7"/>
    <p:sldId id="257" r:id="rId8"/>
    <p:sldId id="265" r:id="rId9"/>
    <p:sldId id="267" r:id="rId10"/>
    <p:sldId id="270" r:id="rId11"/>
    <p:sldId id="258" r:id="rId12"/>
    <p:sldId id="259" r:id="rId13"/>
    <p:sldId id="260" r:id="rId14"/>
    <p:sldId id="261" r:id="rId15"/>
    <p:sldId id="262" r:id="rId16"/>
    <p:sldId id="263" r:id="rId17"/>
    <p:sldId id="266" r:id="rId18"/>
    <p:sldId id="268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21EC2-8588-4404-AB4C-2B72B0EE1C42}" v="491" dt="2021-05-09T07:48:0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Hjelmqvist Mattsson" userId="bdd67941-c198-49b5-a7cd-3865310cad51" providerId="ADAL" clId="{02521EC2-8588-4404-AB4C-2B72B0EE1C42}"/>
    <pc:docChg chg="undo custSel addSld delSld modSld">
      <pc:chgData name="Karolina Hjelmqvist Mattsson" userId="bdd67941-c198-49b5-a7cd-3865310cad51" providerId="ADAL" clId="{02521EC2-8588-4404-AB4C-2B72B0EE1C42}" dt="2021-05-09T07:48:16.137" v="2508" actId="26606"/>
      <pc:docMkLst>
        <pc:docMk/>
      </pc:docMkLst>
      <pc:sldChg chg="modSp">
        <pc:chgData name="Karolina Hjelmqvist Mattsson" userId="bdd67941-c198-49b5-a7cd-3865310cad51" providerId="ADAL" clId="{02521EC2-8588-4404-AB4C-2B72B0EE1C42}" dt="2021-05-08T15:59:33.386" v="53" actId="20577"/>
        <pc:sldMkLst>
          <pc:docMk/>
          <pc:sldMk cId="2602073804" sldId="256"/>
        </pc:sldMkLst>
        <pc:spChg chg="mod">
          <ac:chgData name="Karolina Hjelmqvist Mattsson" userId="bdd67941-c198-49b5-a7cd-3865310cad51" providerId="ADAL" clId="{02521EC2-8588-4404-AB4C-2B72B0EE1C42}" dt="2021-05-08T15:59:33.386" v="53" actId="20577"/>
          <ac:spMkLst>
            <pc:docMk/>
            <pc:sldMk cId="2602073804" sldId="256"/>
            <ac:spMk id="2" creationId="{297A6431-BAAB-4902-92E1-6B7279258FA6}"/>
          </ac:spMkLst>
        </pc:spChg>
      </pc:sldChg>
      <pc:sldChg chg="addSp delSp modSp mod modAnim">
        <pc:chgData name="Karolina Hjelmqvist Mattsson" userId="bdd67941-c198-49b5-a7cd-3865310cad51" providerId="ADAL" clId="{02521EC2-8588-4404-AB4C-2B72B0EE1C42}" dt="2021-05-08T20:49:35.662" v="2374" actId="20577"/>
        <pc:sldMkLst>
          <pc:docMk/>
          <pc:sldMk cId="2589677997" sldId="257"/>
        </pc:sldMkLst>
        <pc:spChg chg="mod">
          <ac:chgData name="Karolina Hjelmqvist Mattsson" userId="bdd67941-c198-49b5-a7cd-3865310cad51" providerId="ADAL" clId="{02521EC2-8588-4404-AB4C-2B72B0EE1C42}" dt="2021-05-08T20:47:02.524" v="2298" actId="26606"/>
          <ac:spMkLst>
            <pc:docMk/>
            <pc:sldMk cId="2589677997" sldId="257"/>
            <ac:spMk id="2" creationId="{128A95E9-6104-4272-BDFA-C7E59207DCEA}"/>
          </ac:spMkLst>
        </pc:spChg>
        <pc:spChg chg="mod">
          <ac:chgData name="Karolina Hjelmqvist Mattsson" userId="bdd67941-c198-49b5-a7cd-3865310cad51" providerId="ADAL" clId="{02521EC2-8588-4404-AB4C-2B72B0EE1C42}" dt="2021-05-08T20:49:35.662" v="2374" actId="20577"/>
          <ac:spMkLst>
            <pc:docMk/>
            <pc:sldMk cId="2589677997" sldId="257"/>
            <ac:spMk id="3" creationId="{10ADE7BC-F789-4566-B953-1D6F845FEA46}"/>
          </ac:spMkLst>
        </pc:spChg>
        <pc:spChg chg="del">
          <ac:chgData name="Karolina Hjelmqvist Mattsson" userId="bdd67941-c198-49b5-a7cd-3865310cad51" providerId="ADAL" clId="{02521EC2-8588-4404-AB4C-2B72B0EE1C42}" dt="2021-05-08T17:13:13.895" v="1948" actId="26606"/>
          <ac:spMkLst>
            <pc:docMk/>
            <pc:sldMk cId="2589677997" sldId="257"/>
            <ac:spMk id="31" creationId="{4038CB10-1F5C-4D54-9DF7-12586DE5B007}"/>
          </ac:spMkLst>
        </pc:spChg>
        <pc:spChg chg="del">
          <ac:chgData name="Karolina Hjelmqvist Mattsson" userId="bdd67941-c198-49b5-a7cd-3865310cad51" providerId="ADAL" clId="{02521EC2-8588-4404-AB4C-2B72B0EE1C42}" dt="2021-05-08T17:13:13.895" v="1948" actId="26606"/>
          <ac:spMkLst>
            <pc:docMk/>
            <pc:sldMk cId="2589677997" sldId="257"/>
            <ac:spMk id="32" creationId="{73ED6512-6858-4552-B699-9A97FE9A4EA2}"/>
          </ac:spMkLst>
        </pc:spChg>
        <pc:spChg chg="add del">
          <ac:chgData name="Karolina Hjelmqvist Mattsson" userId="bdd67941-c198-49b5-a7cd-3865310cad51" providerId="ADAL" clId="{02521EC2-8588-4404-AB4C-2B72B0EE1C42}" dt="2021-05-08T20:47:02.540" v="2299" actId="26606"/>
          <ac:spMkLst>
            <pc:docMk/>
            <pc:sldMk cId="2589677997" sldId="257"/>
            <ac:spMk id="37" creationId="{E8A8EAB8-D2FF-444D-B34B-7D32F106AD0E}"/>
          </ac:spMkLst>
        </pc:spChg>
        <pc:spChg chg="add del">
          <ac:chgData name="Karolina Hjelmqvist Mattsson" userId="bdd67941-c198-49b5-a7cd-3865310cad51" providerId="ADAL" clId="{02521EC2-8588-4404-AB4C-2B72B0EE1C42}" dt="2021-05-08T20:47:02.524" v="2298" actId="26606"/>
          <ac:spMkLst>
            <pc:docMk/>
            <pc:sldMk cId="2589677997" sldId="257"/>
            <ac:spMk id="46" creationId="{B95B9BA8-1D69-4796-85F5-B6D0BD52354B}"/>
          </ac:spMkLst>
        </pc:spChg>
        <pc:spChg chg="add">
          <ac:chgData name="Karolina Hjelmqvist Mattsson" userId="bdd67941-c198-49b5-a7cd-3865310cad51" providerId="ADAL" clId="{02521EC2-8588-4404-AB4C-2B72B0EE1C42}" dt="2021-05-08T20:47:02.540" v="2299" actId="26606"/>
          <ac:spMkLst>
            <pc:docMk/>
            <pc:sldMk cId="2589677997" sldId="257"/>
            <ac:spMk id="56" creationId="{E8A8EAB8-D2FF-444D-B34B-7D32F106AD0E}"/>
          </ac:spMkLst>
        </pc:spChg>
        <pc:grpChg chg="add del">
          <ac:chgData name="Karolina Hjelmqvist Mattsson" userId="bdd67941-c198-49b5-a7cd-3865310cad51" providerId="ADAL" clId="{02521EC2-8588-4404-AB4C-2B72B0EE1C42}" dt="2021-05-08T20:47:02.524" v="2298" actId="26606"/>
          <ac:grpSpMkLst>
            <pc:docMk/>
            <pc:sldMk cId="2589677997" sldId="257"/>
            <ac:grpSpMk id="48" creationId="{D44E3F87-3D58-4B03-86B2-15A5C5B9C964}"/>
          </ac:grpSpMkLst>
        </pc:grpChg>
        <pc:picChg chg="mod ord">
          <ac:chgData name="Karolina Hjelmqvist Mattsson" userId="bdd67941-c198-49b5-a7cd-3865310cad51" providerId="ADAL" clId="{02521EC2-8588-4404-AB4C-2B72B0EE1C42}" dt="2021-05-08T20:47:02.524" v="2298" actId="26606"/>
          <ac:picMkLst>
            <pc:docMk/>
            <pc:sldMk cId="2589677997" sldId="257"/>
            <ac:picMk id="5" creationId="{4BCC64FF-AD0B-4A2F-8345-BB9AB72E04E2}"/>
          </ac:picMkLst>
        </pc:picChg>
        <pc:cxnChg chg="add del">
          <ac:chgData name="Karolina Hjelmqvist Mattsson" userId="bdd67941-c198-49b5-a7cd-3865310cad51" providerId="ADAL" clId="{02521EC2-8588-4404-AB4C-2B72B0EE1C42}" dt="2021-05-08T20:47:02.540" v="2299" actId="26606"/>
          <ac:cxnSpMkLst>
            <pc:docMk/>
            <pc:sldMk cId="2589677997" sldId="257"/>
            <ac:cxnSpMk id="39" creationId="{EEA38897-7BA3-4408-8083-3235339C4A60}"/>
          </ac:cxnSpMkLst>
        </pc:cxnChg>
        <pc:cxnChg chg="add del">
          <ac:chgData name="Karolina Hjelmqvist Mattsson" userId="bdd67941-c198-49b5-a7cd-3865310cad51" providerId="ADAL" clId="{02521EC2-8588-4404-AB4C-2B72B0EE1C42}" dt="2021-05-08T20:47:02.540" v="2299" actId="26606"/>
          <ac:cxnSpMkLst>
            <pc:docMk/>
            <pc:sldMk cId="2589677997" sldId="257"/>
            <ac:cxnSpMk id="41" creationId="{F11AD06B-AB20-4097-8606-5DA00DBACE88}"/>
          </ac:cxnSpMkLst>
        </pc:cxnChg>
        <pc:cxnChg chg="add">
          <ac:chgData name="Karolina Hjelmqvist Mattsson" userId="bdd67941-c198-49b5-a7cd-3865310cad51" providerId="ADAL" clId="{02521EC2-8588-4404-AB4C-2B72B0EE1C42}" dt="2021-05-08T20:47:02.540" v="2299" actId="26606"/>
          <ac:cxnSpMkLst>
            <pc:docMk/>
            <pc:sldMk cId="2589677997" sldId="257"/>
            <ac:cxnSpMk id="50" creationId="{F11AD06B-AB20-4097-8606-5DA00DBACE88}"/>
          </ac:cxnSpMkLst>
        </pc:cxnChg>
        <pc:cxnChg chg="add">
          <ac:chgData name="Karolina Hjelmqvist Mattsson" userId="bdd67941-c198-49b5-a7cd-3865310cad51" providerId="ADAL" clId="{02521EC2-8588-4404-AB4C-2B72B0EE1C42}" dt="2021-05-08T20:47:02.540" v="2299" actId="26606"/>
          <ac:cxnSpMkLst>
            <pc:docMk/>
            <pc:sldMk cId="2589677997" sldId="257"/>
            <ac:cxnSpMk id="57" creationId="{EEA38897-7BA3-4408-8083-3235339C4A60}"/>
          </ac:cxnSpMkLst>
        </pc:cxnChg>
      </pc:sldChg>
      <pc:sldChg chg="addSp delSp modSp mod modAnim setClrOvrMap">
        <pc:chgData name="Karolina Hjelmqvist Mattsson" userId="bdd67941-c198-49b5-a7cd-3865310cad51" providerId="ADAL" clId="{02521EC2-8588-4404-AB4C-2B72B0EE1C42}" dt="2021-05-08T16:11:42.237" v="490"/>
        <pc:sldMkLst>
          <pc:docMk/>
          <pc:sldMk cId="3932090411" sldId="258"/>
        </pc:sldMkLst>
        <pc:spChg chg="mod">
          <ac:chgData name="Karolina Hjelmqvist Mattsson" userId="bdd67941-c198-49b5-a7cd-3865310cad51" providerId="ADAL" clId="{02521EC2-8588-4404-AB4C-2B72B0EE1C42}" dt="2021-05-08T16:05:39.609" v="178" actId="26606"/>
          <ac:spMkLst>
            <pc:docMk/>
            <pc:sldMk cId="3932090411" sldId="258"/>
            <ac:spMk id="2" creationId="{12BF220B-7C5A-42DA-B885-8D21BB18E736}"/>
          </ac:spMkLst>
        </pc:spChg>
        <pc:spChg chg="mod">
          <ac:chgData name="Karolina Hjelmqvist Mattsson" userId="bdd67941-c198-49b5-a7cd-3865310cad51" providerId="ADAL" clId="{02521EC2-8588-4404-AB4C-2B72B0EE1C42}" dt="2021-05-08T16:09:33.258" v="484" actId="20577"/>
          <ac:spMkLst>
            <pc:docMk/>
            <pc:sldMk cId="3932090411" sldId="258"/>
            <ac:spMk id="3" creationId="{698A53AB-E181-4B01-A286-88BD79138BD2}"/>
          </ac:spMkLst>
        </pc:spChg>
        <pc:spChg chg="del">
          <ac:chgData name="Karolina Hjelmqvist Mattsson" userId="bdd67941-c198-49b5-a7cd-3865310cad51" providerId="ADAL" clId="{02521EC2-8588-4404-AB4C-2B72B0EE1C42}" dt="2021-05-08T16:05:39.609" v="178" actId="26606"/>
          <ac:spMkLst>
            <pc:docMk/>
            <pc:sldMk cId="3932090411" sldId="258"/>
            <ac:spMk id="10" creationId="{A3BAF07C-C39E-42EB-BB22-8D46691D9735}"/>
          </ac:spMkLst>
        </pc:spChg>
        <pc:spChg chg="del">
          <ac:chgData name="Karolina Hjelmqvist Mattsson" userId="bdd67941-c198-49b5-a7cd-3865310cad51" providerId="ADAL" clId="{02521EC2-8588-4404-AB4C-2B72B0EE1C42}" dt="2021-05-08T16:05:39.609" v="178" actId="26606"/>
          <ac:spMkLst>
            <pc:docMk/>
            <pc:sldMk cId="3932090411" sldId="258"/>
            <ac:spMk id="33" creationId="{44C110BA-81E8-4247-853A-5F2B93E92E46}"/>
          </ac:spMkLst>
        </pc:spChg>
        <pc:spChg chg="add">
          <ac:chgData name="Karolina Hjelmqvist Mattsson" userId="bdd67941-c198-49b5-a7cd-3865310cad51" providerId="ADAL" clId="{02521EC2-8588-4404-AB4C-2B72B0EE1C42}" dt="2021-05-08T16:05:39.609" v="178" actId="26606"/>
          <ac:spMkLst>
            <pc:docMk/>
            <pc:sldMk cId="3932090411" sldId="258"/>
            <ac:spMk id="38" creationId="{A7AE9375-4664-4DB2-922D-2782A6E439AC}"/>
          </ac:spMkLst>
        </pc:spChg>
        <pc:spChg chg="add">
          <ac:chgData name="Karolina Hjelmqvist Mattsson" userId="bdd67941-c198-49b5-a7cd-3865310cad51" providerId="ADAL" clId="{02521EC2-8588-4404-AB4C-2B72B0EE1C42}" dt="2021-05-08T16:05:39.609" v="178" actId="26606"/>
          <ac:spMkLst>
            <pc:docMk/>
            <pc:sldMk cId="3932090411" sldId="258"/>
            <ac:spMk id="42" creationId="{C87417AF-190E-4D6E-AFA6-7D3E84B0B430}"/>
          </ac:spMkLst>
        </pc:spChg>
        <pc:spChg chg="add">
          <ac:chgData name="Karolina Hjelmqvist Mattsson" userId="bdd67941-c198-49b5-a7cd-3865310cad51" providerId="ADAL" clId="{02521EC2-8588-4404-AB4C-2B72B0EE1C42}" dt="2021-05-08T16:05:39.609" v="178" actId="26606"/>
          <ac:spMkLst>
            <pc:docMk/>
            <pc:sldMk cId="3932090411" sldId="258"/>
            <ac:spMk id="44" creationId="{80B30ED8-273E-4C07-8568-2FE5CC5C483D}"/>
          </ac:spMkLst>
        </pc:spChg>
        <pc:grpChg chg="del">
          <ac:chgData name="Karolina Hjelmqvist Mattsson" userId="bdd67941-c198-49b5-a7cd-3865310cad51" providerId="ADAL" clId="{02521EC2-8588-4404-AB4C-2B72B0EE1C42}" dt="2021-05-08T16:05:39.609" v="178" actId="26606"/>
          <ac:grpSpMkLst>
            <pc:docMk/>
            <pc:sldMk cId="3932090411" sldId="258"/>
            <ac:grpSpMk id="12" creationId="{D8E9CF54-0466-4261-9E62-0249E60E1886}"/>
          </ac:grpSpMkLst>
        </pc:grpChg>
        <pc:picChg chg="mod ord">
          <ac:chgData name="Karolina Hjelmqvist Mattsson" userId="bdd67941-c198-49b5-a7cd-3865310cad51" providerId="ADAL" clId="{02521EC2-8588-4404-AB4C-2B72B0EE1C42}" dt="2021-05-08T16:05:39.609" v="178" actId="26606"/>
          <ac:picMkLst>
            <pc:docMk/>
            <pc:sldMk cId="3932090411" sldId="258"/>
            <ac:picMk id="5" creationId="{1E9B1C67-F341-4444-984C-CA5A05A7C208}"/>
          </ac:picMkLst>
        </pc:picChg>
        <pc:picChg chg="add mod">
          <ac:chgData name="Karolina Hjelmqvist Mattsson" userId="bdd67941-c198-49b5-a7cd-3865310cad51" providerId="ADAL" clId="{02521EC2-8588-4404-AB4C-2B72B0EE1C42}" dt="2021-05-08T16:05:39.609" v="178" actId="26606"/>
          <ac:picMkLst>
            <pc:docMk/>
            <pc:sldMk cId="3932090411" sldId="258"/>
            <ac:picMk id="6" creationId="{B85A7E07-218F-4145-B4FE-E7C98F0A2553}"/>
          </ac:picMkLst>
        </pc:picChg>
        <pc:cxnChg chg="add">
          <ac:chgData name="Karolina Hjelmqvist Mattsson" userId="bdd67941-c198-49b5-a7cd-3865310cad51" providerId="ADAL" clId="{02521EC2-8588-4404-AB4C-2B72B0EE1C42}" dt="2021-05-08T16:05:39.609" v="178" actId="26606"/>
          <ac:cxnSpMkLst>
            <pc:docMk/>
            <pc:sldMk cId="3932090411" sldId="258"/>
            <ac:cxnSpMk id="40" creationId="{EE504C98-6397-41C1-A8D8-2D9C4ED307E0}"/>
          </ac:cxnSpMkLst>
        </pc:cxnChg>
      </pc:sldChg>
      <pc:sldChg chg="del">
        <pc:chgData name="Karolina Hjelmqvist Mattsson" userId="bdd67941-c198-49b5-a7cd-3865310cad51" providerId="ADAL" clId="{02521EC2-8588-4404-AB4C-2B72B0EE1C42}" dt="2021-05-08T16:13:30.908" v="491" actId="47"/>
        <pc:sldMkLst>
          <pc:docMk/>
          <pc:sldMk cId="1662043430" sldId="264"/>
        </pc:sldMkLst>
      </pc:sldChg>
      <pc:sldChg chg="addSp delSp modSp new mod setBg setClrOvrMap">
        <pc:chgData name="Karolina Hjelmqvist Mattsson" userId="bdd67941-c198-49b5-a7cd-3865310cad51" providerId="ADAL" clId="{02521EC2-8588-4404-AB4C-2B72B0EE1C42}" dt="2021-05-08T17:13:39.643" v="1954" actId="5793"/>
        <pc:sldMkLst>
          <pc:docMk/>
          <pc:sldMk cId="3575460053" sldId="265"/>
        </pc:sldMkLst>
        <pc:spChg chg="mod">
          <ac:chgData name="Karolina Hjelmqvist Mattsson" userId="bdd67941-c198-49b5-a7cd-3865310cad51" providerId="ADAL" clId="{02521EC2-8588-4404-AB4C-2B72B0EE1C42}" dt="2021-05-08T17:13:39.643" v="1954" actId="5793"/>
          <ac:spMkLst>
            <pc:docMk/>
            <pc:sldMk cId="3575460053" sldId="265"/>
            <ac:spMk id="2" creationId="{16C5A92E-4C0D-492F-BAE9-B72BDD1FF0FA}"/>
          </ac:spMkLst>
        </pc:spChg>
        <pc:spChg chg="del">
          <ac:chgData name="Karolina Hjelmqvist Mattsson" userId="bdd67941-c198-49b5-a7cd-3865310cad51" providerId="ADAL" clId="{02521EC2-8588-4404-AB4C-2B72B0EE1C42}" dt="2021-05-08T16:03:52.129" v="56" actId="931"/>
          <ac:spMkLst>
            <pc:docMk/>
            <pc:sldMk cId="3575460053" sldId="265"/>
            <ac:spMk id="3" creationId="{72FB9096-AA71-4192-B03E-A0817CA7AE2E}"/>
          </ac:spMkLst>
        </pc:spChg>
        <pc:spChg chg="add">
          <ac:chgData name="Karolina Hjelmqvist Mattsson" userId="bdd67941-c198-49b5-a7cd-3865310cad51" providerId="ADAL" clId="{02521EC2-8588-4404-AB4C-2B72B0EE1C42}" dt="2021-05-08T16:03:57.618" v="67" actId="26606"/>
          <ac:spMkLst>
            <pc:docMk/>
            <pc:sldMk cId="3575460053" sldId="265"/>
            <ac:spMk id="18" creationId="{F6E384F5-137A-40B1-97F0-694CC6ECD59C}"/>
          </ac:spMkLst>
        </pc:spChg>
        <pc:spChg chg="add">
          <ac:chgData name="Karolina Hjelmqvist Mattsson" userId="bdd67941-c198-49b5-a7cd-3865310cad51" providerId="ADAL" clId="{02521EC2-8588-4404-AB4C-2B72B0EE1C42}" dt="2021-05-08T16:03:57.618" v="67" actId="26606"/>
          <ac:spMkLst>
            <pc:docMk/>
            <pc:sldMk cId="3575460053" sldId="265"/>
            <ac:spMk id="20" creationId="{9DBC4630-03DA-474F-BBCB-BA3AE6B317A4}"/>
          </ac:spMkLst>
        </pc:spChg>
        <pc:spChg chg="add">
          <ac:chgData name="Karolina Hjelmqvist Mattsson" userId="bdd67941-c198-49b5-a7cd-3865310cad51" providerId="ADAL" clId="{02521EC2-8588-4404-AB4C-2B72B0EE1C42}" dt="2021-05-08T16:03:57.618" v="67" actId="26606"/>
          <ac:spMkLst>
            <pc:docMk/>
            <pc:sldMk cId="3575460053" sldId="265"/>
            <ac:spMk id="22" creationId="{78418A25-6EAC-4140-BFE6-284E1925B5EE}"/>
          </ac:spMkLst>
        </pc:spChg>
        <pc:spChg chg="add">
          <ac:chgData name="Karolina Hjelmqvist Mattsson" userId="bdd67941-c198-49b5-a7cd-3865310cad51" providerId="ADAL" clId="{02521EC2-8588-4404-AB4C-2B72B0EE1C42}" dt="2021-05-08T16:03:57.618" v="67" actId="26606"/>
          <ac:spMkLst>
            <pc:docMk/>
            <pc:sldMk cId="3575460053" sldId="265"/>
            <ac:spMk id="24" creationId="{6B9D64DB-4D5C-4A91-B45F-F301E3174F9F}"/>
          </ac:spMkLst>
        </pc:spChg>
        <pc:spChg chg="add">
          <ac:chgData name="Karolina Hjelmqvist Mattsson" userId="bdd67941-c198-49b5-a7cd-3865310cad51" providerId="ADAL" clId="{02521EC2-8588-4404-AB4C-2B72B0EE1C42}" dt="2021-05-08T16:03:57.618" v="67" actId="26606"/>
          <ac:spMkLst>
            <pc:docMk/>
            <pc:sldMk cId="3575460053" sldId="265"/>
            <ac:spMk id="26" creationId="{CB14CE1B-4BC5-4EF2-BE3D-05E4F580B3DB}"/>
          </ac:spMkLst>
        </pc:spChg>
        <pc:picChg chg="add mod ord">
          <ac:chgData name="Karolina Hjelmqvist Mattsson" userId="bdd67941-c198-49b5-a7cd-3865310cad51" providerId="ADAL" clId="{02521EC2-8588-4404-AB4C-2B72B0EE1C42}" dt="2021-05-08T16:03:57.618" v="67" actId="26606"/>
          <ac:picMkLst>
            <pc:docMk/>
            <pc:sldMk cId="3575460053" sldId="265"/>
            <ac:picMk id="5" creationId="{D5494729-F4A3-4F3B-AD00-E4B3811C09D9}"/>
          </ac:picMkLst>
        </pc:picChg>
        <pc:picChg chg="add mod">
          <ac:chgData name="Karolina Hjelmqvist Mattsson" userId="bdd67941-c198-49b5-a7cd-3865310cad51" providerId="ADAL" clId="{02521EC2-8588-4404-AB4C-2B72B0EE1C42}" dt="2021-05-08T16:03:57.618" v="67" actId="26606"/>
          <ac:picMkLst>
            <pc:docMk/>
            <pc:sldMk cId="3575460053" sldId="265"/>
            <ac:picMk id="7" creationId="{52D487E5-BFA9-4C5F-A414-00A208BA1D38}"/>
          </ac:picMkLst>
        </pc:picChg>
        <pc:picChg chg="add mod ord">
          <ac:chgData name="Karolina Hjelmqvist Mattsson" userId="bdd67941-c198-49b5-a7cd-3865310cad51" providerId="ADAL" clId="{02521EC2-8588-4404-AB4C-2B72B0EE1C42}" dt="2021-05-08T16:03:57.618" v="67" actId="26606"/>
          <ac:picMkLst>
            <pc:docMk/>
            <pc:sldMk cId="3575460053" sldId="265"/>
            <ac:picMk id="9" creationId="{A8568261-8FAD-4816-916B-DEAE6590A1A3}"/>
          </ac:picMkLst>
        </pc:picChg>
        <pc:picChg chg="add mod">
          <ac:chgData name="Karolina Hjelmqvist Mattsson" userId="bdd67941-c198-49b5-a7cd-3865310cad51" providerId="ADAL" clId="{02521EC2-8588-4404-AB4C-2B72B0EE1C42}" dt="2021-05-08T16:03:57.618" v="67" actId="26606"/>
          <ac:picMkLst>
            <pc:docMk/>
            <pc:sldMk cId="3575460053" sldId="265"/>
            <ac:picMk id="11" creationId="{EFECDBA3-4B24-4440-BDDA-6703CA31D6AF}"/>
          </ac:picMkLst>
        </pc:picChg>
        <pc:picChg chg="add mod">
          <ac:chgData name="Karolina Hjelmqvist Mattsson" userId="bdd67941-c198-49b5-a7cd-3865310cad51" providerId="ADAL" clId="{02521EC2-8588-4404-AB4C-2B72B0EE1C42}" dt="2021-05-08T16:03:57.618" v="67" actId="26606"/>
          <ac:picMkLst>
            <pc:docMk/>
            <pc:sldMk cId="3575460053" sldId="265"/>
            <ac:picMk id="13" creationId="{1AD3E36D-9438-4865-B9E7-1B1E87BE0C86}"/>
          </ac:picMkLst>
        </pc:picChg>
      </pc:sldChg>
      <pc:sldChg chg="addSp delSp modSp new mod modTransition setBg addAnim modAnim setClrOvrMap">
        <pc:chgData name="Karolina Hjelmqvist Mattsson" userId="bdd67941-c198-49b5-a7cd-3865310cad51" providerId="ADAL" clId="{02521EC2-8588-4404-AB4C-2B72B0EE1C42}" dt="2021-05-08T20:50:53.348" v="2376"/>
        <pc:sldMkLst>
          <pc:docMk/>
          <pc:sldMk cId="1980661548" sldId="266"/>
        </pc:sldMkLst>
        <pc:spChg chg="mod">
          <ac:chgData name="Karolina Hjelmqvist Mattsson" userId="bdd67941-c198-49b5-a7cd-3865310cad51" providerId="ADAL" clId="{02521EC2-8588-4404-AB4C-2B72B0EE1C42}" dt="2021-05-08T17:21:06.052" v="2223" actId="255"/>
          <ac:spMkLst>
            <pc:docMk/>
            <pc:sldMk cId="1980661548" sldId="266"/>
            <ac:spMk id="2" creationId="{CED02D54-0019-4A90-B250-2207796E298B}"/>
          </ac:spMkLst>
        </pc:spChg>
        <pc:spChg chg="mod ord">
          <ac:chgData name="Karolina Hjelmqvist Mattsson" userId="bdd67941-c198-49b5-a7cd-3865310cad51" providerId="ADAL" clId="{02521EC2-8588-4404-AB4C-2B72B0EE1C42}" dt="2021-05-08T17:20:35.848" v="2220" actId="26606"/>
          <ac:spMkLst>
            <pc:docMk/>
            <pc:sldMk cId="1980661548" sldId="266"/>
            <ac:spMk id="3" creationId="{A886D399-AF9E-4896-80B5-F8F801D31F8B}"/>
          </ac:spMkLst>
        </pc:spChg>
        <pc:spChg chg="mod ord">
          <ac:chgData name="Karolina Hjelmqvist Mattsson" userId="bdd67941-c198-49b5-a7cd-3865310cad51" providerId="ADAL" clId="{02521EC2-8588-4404-AB4C-2B72B0EE1C42}" dt="2021-05-08T17:20:35.833" v="2219" actId="26606"/>
          <ac:spMkLst>
            <pc:docMk/>
            <pc:sldMk cId="1980661548" sldId="266"/>
            <ac:spMk id="4" creationId="{F8A674CF-1587-48BF-8A72-0BF9C7E66C24}"/>
          </ac:spMkLst>
        </pc:spChg>
        <pc:spChg chg="add del">
          <ac:chgData name="Karolina Hjelmqvist Mattsson" userId="bdd67941-c198-49b5-a7cd-3865310cad51" providerId="ADAL" clId="{02521EC2-8588-4404-AB4C-2B72B0EE1C42}" dt="2021-05-08T16:55:17.667" v="742" actId="26606"/>
          <ac:spMkLst>
            <pc:docMk/>
            <pc:sldMk cId="1980661548" sldId="266"/>
            <ac:spMk id="18" creationId="{FB5B0058-AF13-4859-B429-4EDDE2A26F7F}"/>
          </ac:spMkLst>
        </pc:spChg>
        <pc:spChg chg="add del">
          <ac:chgData name="Karolina Hjelmqvist Mattsson" userId="bdd67941-c198-49b5-a7cd-3865310cad51" providerId="ADAL" clId="{02521EC2-8588-4404-AB4C-2B72B0EE1C42}" dt="2021-05-08T16:55:17.667" v="742" actId="26606"/>
          <ac:spMkLst>
            <pc:docMk/>
            <pc:sldMk cId="1980661548" sldId="266"/>
            <ac:spMk id="20" creationId="{0277405F-0B4F-4418-B773-1B38814125B6}"/>
          </ac:spMkLst>
        </pc:spChg>
        <pc:spChg chg="add del">
          <ac:chgData name="Karolina Hjelmqvist Mattsson" userId="bdd67941-c198-49b5-a7cd-3865310cad51" providerId="ADAL" clId="{02521EC2-8588-4404-AB4C-2B72B0EE1C42}" dt="2021-05-08T17:17:53.947" v="2073" actId="26606"/>
          <ac:spMkLst>
            <pc:docMk/>
            <pc:sldMk cId="1980661548" sldId="266"/>
            <ac:spMk id="25" creationId="{FB5B0058-AF13-4859-B429-4EDDE2A26F7F}"/>
          </ac:spMkLst>
        </pc:spChg>
        <pc:spChg chg="add del">
          <ac:chgData name="Karolina Hjelmqvist Mattsson" userId="bdd67941-c198-49b5-a7cd-3865310cad51" providerId="ADAL" clId="{02521EC2-8588-4404-AB4C-2B72B0EE1C42}" dt="2021-05-08T17:17:53.947" v="2073" actId="26606"/>
          <ac:spMkLst>
            <pc:docMk/>
            <pc:sldMk cId="1980661548" sldId="266"/>
            <ac:spMk id="27" creationId="{0277405F-0B4F-4418-B773-1B38814125B6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32" creationId="{489B7BFD-8F45-4093-AD9C-91B15B0503D9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34" creationId="{64856DF8-E786-4A2B-BCE9-1D3AA7C5D0A9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36" creationId="{E646A872-7F34-4E27-B0A7-9720177E374D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38" creationId="{AE689860-A291-4B0F-AB65-421F8C20E2E1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40" creationId="{C82BEF57-041E-4DE3-B65C-CBE71211B3DE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42" creationId="{D9DFE8A5-DCEC-4A43-B613-D62AC8C5734F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44" creationId="{45E0BF71-78CD-4FD9-BB54-48CD14158971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46" creationId="{26B7664A-BE61-4A65-B937-A31E08B8B9AD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48" creationId="{279CAF82-0ECF-42BE-8F37-F71941E5D410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50" creationId="{0AE773EE-DD7B-4F25-945A-3F59DEE680F9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59" creationId="{033BC44A-0661-43B4-9C14-FD5963C226AE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61" creationId="{2A7F3B2F-8A53-4176-8D77-ECA28FF4D6EB}"/>
          </ac:spMkLst>
        </pc:spChg>
        <pc:spChg chg="add del">
          <ac:chgData name="Karolina Hjelmqvist Mattsson" userId="bdd67941-c198-49b5-a7cd-3865310cad51" providerId="ADAL" clId="{02521EC2-8588-4404-AB4C-2B72B0EE1C42}" dt="2021-05-08T17:17:51.853" v="2070" actId="26606"/>
          <ac:spMkLst>
            <pc:docMk/>
            <pc:sldMk cId="1980661548" sldId="266"/>
            <ac:spMk id="63" creationId="{87045360-A428-4E4B-989C-E4EF4D92037A}"/>
          </ac:spMkLst>
        </pc:spChg>
        <pc:spChg chg="add del">
          <ac:chgData name="Karolina Hjelmqvist Mattsson" userId="bdd67941-c198-49b5-a7cd-3865310cad51" providerId="ADAL" clId="{02521EC2-8588-4404-AB4C-2B72B0EE1C42}" dt="2021-05-08T17:17:53.931" v="2072" actId="26606"/>
          <ac:spMkLst>
            <pc:docMk/>
            <pc:sldMk cId="1980661548" sldId="266"/>
            <ac:spMk id="65" creationId="{5F18414D-1626-4996-AACB-23D3DE45B03B}"/>
          </ac:spMkLst>
        </pc:spChg>
        <pc:spChg chg="add del">
          <ac:chgData name="Karolina Hjelmqvist Mattsson" userId="bdd67941-c198-49b5-a7cd-3865310cad51" providerId="ADAL" clId="{02521EC2-8588-4404-AB4C-2B72B0EE1C42}" dt="2021-05-08T17:17:53.931" v="2072" actId="26606"/>
          <ac:spMkLst>
            <pc:docMk/>
            <pc:sldMk cId="1980661548" sldId="266"/>
            <ac:spMk id="67" creationId="{D84C2E9E-0B5D-4B5F-9A1F-70EBDCE39034}"/>
          </ac:spMkLst>
        </pc:spChg>
        <pc:spChg chg="add del">
          <ac:chgData name="Karolina Hjelmqvist Mattsson" userId="bdd67941-c198-49b5-a7cd-3865310cad51" providerId="ADAL" clId="{02521EC2-8588-4404-AB4C-2B72B0EE1C42}" dt="2021-05-08T17:20:35.848" v="2220" actId="26606"/>
          <ac:spMkLst>
            <pc:docMk/>
            <pc:sldMk cId="1980661548" sldId="266"/>
            <ac:spMk id="69" creationId="{27BDFED6-6E33-4606-AFE2-886ADB1C018E}"/>
          </ac:spMkLst>
        </pc:spChg>
        <pc:spChg chg="add del">
          <ac:chgData name="Karolina Hjelmqvist Mattsson" userId="bdd67941-c198-49b5-a7cd-3865310cad51" providerId="ADAL" clId="{02521EC2-8588-4404-AB4C-2B72B0EE1C42}" dt="2021-05-08T17:20:35.848" v="2220" actId="26606"/>
          <ac:spMkLst>
            <pc:docMk/>
            <pc:sldMk cId="1980661548" sldId="266"/>
            <ac:spMk id="70" creationId="{890DEF05-784E-4B61-89E4-04C4ECF4E5A0}"/>
          </ac:spMkLst>
        </pc:spChg>
        <pc:spChg chg="add del">
          <ac:chgData name="Karolina Hjelmqvist Mattsson" userId="bdd67941-c198-49b5-a7cd-3865310cad51" providerId="ADAL" clId="{02521EC2-8588-4404-AB4C-2B72B0EE1C42}" dt="2021-05-08T17:20:35.833" v="2219" actId="26606"/>
          <ac:spMkLst>
            <pc:docMk/>
            <pc:sldMk cId="1980661548" sldId="266"/>
            <ac:spMk id="76" creationId="{620FDFD2-19AF-4124-A49A-BAC0929B1300}"/>
          </ac:spMkLst>
        </pc:spChg>
        <pc:spChg chg="add">
          <ac:chgData name="Karolina Hjelmqvist Mattsson" userId="bdd67941-c198-49b5-a7cd-3865310cad51" providerId="ADAL" clId="{02521EC2-8588-4404-AB4C-2B72B0EE1C42}" dt="2021-05-08T17:20:35.848" v="2220" actId="26606"/>
          <ac:spMkLst>
            <pc:docMk/>
            <pc:sldMk cId="1980661548" sldId="266"/>
            <ac:spMk id="82" creationId="{27BDFED6-6E33-4606-AFE2-886ADB1C018E}"/>
          </ac:spMkLst>
        </pc:spChg>
        <pc:spChg chg="add">
          <ac:chgData name="Karolina Hjelmqvist Mattsson" userId="bdd67941-c198-49b5-a7cd-3865310cad51" providerId="ADAL" clId="{02521EC2-8588-4404-AB4C-2B72B0EE1C42}" dt="2021-05-08T17:20:35.848" v="2220" actId="26606"/>
          <ac:spMkLst>
            <pc:docMk/>
            <pc:sldMk cId="1980661548" sldId="266"/>
            <ac:spMk id="83" creationId="{890DEF05-784E-4B61-89E4-04C4ECF4E5A0}"/>
          </ac:spMkLst>
        </pc:spChg>
        <pc:grpChg chg="add del">
          <ac:chgData name="Karolina Hjelmqvist Mattsson" userId="bdd67941-c198-49b5-a7cd-3865310cad51" providerId="ADAL" clId="{02521EC2-8588-4404-AB4C-2B72B0EE1C42}" dt="2021-05-08T17:17:51.853" v="2070" actId="26606"/>
          <ac:grpSpMkLst>
            <pc:docMk/>
            <pc:sldMk cId="1980661548" sldId="266"/>
            <ac:grpSpMk id="52" creationId="{FB9739EB-7F66-433D-841F-AB3CD18700B7}"/>
          </ac:grpSpMkLst>
        </pc:grpChg>
        <pc:grpChg chg="add del">
          <ac:chgData name="Karolina Hjelmqvist Mattsson" userId="bdd67941-c198-49b5-a7cd-3865310cad51" providerId="ADAL" clId="{02521EC2-8588-4404-AB4C-2B72B0EE1C42}" dt="2021-05-08T17:20:35.833" v="2219" actId="26606"/>
          <ac:grpSpMkLst>
            <pc:docMk/>
            <pc:sldMk cId="1980661548" sldId="266"/>
            <ac:grpSpMk id="78" creationId="{7F6F6FC6-9A5F-4E14-8105-15D94914A798}"/>
          </ac:grpSpMkLst>
        </pc:grpChg>
        <pc:picChg chg="add mod ord">
          <ac:chgData name="Karolina Hjelmqvist Mattsson" userId="bdd67941-c198-49b5-a7cd-3865310cad51" providerId="ADAL" clId="{02521EC2-8588-4404-AB4C-2B72B0EE1C42}" dt="2021-05-08T17:20:35.833" v="2219" actId="26606"/>
          <ac:picMkLst>
            <pc:docMk/>
            <pc:sldMk cId="1980661548" sldId="266"/>
            <ac:picMk id="6" creationId="{29F0B375-EF34-4666-B796-9C19D0E789B9}"/>
          </ac:picMkLst>
        </pc:picChg>
        <pc:picChg chg="add mod ord">
          <ac:chgData name="Karolina Hjelmqvist Mattsson" userId="bdd67941-c198-49b5-a7cd-3865310cad51" providerId="ADAL" clId="{02521EC2-8588-4404-AB4C-2B72B0EE1C42}" dt="2021-05-08T17:20:35.848" v="2220" actId="26606"/>
          <ac:picMkLst>
            <pc:docMk/>
            <pc:sldMk cId="1980661548" sldId="266"/>
            <ac:picMk id="8" creationId="{8BF1CA4F-44CF-42E2-8213-1BE175416D66}"/>
          </ac:picMkLst>
        </pc:picChg>
        <pc:cxnChg chg="add del">
          <ac:chgData name="Karolina Hjelmqvist Mattsson" userId="bdd67941-c198-49b5-a7cd-3865310cad51" providerId="ADAL" clId="{02521EC2-8588-4404-AB4C-2B72B0EE1C42}" dt="2021-05-08T16:15:18.470" v="588" actId="26606"/>
          <ac:cxnSpMkLst>
            <pc:docMk/>
            <pc:sldMk cId="1980661548" sldId="266"/>
            <ac:cxnSpMk id="13" creationId="{3D83F26F-C55B-4A92-9AFF-4894D14E27C5}"/>
          </ac:cxnSpMkLst>
        </pc:cxnChg>
        <pc:cxnChg chg="add del">
          <ac:chgData name="Karolina Hjelmqvist Mattsson" userId="bdd67941-c198-49b5-a7cd-3865310cad51" providerId="ADAL" clId="{02521EC2-8588-4404-AB4C-2B72B0EE1C42}" dt="2021-05-08T17:17:53.931" v="2072" actId="26606"/>
          <ac:cxnSpMkLst>
            <pc:docMk/>
            <pc:sldMk cId="1980661548" sldId="266"/>
            <ac:cxnSpMk id="66" creationId="{07A9243D-8FC3-4B36-874B-55906B03F484}"/>
          </ac:cxnSpMkLst>
        </pc:cxnChg>
        <pc:cxnChg chg="add del">
          <ac:chgData name="Karolina Hjelmqvist Mattsson" userId="bdd67941-c198-49b5-a7cd-3865310cad51" providerId="ADAL" clId="{02521EC2-8588-4404-AB4C-2B72B0EE1C42}" dt="2021-05-08T17:20:35.848" v="2220" actId="26606"/>
          <ac:cxnSpMkLst>
            <pc:docMk/>
            <pc:sldMk cId="1980661548" sldId="266"/>
            <ac:cxnSpMk id="71" creationId="{C41BAEC7-F7B0-4224-8B18-8F74B7D87F0B}"/>
          </ac:cxnSpMkLst>
        </pc:cxnChg>
        <pc:cxnChg chg="add">
          <ac:chgData name="Karolina Hjelmqvist Mattsson" userId="bdd67941-c198-49b5-a7cd-3865310cad51" providerId="ADAL" clId="{02521EC2-8588-4404-AB4C-2B72B0EE1C42}" dt="2021-05-08T17:20:35.848" v="2220" actId="26606"/>
          <ac:cxnSpMkLst>
            <pc:docMk/>
            <pc:sldMk cId="1980661548" sldId="266"/>
            <ac:cxnSpMk id="84" creationId="{C41BAEC7-F7B0-4224-8B18-8F74B7D87F0B}"/>
          </ac:cxnSpMkLst>
        </pc:cxnChg>
      </pc:sldChg>
      <pc:sldChg chg="addSp delSp modSp new mod setBg">
        <pc:chgData name="Karolina Hjelmqvist Mattsson" userId="bdd67941-c198-49b5-a7cd-3865310cad51" providerId="ADAL" clId="{02521EC2-8588-4404-AB4C-2B72B0EE1C42}" dt="2021-05-08T20:46:26.445" v="2296" actId="26606"/>
        <pc:sldMkLst>
          <pc:docMk/>
          <pc:sldMk cId="2171122951" sldId="267"/>
        </pc:sldMkLst>
        <pc:spChg chg="add del">
          <ac:chgData name="Karolina Hjelmqvist Mattsson" userId="bdd67941-c198-49b5-a7cd-3865310cad51" providerId="ADAL" clId="{02521EC2-8588-4404-AB4C-2B72B0EE1C42}" dt="2021-05-08T16:22:07.921" v="642" actId="26606"/>
          <ac:spMkLst>
            <pc:docMk/>
            <pc:sldMk cId="2171122951" sldId="267"/>
            <ac:spMk id="2" creationId="{1469C100-0DB8-4E29-831E-5A449C97C6A3}"/>
          </ac:spMkLst>
        </pc:spChg>
        <pc:spChg chg="del">
          <ac:chgData name="Karolina Hjelmqvist Mattsson" userId="bdd67941-c198-49b5-a7cd-3865310cad51" providerId="ADAL" clId="{02521EC2-8588-4404-AB4C-2B72B0EE1C42}" dt="2021-05-08T16:21:41.904" v="623" actId="931"/>
          <ac:spMkLst>
            <pc:docMk/>
            <pc:sldMk cId="2171122951" sldId="267"/>
            <ac:spMk id="3" creationId="{C28FA9EB-2F2F-45D4-B10E-B7D3EBB8516B}"/>
          </ac:spMkLst>
        </pc:spChg>
        <pc:spChg chg="add del">
          <ac:chgData name="Karolina Hjelmqvist Mattsson" userId="bdd67941-c198-49b5-a7cd-3865310cad51" providerId="ADAL" clId="{02521EC2-8588-4404-AB4C-2B72B0EE1C42}" dt="2021-05-08T16:22:07.921" v="641" actId="26606"/>
          <ac:spMkLst>
            <pc:docMk/>
            <pc:sldMk cId="2171122951" sldId="267"/>
            <ac:spMk id="24" creationId="{B9FF99BD-075F-4761-A995-6FC574BD25EA}"/>
          </ac:spMkLst>
        </pc:spChg>
        <pc:spChg chg="add del">
          <ac:chgData name="Karolina Hjelmqvist Mattsson" userId="bdd67941-c198-49b5-a7cd-3865310cad51" providerId="ADAL" clId="{02521EC2-8588-4404-AB4C-2B72B0EE1C42}" dt="2021-05-08T16:22:07.921" v="641" actId="26606"/>
          <ac:spMkLst>
            <pc:docMk/>
            <pc:sldMk cId="2171122951" sldId="267"/>
            <ac:spMk id="26" creationId="{A7B21A54-9BA3-4EA9-B460-5A829ADD9051}"/>
          </ac:spMkLst>
        </pc:spChg>
        <pc:spChg chg="add del">
          <ac:chgData name="Karolina Hjelmqvist Mattsson" userId="bdd67941-c198-49b5-a7cd-3865310cad51" providerId="ADAL" clId="{02521EC2-8588-4404-AB4C-2B72B0EE1C42}" dt="2021-05-08T16:22:07.921" v="641" actId="26606"/>
          <ac:spMkLst>
            <pc:docMk/>
            <pc:sldMk cId="2171122951" sldId="267"/>
            <ac:spMk id="28" creationId="{6FA8F714-B9D8-488A-8CCA-E9948FF913A9}"/>
          </ac:spMkLst>
        </pc:spChg>
        <pc:spChg chg="add del">
          <ac:chgData name="Karolina Hjelmqvist Mattsson" userId="bdd67941-c198-49b5-a7cd-3865310cad51" providerId="ADAL" clId="{02521EC2-8588-4404-AB4C-2B72B0EE1C42}" dt="2021-05-08T16:22:55.499" v="740" actId="26606"/>
          <ac:spMkLst>
            <pc:docMk/>
            <pc:sldMk cId="2171122951" sldId="267"/>
            <ac:spMk id="30" creationId="{3B47FC9C-2ED3-4100-A4EF-E8CDFEE106C9}"/>
          </ac:spMkLst>
        </pc:spChg>
        <pc:spChg chg="add mod">
          <ac:chgData name="Karolina Hjelmqvist Mattsson" userId="bdd67941-c198-49b5-a7cd-3865310cad51" providerId="ADAL" clId="{02521EC2-8588-4404-AB4C-2B72B0EE1C42}" dt="2021-05-08T20:46:26.445" v="2296" actId="26606"/>
          <ac:spMkLst>
            <pc:docMk/>
            <pc:sldMk cId="2171122951" sldId="267"/>
            <ac:spMk id="31" creationId="{1469C100-0DB8-4E29-831E-5A449C97C6A3}"/>
          </ac:spMkLst>
        </pc:spChg>
        <pc:spChg chg="add del">
          <ac:chgData name="Karolina Hjelmqvist Mattsson" userId="bdd67941-c198-49b5-a7cd-3865310cad51" providerId="ADAL" clId="{02521EC2-8588-4404-AB4C-2B72B0EE1C42}" dt="2021-05-08T17:15:47.681" v="1958" actId="26606"/>
          <ac:spMkLst>
            <pc:docMk/>
            <pc:sldMk cId="2171122951" sldId="267"/>
            <ac:spMk id="36" creationId="{D4771268-CB57-404A-9271-370EB28F6090}"/>
          </ac:spMkLst>
        </pc:spChg>
        <pc:spChg chg="add del">
          <ac:chgData name="Karolina Hjelmqvist Mattsson" userId="bdd67941-c198-49b5-a7cd-3865310cad51" providerId="ADAL" clId="{02521EC2-8588-4404-AB4C-2B72B0EE1C42}" dt="2021-05-08T20:46:26.445" v="2296" actId="26606"/>
          <ac:spMkLst>
            <pc:docMk/>
            <pc:sldMk cId="2171122951" sldId="267"/>
            <ac:spMk id="41" creationId="{3B47FC9C-2ED3-4100-A4EF-E8CDFEE106C9}"/>
          </ac:spMkLst>
        </pc:spChg>
        <pc:spChg chg="add del">
          <ac:chgData name="Karolina Hjelmqvist Mattsson" userId="bdd67941-c198-49b5-a7cd-3865310cad51" providerId="ADAL" clId="{02521EC2-8588-4404-AB4C-2B72B0EE1C42}" dt="2021-05-08T20:46:26.429" v="2295" actId="26606"/>
          <ac:spMkLst>
            <pc:docMk/>
            <pc:sldMk cId="2171122951" sldId="267"/>
            <ac:spMk id="46" creationId="{A5711A0E-A428-4ED1-96CB-33D69FD842E4}"/>
          </ac:spMkLst>
        </pc:spChg>
        <pc:spChg chg="add">
          <ac:chgData name="Karolina Hjelmqvist Mattsson" userId="bdd67941-c198-49b5-a7cd-3865310cad51" providerId="ADAL" clId="{02521EC2-8588-4404-AB4C-2B72B0EE1C42}" dt="2021-05-08T20:46:26.445" v="2296" actId="26606"/>
          <ac:spMkLst>
            <pc:docMk/>
            <pc:sldMk cId="2171122951" sldId="267"/>
            <ac:spMk id="48" creationId="{3B47FC9C-2ED3-4100-A4EF-E8CDFEE106C9}"/>
          </ac:spMkLst>
        </pc:spChg>
        <pc:picChg chg="add mod ord">
          <ac:chgData name="Karolina Hjelmqvist Mattsson" userId="bdd67941-c198-49b5-a7cd-3865310cad51" providerId="ADAL" clId="{02521EC2-8588-4404-AB4C-2B72B0EE1C42}" dt="2021-05-08T20:46:26.445" v="2296" actId="26606"/>
          <ac:picMkLst>
            <pc:docMk/>
            <pc:sldMk cId="2171122951" sldId="267"/>
            <ac:picMk id="5" creationId="{09A80DAF-6D04-4A4B-8424-9B1073E3C405}"/>
          </ac:picMkLst>
        </pc:picChg>
        <pc:picChg chg="add mod ord">
          <ac:chgData name="Karolina Hjelmqvist Mattsson" userId="bdd67941-c198-49b5-a7cd-3865310cad51" providerId="ADAL" clId="{02521EC2-8588-4404-AB4C-2B72B0EE1C42}" dt="2021-05-08T20:46:26.445" v="2296" actId="26606"/>
          <ac:picMkLst>
            <pc:docMk/>
            <pc:sldMk cId="2171122951" sldId="267"/>
            <ac:picMk id="7" creationId="{26D81FCE-9A99-4633-9CDF-2E96B1B1AA00}"/>
          </ac:picMkLst>
        </pc:picChg>
        <pc:picChg chg="add mod ord">
          <ac:chgData name="Karolina Hjelmqvist Mattsson" userId="bdd67941-c198-49b5-a7cd-3865310cad51" providerId="ADAL" clId="{02521EC2-8588-4404-AB4C-2B72B0EE1C42}" dt="2021-05-08T20:46:26.445" v="2296" actId="26606"/>
          <ac:picMkLst>
            <pc:docMk/>
            <pc:sldMk cId="2171122951" sldId="267"/>
            <ac:picMk id="9" creationId="{4654039B-9DDF-491C-95D8-E24FEE9D87A1}"/>
          </ac:picMkLst>
        </pc:picChg>
        <pc:picChg chg="add mod ord">
          <ac:chgData name="Karolina Hjelmqvist Mattsson" userId="bdd67941-c198-49b5-a7cd-3865310cad51" providerId="ADAL" clId="{02521EC2-8588-4404-AB4C-2B72B0EE1C42}" dt="2021-05-08T20:46:26.445" v="2296" actId="26606"/>
          <ac:picMkLst>
            <pc:docMk/>
            <pc:sldMk cId="2171122951" sldId="267"/>
            <ac:picMk id="11" creationId="{71AC2870-5128-409E-94BB-25D29726E188}"/>
          </ac:picMkLst>
        </pc:picChg>
        <pc:picChg chg="add mod">
          <ac:chgData name="Karolina Hjelmqvist Mattsson" userId="bdd67941-c198-49b5-a7cd-3865310cad51" providerId="ADAL" clId="{02521EC2-8588-4404-AB4C-2B72B0EE1C42}" dt="2021-05-08T20:46:26.445" v="2296" actId="26606"/>
          <ac:picMkLst>
            <pc:docMk/>
            <pc:sldMk cId="2171122951" sldId="267"/>
            <ac:picMk id="13" creationId="{49ABCB4D-75CB-4791-B69E-9AE4F172AE94}"/>
          </ac:picMkLst>
        </pc:picChg>
        <pc:picChg chg="add mod ord">
          <ac:chgData name="Karolina Hjelmqvist Mattsson" userId="bdd67941-c198-49b5-a7cd-3865310cad51" providerId="ADAL" clId="{02521EC2-8588-4404-AB4C-2B72B0EE1C42}" dt="2021-05-08T20:46:26.445" v="2296" actId="26606"/>
          <ac:picMkLst>
            <pc:docMk/>
            <pc:sldMk cId="2171122951" sldId="267"/>
            <ac:picMk id="15" creationId="{FCAC7D13-8EB9-43E3-ADF1-00A83D8E5D14}"/>
          </ac:picMkLst>
        </pc:picChg>
        <pc:picChg chg="add del mod ord">
          <ac:chgData name="Karolina Hjelmqvist Mattsson" userId="bdd67941-c198-49b5-a7cd-3865310cad51" providerId="ADAL" clId="{02521EC2-8588-4404-AB4C-2B72B0EE1C42}" dt="2021-05-08T20:45:16.994" v="2285" actId="478"/>
          <ac:picMkLst>
            <pc:docMk/>
            <pc:sldMk cId="2171122951" sldId="267"/>
            <ac:picMk id="17" creationId="{3CDEDF91-899D-4788-9C7D-48A69E3FDC1A}"/>
          </ac:picMkLst>
        </pc:picChg>
        <pc:picChg chg="add mod ord">
          <ac:chgData name="Karolina Hjelmqvist Mattsson" userId="bdd67941-c198-49b5-a7cd-3865310cad51" providerId="ADAL" clId="{02521EC2-8588-4404-AB4C-2B72B0EE1C42}" dt="2021-05-08T20:46:26.445" v="2296" actId="26606"/>
          <ac:picMkLst>
            <pc:docMk/>
            <pc:sldMk cId="2171122951" sldId="267"/>
            <ac:picMk id="19" creationId="{37A1E287-1A37-4826-81CE-23357A7C9A17}"/>
          </ac:picMkLst>
        </pc:picChg>
        <pc:picChg chg="add mod ord">
          <ac:chgData name="Karolina Hjelmqvist Mattsson" userId="bdd67941-c198-49b5-a7cd-3865310cad51" providerId="ADAL" clId="{02521EC2-8588-4404-AB4C-2B72B0EE1C42}" dt="2021-05-08T20:46:26.445" v="2296" actId="26606"/>
          <ac:picMkLst>
            <pc:docMk/>
            <pc:sldMk cId="2171122951" sldId="267"/>
            <ac:picMk id="21" creationId="{377D84F6-F71A-475E-B515-C98FC5E59600}"/>
          </ac:picMkLst>
        </pc:picChg>
        <pc:picChg chg="add del mod">
          <ac:chgData name="Karolina Hjelmqvist Mattsson" userId="bdd67941-c198-49b5-a7cd-3865310cad51" providerId="ADAL" clId="{02521EC2-8588-4404-AB4C-2B72B0EE1C42}" dt="2021-05-08T20:44:21.511" v="2280" actId="478"/>
          <ac:picMkLst>
            <pc:docMk/>
            <pc:sldMk cId="2171122951" sldId="267"/>
            <ac:picMk id="23" creationId="{04E1B737-3935-41CF-988D-8CCA6C374CAC}"/>
          </ac:picMkLst>
        </pc:picChg>
        <pc:picChg chg="add del mod">
          <ac:chgData name="Karolina Hjelmqvist Mattsson" userId="bdd67941-c198-49b5-a7cd-3865310cad51" providerId="ADAL" clId="{02521EC2-8588-4404-AB4C-2B72B0EE1C42}" dt="2021-05-08T20:45:03.178" v="2284" actId="478"/>
          <ac:picMkLst>
            <pc:docMk/>
            <pc:sldMk cId="2171122951" sldId="267"/>
            <ac:picMk id="27" creationId="{7C1DAEE5-0DD3-4AF4-B436-F95B2278319C}"/>
          </ac:picMkLst>
        </pc:picChg>
        <pc:picChg chg="add mod ord">
          <ac:chgData name="Karolina Hjelmqvist Mattsson" userId="bdd67941-c198-49b5-a7cd-3865310cad51" providerId="ADAL" clId="{02521EC2-8588-4404-AB4C-2B72B0EE1C42}" dt="2021-05-08T20:46:26.445" v="2296" actId="26606"/>
          <ac:picMkLst>
            <pc:docMk/>
            <pc:sldMk cId="2171122951" sldId="267"/>
            <ac:picMk id="32" creationId="{B1075CF8-58F8-4016-8A20-E549F75EC68B}"/>
          </ac:picMkLst>
        </pc:picChg>
      </pc:sldChg>
      <pc:sldChg chg="addSp modSp new mod setBg">
        <pc:chgData name="Karolina Hjelmqvist Mattsson" userId="bdd67941-c198-49b5-a7cd-3865310cad51" providerId="ADAL" clId="{02521EC2-8588-4404-AB4C-2B72B0EE1C42}" dt="2021-05-09T07:45:27.032" v="2430" actId="20577"/>
        <pc:sldMkLst>
          <pc:docMk/>
          <pc:sldMk cId="4143754309" sldId="268"/>
        </pc:sldMkLst>
        <pc:spChg chg="mod">
          <ac:chgData name="Karolina Hjelmqvist Mattsson" userId="bdd67941-c198-49b5-a7cd-3865310cad51" providerId="ADAL" clId="{02521EC2-8588-4404-AB4C-2B72B0EE1C42}" dt="2021-05-09T07:45:27.032" v="2430" actId="20577"/>
          <ac:spMkLst>
            <pc:docMk/>
            <pc:sldMk cId="4143754309" sldId="268"/>
            <ac:spMk id="2" creationId="{D6AF7A1E-7C65-4FC6-8093-239BE0C42E90}"/>
          </ac:spMkLst>
        </pc:spChg>
        <pc:spChg chg="mod">
          <ac:chgData name="Karolina Hjelmqvist Mattsson" userId="bdd67941-c198-49b5-a7cd-3865310cad51" providerId="ADAL" clId="{02521EC2-8588-4404-AB4C-2B72B0EE1C42}" dt="2021-05-08T20:51:26.541" v="2422" actId="20577"/>
          <ac:spMkLst>
            <pc:docMk/>
            <pc:sldMk cId="4143754309" sldId="268"/>
            <ac:spMk id="3" creationId="{FA112CA6-8AC3-42F4-82A8-4C3A60376ACF}"/>
          </ac:spMkLst>
        </pc:spChg>
        <pc:spChg chg="mod ord">
          <ac:chgData name="Karolina Hjelmqvist Mattsson" userId="bdd67941-c198-49b5-a7cd-3865310cad51" providerId="ADAL" clId="{02521EC2-8588-4404-AB4C-2B72B0EE1C42}" dt="2021-05-08T17:05:00.782" v="1174" actId="26606"/>
          <ac:spMkLst>
            <pc:docMk/>
            <pc:sldMk cId="4143754309" sldId="268"/>
            <ac:spMk id="4" creationId="{EE71A6BE-61AE-4D06-B286-E9000E47811C}"/>
          </ac:spMkLst>
        </pc:spChg>
        <pc:spChg chg="add">
          <ac:chgData name="Karolina Hjelmqvist Mattsson" userId="bdd67941-c198-49b5-a7cd-3865310cad51" providerId="ADAL" clId="{02521EC2-8588-4404-AB4C-2B72B0EE1C42}" dt="2021-05-08T17:05:00.782" v="1174" actId="26606"/>
          <ac:spMkLst>
            <pc:docMk/>
            <pc:sldMk cId="4143754309" sldId="268"/>
            <ac:spMk id="11" creationId="{FB5B0058-AF13-4859-B429-4EDDE2A26F7F}"/>
          </ac:spMkLst>
        </pc:spChg>
        <pc:spChg chg="add">
          <ac:chgData name="Karolina Hjelmqvist Mattsson" userId="bdd67941-c198-49b5-a7cd-3865310cad51" providerId="ADAL" clId="{02521EC2-8588-4404-AB4C-2B72B0EE1C42}" dt="2021-05-08T17:05:00.782" v="1174" actId="26606"/>
          <ac:spMkLst>
            <pc:docMk/>
            <pc:sldMk cId="4143754309" sldId="268"/>
            <ac:spMk id="13" creationId="{1A89CBBC-7743-43D9-A324-25CB472E9B2E}"/>
          </ac:spMkLst>
        </pc:spChg>
        <pc:picChg chg="add mod">
          <ac:chgData name="Karolina Hjelmqvist Mattsson" userId="bdd67941-c198-49b5-a7cd-3865310cad51" providerId="ADAL" clId="{02521EC2-8588-4404-AB4C-2B72B0EE1C42}" dt="2021-05-08T17:05:00.782" v="1174" actId="26606"/>
          <ac:picMkLst>
            <pc:docMk/>
            <pc:sldMk cId="4143754309" sldId="268"/>
            <ac:picMk id="6" creationId="{1EBBF515-1068-4F0B-A1F8-DAF8FFF3BBB9}"/>
          </ac:picMkLst>
        </pc:picChg>
      </pc:sldChg>
      <pc:sldChg chg="addSp modSp new mod setBg">
        <pc:chgData name="Karolina Hjelmqvist Mattsson" userId="bdd67941-c198-49b5-a7cd-3865310cad51" providerId="ADAL" clId="{02521EC2-8588-4404-AB4C-2B72B0EE1C42}" dt="2021-05-09T07:45:48.676" v="2441" actId="20577"/>
        <pc:sldMkLst>
          <pc:docMk/>
          <pc:sldMk cId="3055926532" sldId="269"/>
        </pc:sldMkLst>
        <pc:spChg chg="mod">
          <ac:chgData name="Karolina Hjelmqvist Mattsson" userId="bdd67941-c198-49b5-a7cd-3865310cad51" providerId="ADAL" clId="{02521EC2-8588-4404-AB4C-2B72B0EE1C42}" dt="2021-05-08T17:12:21.414" v="1947" actId="26606"/>
          <ac:spMkLst>
            <pc:docMk/>
            <pc:sldMk cId="3055926532" sldId="269"/>
            <ac:spMk id="2" creationId="{66CE84D9-5BBC-454B-9696-546EA3076724}"/>
          </ac:spMkLst>
        </pc:spChg>
        <pc:spChg chg="mod">
          <ac:chgData name="Karolina Hjelmqvist Mattsson" userId="bdd67941-c198-49b5-a7cd-3865310cad51" providerId="ADAL" clId="{02521EC2-8588-4404-AB4C-2B72B0EE1C42}" dt="2021-05-09T07:45:48.676" v="2441" actId="20577"/>
          <ac:spMkLst>
            <pc:docMk/>
            <pc:sldMk cId="3055926532" sldId="269"/>
            <ac:spMk id="3" creationId="{8A6EBDC4-3186-40A3-B6D9-081E092FBC5D}"/>
          </ac:spMkLst>
        </pc:spChg>
        <pc:spChg chg="add">
          <ac:chgData name="Karolina Hjelmqvist Mattsson" userId="bdd67941-c198-49b5-a7cd-3865310cad51" providerId="ADAL" clId="{02521EC2-8588-4404-AB4C-2B72B0EE1C42}" dt="2021-05-08T17:12:21.414" v="1947" actId="26606"/>
          <ac:spMkLst>
            <pc:docMk/>
            <pc:sldMk cId="3055926532" sldId="269"/>
            <ac:spMk id="10" creationId="{B95B9BA8-1D69-4796-85F5-B6D0BD52354B}"/>
          </ac:spMkLst>
        </pc:spChg>
        <pc:grpChg chg="add">
          <ac:chgData name="Karolina Hjelmqvist Mattsson" userId="bdd67941-c198-49b5-a7cd-3865310cad51" providerId="ADAL" clId="{02521EC2-8588-4404-AB4C-2B72B0EE1C42}" dt="2021-05-08T17:12:21.414" v="1947" actId="26606"/>
          <ac:grpSpMkLst>
            <pc:docMk/>
            <pc:sldMk cId="3055926532" sldId="269"/>
            <ac:grpSpMk id="12" creationId="{D44E3F87-3D58-4B03-86B2-15A5C5B9C964}"/>
          </ac:grpSpMkLst>
        </pc:grpChg>
        <pc:picChg chg="add mod">
          <ac:chgData name="Karolina Hjelmqvist Mattsson" userId="bdd67941-c198-49b5-a7cd-3865310cad51" providerId="ADAL" clId="{02521EC2-8588-4404-AB4C-2B72B0EE1C42}" dt="2021-05-08T17:12:21.414" v="1947" actId="26606"/>
          <ac:picMkLst>
            <pc:docMk/>
            <pc:sldMk cId="3055926532" sldId="269"/>
            <ac:picMk id="5" creationId="{A241E325-B4E7-47B9-98E0-E0698CE87006}"/>
          </ac:picMkLst>
        </pc:picChg>
      </pc:sldChg>
      <pc:sldChg chg="addSp delSp modSp new mod setBg">
        <pc:chgData name="Karolina Hjelmqvist Mattsson" userId="bdd67941-c198-49b5-a7cd-3865310cad51" providerId="ADAL" clId="{02521EC2-8588-4404-AB4C-2B72B0EE1C42}" dt="2021-05-09T07:48:16.137" v="2508" actId="26606"/>
        <pc:sldMkLst>
          <pc:docMk/>
          <pc:sldMk cId="3671301230" sldId="270"/>
        </pc:sldMkLst>
        <pc:spChg chg="del mod">
          <ac:chgData name="Karolina Hjelmqvist Mattsson" userId="bdd67941-c198-49b5-a7cd-3865310cad51" providerId="ADAL" clId="{02521EC2-8588-4404-AB4C-2B72B0EE1C42}" dt="2021-05-09T07:47:22.507" v="2462" actId="478"/>
          <ac:spMkLst>
            <pc:docMk/>
            <pc:sldMk cId="3671301230" sldId="270"/>
            <ac:spMk id="2" creationId="{EE8D4619-D383-4310-970C-858A14042DA7}"/>
          </ac:spMkLst>
        </pc:spChg>
        <pc:spChg chg="del">
          <ac:chgData name="Karolina Hjelmqvist Mattsson" userId="bdd67941-c198-49b5-a7cd-3865310cad51" providerId="ADAL" clId="{02521EC2-8588-4404-AB4C-2B72B0EE1C42}" dt="2021-05-09T07:48:08.381" v="2505" actId="931"/>
          <ac:spMkLst>
            <pc:docMk/>
            <pc:sldMk cId="3671301230" sldId="270"/>
            <ac:spMk id="3" creationId="{F38FBCAD-ED17-4082-A44A-60F89AEC5536}"/>
          </ac:spMkLst>
        </pc:spChg>
        <pc:spChg chg="add mod">
          <ac:chgData name="Karolina Hjelmqvist Mattsson" userId="bdd67941-c198-49b5-a7cd-3865310cad51" providerId="ADAL" clId="{02521EC2-8588-4404-AB4C-2B72B0EE1C42}" dt="2021-05-09T07:48:16.137" v="2508" actId="26606"/>
          <ac:spMkLst>
            <pc:docMk/>
            <pc:sldMk cId="3671301230" sldId="270"/>
            <ac:spMk id="5" creationId="{4FE220B3-7C58-41DD-B73C-15758F0C0EC3}"/>
          </ac:spMkLst>
        </pc:spChg>
        <pc:spChg chg="add">
          <ac:chgData name="Karolina Hjelmqvist Mattsson" userId="bdd67941-c198-49b5-a7cd-3865310cad51" providerId="ADAL" clId="{02521EC2-8588-4404-AB4C-2B72B0EE1C42}" dt="2021-05-09T07:48:16.137" v="2508" actId="26606"/>
          <ac:spMkLst>
            <pc:docMk/>
            <pc:sldMk cId="3671301230" sldId="270"/>
            <ac:spMk id="14" creationId="{7F57BEA8-497D-4AA8-8A18-BDCD696B25FE}"/>
          </ac:spMkLst>
        </pc:spChg>
        <pc:picChg chg="add mod ord">
          <ac:chgData name="Karolina Hjelmqvist Mattsson" userId="bdd67941-c198-49b5-a7cd-3865310cad51" providerId="ADAL" clId="{02521EC2-8588-4404-AB4C-2B72B0EE1C42}" dt="2021-05-09T07:48:16.137" v="2508" actId="26606"/>
          <ac:picMkLst>
            <pc:docMk/>
            <pc:sldMk cId="3671301230" sldId="270"/>
            <ac:picMk id="7" creationId="{FFB4AD35-34F2-4B4B-BF01-11D4F76CF538}"/>
          </ac:picMkLst>
        </pc:picChg>
        <pc:cxnChg chg="add">
          <ac:chgData name="Karolina Hjelmqvist Mattsson" userId="bdd67941-c198-49b5-a7cd-3865310cad51" providerId="ADAL" clId="{02521EC2-8588-4404-AB4C-2B72B0EE1C42}" dt="2021-05-09T07:48:16.137" v="2508" actId="26606"/>
          <ac:cxnSpMkLst>
            <pc:docMk/>
            <pc:sldMk cId="3671301230" sldId="270"/>
            <ac:cxnSpMk id="12" creationId="{D2E961F1-4A28-4A5F-BBD4-6E400E5E6C75}"/>
          </ac:cxnSpMkLst>
        </pc:cxnChg>
        <pc:cxnChg chg="add">
          <ac:chgData name="Karolina Hjelmqvist Mattsson" userId="bdd67941-c198-49b5-a7cd-3865310cad51" providerId="ADAL" clId="{02521EC2-8588-4404-AB4C-2B72B0EE1C42}" dt="2021-05-09T07:48:16.137" v="2508" actId="26606"/>
          <ac:cxnSpMkLst>
            <pc:docMk/>
            <pc:sldMk cId="3671301230" sldId="270"/>
            <ac:cxnSpMk id="16" creationId="{A82415D3-DDE5-4D63-8CB3-23A5EC581B27}"/>
          </ac:cxnSpMkLst>
        </pc:cxnChg>
        <pc:cxnChg chg="add">
          <ac:chgData name="Karolina Hjelmqvist Mattsson" userId="bdd67941-c198-49b5-a7cd-3865310cad51" providerId="ADAL" clId="{02521EC2-8588-4404-AB4C-2B72B0EE1C42}" dt="2021-05-09T07:48:16.137" v="2508" actId="26606"/>
          <ac:cxnSpMkLst>
            <pc:docMk/>
            <pc:sldMk cId="3671301230" sldId="270"/>
            <ac:cxnSpMk id="18" creationId="{AD7193FB-6AE6-4B3B-8F89-56B55DD63B4D}"/>
          </ac:cxnSpMkLst>
        </pc:cxnChg>
      </pc:sldChg>
      <pc:sldChg chg="modSp new del mod">
        <pc:chgData name="Karolina Hjelmqvist Mattsson" userId="bdd67941-c198-49b5-a7cd-3865310cad51" providerId="ADAL" clId="{02521EC2-8588-4404-AB4C-2B72B0EE1C42}" dt="2021-05-09T07:47:04.732" v="2445" actId="47"/>
        <pc:sldMkLst>
          <pc:docMk/>
          <pc:sldMk cId="1678696186" sldId="271"/>
        </pc:sldMkLst>
        <pc:spChg chg="mod">
          <ac:chgData name="Karolina Hjelmqvist Mattsson" userId="bdd67941-c198-49b5-a7cd-3865310cad51" providerId="ADAL" clId="{02521EC2-8588-4404-AB4C-2B72B0EE1C42}" dt="2021-05-09T07:46:57.202" v="2444" actId="20577"/>
          <ac:spMkLst>
            <pc:docMk/>
            <pc:sldMk cId="1678696186" sldId="271"/>
            <ac:spMk id="2" creationId="{C2E1D992-D700-4888-AD43-563822C506FD}"/>
          </ac:spMkLst>
        </pc:spChg>
      </pc:sldChg>
      <pc:sldChg chg="new del">
        <pc:chgData name="Karolina Hjelmqvist Mattsson" userId="bdd67941-c198-49b5-a7cd-3865310cad51" providerId="ADAL" clId="{02521EC2-8588-4404-AB4C-2B72B0EE1C42}" dt="2021-05-09T07:47:15.706" v="2461" actId="47"/>
        <pc:sldMkLst>
          <pc:docMk/>
          <pc:sldMk cId="2236360119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696AF0-F636-4AF9-8C83-B44508F2B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F45852-98E0-4006-A94B-F241EBDC4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6EEE65-83C6-420A-8440-E7E32F4C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C138F3-5F51-44B6-8187-19957F43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13A27C-217F-4959-BD6A-66BF91BA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67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1250D-6714-46B9-B8B4-912E753B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FC6DFE5-604C-4748-9720-C44FF3F77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B00744-EBA6-41F4-84D3-3D3DABA7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F77197-DC95-4D4D-9962-3A1BDCFC1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C70574-63C3-4691-AA83-38232FBC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35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A28434F-FC06-4CB5-B5A9-B1423DDCB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FE29545-CB85-486E-AC2E-11192926F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07506B-5CF1-4E44-AFDA-058E849C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D64571-2FDE-4460-BDF3-8486BD46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E867DC-D4A5-47D6-856D-5EF69B53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06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1BC283-25CA-3B4C-BB8B-00C8F1574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C36B305-FCE4-F847-978D-D14BA0524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911D9C-D1C7-9D47-9BD7-26560753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B2AC-2843-C641-A9F7-76E8BC7B9C1A}" type="datetime1">
              <a:rPr lang="sv-SE" smtClean="0"/>
              <a:t>2021-05-08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01AD77-8914-3D43-B10F-7286CA31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E4BA25-61EF-1046-A8C5-7AFD593E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AE7E-EA04-2641-A7AE-B5E9C8CB78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44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171C73-29A2-44C6-9536-7A4383ED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4E5536-0723-4D07-BDED-1D269A36B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3A72D2-94D0-4D45-970E-8249D8E8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36E599-3DEF-4F0E-8334-162D108E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236B7B-B1AD-4FA6-900A-B22D95F8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7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86FD34-22D3-4E49-880B-8B770998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6E64DC-F059-40B2-8B1A-22897E4F9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0D5688-43D9-40B0-9F5F-F177F44E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B9656-2E83-4CB3-A1AD-983CACE0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24A54A-44B1-4C3A-8257-2F821524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68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D0C92-46EF-437E-B6B0-04FCC9C6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3CA04A-34E9-4D0E-985E-D4678DCE9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B7D1A6-ABFC-4342-B2B2-1E34ED5BD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10668C-5972-4960-8FC2-E0F8352B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F6191C5-A255-4259-A3CF-3478B7A5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BC8FFD-CBA7-411A-898A-90706E39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8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CED816-E3D8-4B26-9A14-8E0ECC11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7854509-2E8A-45DF-937A-63A4C184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7FB4C9-BD50-48D8-A885-C291812E0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038C7FA-2FB5-41A6-A8B6-9883550E1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6D83E8F-4D46-478E-B9D4-876D1F08C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ACE6035-DCC5-4E25-91A7-4327D440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DF95CFC-1662-4CFF-9A33-94DEB22D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2214802-FBE6-4FD8-A2EF-699B13BB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21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51D3AF-299D-47F0-8179-5508D5FC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407C42-80D9-4808-9C27-8783D1E5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0A05DD-1CF3-4B4A-9592-9190194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6B8BB6A-F928-4419-A4A4-754E1405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28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96B40E0-C9AA-4883-A679-1C8D66F1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1828404-2B08-4FF8-BE8B-AF39CAD3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E4119EA-CB74-44D4-8B6A-4601CFBE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60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9AB408-5DA1-4771-A751-EBA26DF9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F4EDE7-A542-4D5C-811A-DCF088C03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99EF35-4FB8-4E31-AF74-3529DE57C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B6CC87-83D4-48BB-8A15-2193B497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18402B5-0562-499C-8DF4-F787D630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E3DBF70-E303-443C-B595-25A4B215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79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633459-7E26-4D85-8A95-D2CFC5A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83D1E69-6BF2-4333-B7F5-507E103FA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D50F14-6D56-4ED0-9D6E-859F475B6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0D64CE6-CC22-4E35-9FB8-BBEFCFD7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02F985-FA59-4BB9-B721-E48FBBB8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325AB9-E9DE-4707-A326-3F468C04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22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9955431-C187-4470-89DB-98A45027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BCE9E0-15B6-46B4-AD6C-689591FD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B9440C-2F3E-45F2-9BFA-C7069067C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9552-29C1-4472-A014-F7D9953FDD6A}" type="datetimeFigureOut">
              <a:rPr lang="sv-SE" smtClean="0"/>
              <a:t>2021-05-08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206430-D1B6-49B9-A5FD-718A29306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FF5CFE-C350-4B84-9FF6-6F648F978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4893-F1C3-43D4-904F-5D91B5C0AD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87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259DD88-6254-F742-BD2A-610D0E27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E8FECD-AD7E-B449-B0D0-A62BE0426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C25123-B5B8-C946-B606-982098E5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9D1A-596E-424A-9DF0-3E0B88EBBEA4}" type="datetime1">
              <a:rPr lang="sv-SE" smtClean="0"/>
              <a:t>2021-05-08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D0DCF8-D8BA-CA4D-A224-A609A8182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4926F6-1095-9045-80E0-4498EDDF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AE7E-EA04-2641-A7AE-B5E9C8CB78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28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basket.se/globalassets/mellansvenska-basketbolldistriktsforbund/dokument/tavling/2021-2022/tidsplan-msbdf-2021-2022-ver.2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4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B74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297A6431-BAAB-4902-92E1-6B7279258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sv-SE" sz="4900" dirty="0">
                <a:solidFill>
                  <a:srgbClr val="B7482D"/>
                </a:solidFill>
              </a:rPr>
              <a:t>Hammarö Basket</a:t>
            </a:r>
            <a:br>
              <a:rPr lang="sv-SE" sz="4900" dirty="0">
                <a:solidFill>
                  <a:srgbClr val="B7482D"/>
                </a:solidFill>
              </a:rPr>
            </a:br>
            <a:r>
              <a:rPr lang="sv-SE" sz="4900" dirty="0">
                <a:solidFill>
                  <a:srgbClr val="B7482D"/>
                </a:solidFill>
              </a:rPr>
              <a:t>FRAMÅT, GEMENSKAP och KVALITET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EE248E-2840-4D5E-AE96-E10D83ADC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sv-SE" sz="2000">
                <a:solidFill>
                  <a:srgbClr val="B7482D"/>
                </a:solidFill>
              </a:rPr>
              <a:t>2020-2021-2022</a:t>
            </a:r>
          </a:p>
        </p:txBody>
      </p:sp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F9C93B1-73F1-467A-BBB1-89D948B97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594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72F61B12-6FB4-F34F-97FD-7C56261E4140}"/>
              </a:ext>
            </a:extLst>
          </p:cNvPr>
          <p:cNvSpPr txBox="1"/>
          <p:nvPr/>
        </p:nvSpPr>
        <p:spPr>
          <a:xfrm>
            <a:off x="543725" y="421446"/>
            <a:ext cx="6020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spc="50" dirty="0">
                <a:solidFill>
                  <a:srgbClr val="ECB26F"/>
                </a:solidFill>
                <a:latin typeface="TT Supermolot Neue" panose="02000503020000020004" pitchFamily="2" charset="77"/>
              </a:rPr>
              <a:t>ARRANGÖRENS ANSVAR</a:t>
            </a:r>
            <a:endParaRPr lang="sv-SE" sz="4000" spc="50" dirty="0">
              <a:solidFill>
                <a:srgbClr val="ECB26F"/>
              </a:solidFill>
              <a:latin typeface="TT Supermolot Neue Light" panose="02000503020000020004" pitchFamily="2" charset="77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E022455-4EAC-7C4D-AAB5-E68CB74E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7" r="2357"/>
          <a:stretch/>
        </p:blipFill>
        <p:spPr>
          <a:xfrm>
            <a:off x="6612489" y="1567524"/>
            <a:ext cx="5321144" cy="3722952"/>
          </a:xfrm>
          <a:prstGeom prst="rect">
            <a:avLst/>
          </a:prstGeom>
          <a:ln w="63500" cap="sq">
            <a:solidFill>
              <a:srgbClr val="ECB26F"/>
            </a:solidFill>
            <a:miter lim="800000"/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4238465-EEFF-2A41-A684-8CFEF4DBF9A7}"/>
              </a:ext>
            </a:extLst>
          </p:cNvPr>
          <p:cNvSpPr txBox="1"/>
          <p:nvPr/>
        </p:nvSpPr>
        <p:spPr>
          <a:xfrm>
            <a:off x="626851" y="939969"/>
            <a:ext cx="5000867" cy="5470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Tillsätta Funktionärer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Boka reservhall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Hämta upp utrustning hos BDF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Följa lathund för arrangemang (ex fotografering)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Incheckning spelare </a:t>
            </a:r>
            <a:r>
              <a:rPr lang="sv-SE" sz="1600" b="1" cap="all" dirty="0" err="1">
                <a:solidFill>
                  <a:schemeClr val="bg1"/>
                </a:solidFill>
                <a:latin typeface="TT Supermolot Neue" panose="02000503020000020004" pitchFamily="2" charset="77"/>
              </a:rPr>
              <a:t>eventmaker</a:t>
            </a:r>
            <a:endParaRPr lang="sv-SE" sz="1600" b="1" cap="all" dirty="0">
              <a:solidFill>
                <a:schemeClr val="bg1"/>
              </a:solidFill>
              <a:latin typeface="TT Supermolot Neue" panose="02000503020000020004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1600" b="1" cap="all" dirty="0" err="1">
                <a:solidFill>
                  <a:schemeClr val="bg1"/>
                </a:solidFill>
                <a:latin typeface="TT Supermolot Neue" panose="02000503020000020004" pitchFamily="2" charset="77"/>
              </a:rPr>
              <a:t>Ev</a:t>
            </a: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 ersätta domare/</a:t>
            </a:r>
            <a:r>
              <a:rPr lang="sv-SE" sz="1600" b="1" cap="all" dirty="0" err="1">
                <a:solidFill>
                  <a:schemeClr val="bg1"/>
                </a:solidFill>
                <a:latin typeface="TT Supermolot Neue" panose="02000503020000020004" pitchFamily="2" charset="77"/>
              </a:rPr>
              <a:t>ev</a:t>
            </a: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 funktionärer (upp till BDF att besluta)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DJ (helst) eller spellista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Bord, stolar, tält till tävlingskansli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Handsprit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Säkerställa tillgång till arena/</a:t>
            </a:r>
            <a:r>
              <a:rPr lang="sv-SE" sz="1600" b="1" cap="all" dirty="0" err="1">
                <a:solidFill>
                  <a:schemeClr val="bg1"/>
                </a:solidFill>
                <a:latin typeface="TT Supermolot Neue" panose="02000503020000020004" pitchFamily="2" charset="77"/>
              </a:rPr>
              <a:t>ev</a:t>
            </a: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 tillstånd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Genomföra partneraktiveringar</a:t>
            </a:r>
            <a:endParaRPr lang="sv-SE" sz="1600" cap="all" spc="50" dirty="0">
              <a:solidFill>
                <a:srgbClr val="F4F6F4"/>
              </a:solidFill>
              <a:latin typeface="TT Supermolot Neue" panose="02000503020000020004" pitchFamily="2" charset="77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D625DBD-CC7A-3444-AE1D-3265360FE63F}"/>
              </a:ext>
            </a:extLst>
          </p:cNvPr>
          <p:cNvSpPr txBox="1"/>
          <p:nvPr/>
        </p:nvSpPr>
        <p:spPr>
          <a:xfrm>
            <a:off x="6195753" y="551289"/>
            <a:ext cx="5321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endParaRPr lang="sv-SE" sz="1600" b="1" cap="all" dirty="0">
              <a:solidFill>
                <a:schemeClr val="bg1"/>
              </a:solidFill>
              <a:latin typeface="TT Supermolot Neue" panose="02000503020000020004" pitchFamily="2" charset="77"/>
            </a:endParaRPr>
          </a:p>
          <a:p>
            <a:endParaRPr lang="sv-SE" sz="1600" b="1" cap="all" dirty="0">
              <a:solidFill>
                <a:schemeClr val="bg1"/>
              </a:solidFill>
              <a:latin typeface="TT Supermolot Neue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20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72F61B12-6FB4-F34F-97FD-7C56261E4140}"/>
              </a:ext>
            </a:extLst>
          </p:cNvPr>
          <p:cNvSpPr txBox="1"/>
          <p:nvPr/>
        </p:nvSpPr>
        <p:spPr>
          <a:xfrm>
            <a:off x="543725" y="421446"/>
            <a:ext cx="6020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spc="50" dirty="0" err="1">
                <a:solidFill>
                  <a:srgbClr val="ECB26F"/>
                </a:solidFill>
                <a:latin typeface="TT Supermolot Neue" panose="02000503020000020004" pitchFamily="2" charset="77"/>
              </a:rPr>
              <a:t>ARRANGÖRSFörening</a:t>
            </a:r>
            <a:endParaRPr lang="sv-SE" sz="4000" spc="50" dirty="0">
              <a:solidFill>
                <a:srgbClr val="ECB26F"/>
              </a:solidFill>
              <a:latin typeface="TT Supermolot Neue Light" panose="02000503020000020004" pitchFamily="2" charset="77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E022455-4EAC-7C4D-AAB5-E68CB74E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7" r="2357"/>
          <a:stretch/>
        </p:blipFill>
        <p:spPr>
          <a:xfrm>
            <a:off x="6612489" y="1567524"/>
            <a:ext cx="5321144" cy="3722952"/>
          </a:xfrm>
          <a:prstGeom prst="rect">
            <a:avLst/>
          </a:prstGeom>
          <a:ln w="63500" cap="sq">
            <a:solidFill>
              <a:srgbClr val="ECB26F"/>
            </a:solidFill>
            <a:miter lim="800000"/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4238465-EEFF-2A41-A684-8CFEF4DBF9A7}"/>
              </a:ext>
            </a:extLst>
          </p:cNvPr>
          <p:cNvSpPr txBox="1"/>
          <p:nvPr/>
        </p:nvSpPr>
        <p:spPr>
          <a:xfrm>
            <a:off x="449870" y="1854369"/>
            <a:ext cx="56461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v-SE" sz="20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  <a:t>ARRANGÖRSBIDRAG:</a:t>
            </a:r>
            <a: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 5000 KR/TURNERING </a:t>
            </a:r>
            <a:b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</a:br>
            <a: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(2500 KR/HELDAG)</a:t>
            </a:r>
            <a:b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</a:br>
            <a: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Beroende på storlek av 3x3 sommaren i </a:t>
            </a:r>
            <a:r>
              <a:rPr lang="sv-SE" sz="2000" b="1" cap="all" dirty="0" err="1">
                <a:solidFill>
                  <a:srgbClr val="F4F6F4"/>
                </a:solidFill>
                <a:latin typeface="TT Supermolot Neue" panose="02000503020000020004" pitchFamily="2" charset="77"/>
              </a:rPr>
              <a:t>bdf</a:t>
            </a:r>
            <a: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.</a:t>
            </a:r>
            <a:b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</a:br>
            <a:endParaRPr lang="sv-SE" sz="20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v-SE" sz="20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  <a:t>2 garanterade </a:t>
            </a:r>
            <a: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platser i varje klass.</a:t>
            </a:r>
            <a:b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</a:br>
            <a:endParaRPr lang="sv-SE" sz="20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v-SE" sz="20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  <a:t>Intäktsmöjligheter</a:t>
            </a:r>
            <a: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 – </a:t>
            </a:r>
            <a:b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</a:br>
            <a: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- Kiosk</a:t>
            </a:r>
            <a:b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</a:br>
            <a: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- försäljning</a:t>
            </a:r>
            <a:b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</a:b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- </a:t>
            </a:r>
            <a: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Partner/Sponsorintäkter </a:t>
            </a:r>
            <a:br>
              <a:rPr lang="sv-SE" sz="20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</a:br>
            <a:r>
              <a:rPr lang="sv-SE" sz="12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(ej konflikt med BDFs partners)</a:t>
            </a:r>
          </a:p>
          <a:p>
            <a:pPr marL="285750" indent="-285750">
              <a:buFont typeface="Wingdings" pitchFamily="2" charset="2"/>
              <a:buChar char="§"/>
            </a:pPr>
            <a:endParaRPr lang="sv-SE" sz="16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D625DBD-CC7A-3444-AE1D-3265360FE63F}"/>
              </a:ext>
            </a:extLst>
          </p:cNvPr>
          <p:cNvSpPr txBox="1"/>
          <p:nvPr/>
        </p:nvSpPr>
        <p:spPr>
          <a:xfrm>
            <a:off x="6195753" y="551289"/>
            <a:ext cx="5321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endParaRPr lang="sv-SE" sz="1600" b="1" cap="all" dirty="0">
              <a:solidFill>
                <a:schemeClr val="bg1"/>
              </a:solidFill>
              <a:latin typeface="TT Supermolot Neue" panose="02000503020000020004" pitchFamily="2" charset="77"/>
            </a:endParaRPr>
          </a:p>
          <a:p>
            <a:endParaRPr lang="sv-SE" sz="1600" b="1" cap="all" dirty="0">
              <a:solidFill>
                <a:schemeClr val="bg1"/>
              </a:solidFill>
              <a:latin typeface="TT Supermolot Neue" panose="020005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05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BE022455-4EAC-7C4D-AAB5-E68CB74E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0" r="2320"/>
          <a:stretch/>
        </p:blipFill>
        <p:spPr>
          <a:xfrm>
            <a:off x="6612489" y="1567524"/>
            <a:ext cx="5321144" cy="3722952"/>
          </a:xfrm>
          <a:prstGeom prst="rect">
            <a:avLst/>
          </a:prstGeom>
          <a:ln w="63500" cap="sq">
            <a:solidFill>
              <a:srgbClr val="ECB26F"/>
            </a:solidFill>
            <a:miter lim="800000"/>
          </a:ln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50B8162E-3CF8-E742-A82C-CDBF8A58B9DB}"/>
              </a:ext>
            </a:extLst>
          </p:cNvPr>
          <p:cNvGrpSpPr/>
          <p:nvPr/>
        </p:nvGrpSpPr>
        <p:grpSpPr>
          <a:xfrm>
            <a:off x="543725" y="421446"/>
            <a:ext cx="9652327" cy="3034276"/>
            <a:chOff x="543725" y="421446"/>
            <a:chExt cx="9652327" cy="3034276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2F61B12-6FB4-F34F-97FD-7C56261E4140}"/>
                </a:ext>
              </a:extLst>
            </p:cNvPr>
            <p:cNvSpPr txBox="1"/>
            <p:nvPr/>
          </p:nvSpPr>
          <p:spPr>
            <a:xfrm>
              <a:off x="543725" y="421446"/>
              <a:ext cx="96523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4000" b="1" spc="50" dirty="0">
                  <a:solidFill>
                    <a:srgbClr val="ECB26F"/>
                  </a:solidFill>
                  <a:latin typeface="TT Supermolot Neue" panose="02000503020000020004" pitchFamily="2" charset="77"/>
                </a:rPr>
                <a:t>Anmälande FÖRENINGENS ANSVAR</a:t>
              </a:r>
              <a:endParaRPr lang="sv-SE" sz="4000" spc="50" dirty="0">
                <a:solidFill>
                  <a:srgbClr val="ECB26F"/>
                </a:solidFill>
                <a:latin typeface="TT Supermolot Neue Light" panose="02000503020000020004" pitchFamily="2" charset="77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74238465-EEFF-2A41-A684-8CFEF4DBF9A7}"/>
                </a:ext>
              </a:extLst>
            </p:cNvPr>
            <p:cNvSpPr txBox="1"/>
            <p:nvPr/>
          </p:nvSpPr>
          <p:spPr>
            <a:xfrm>
              <a:off x="626851" y="939969"/>
              <a:ext cx="5000867" cy="2515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sv-SE" sz="1600" b="1" cap="all" dirty="0">
                  <a:solidFill>
                    <a:schemeClr val="bg1"/>
                  </a:solidFill>
                  <a:latin typeface="TT Supermolot Neue" panose="02000503020000020004" pitchFamily="2" charset="77"/>
                </a:rPr>
                <a:t>Anmäla lag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sv-SE" sz="1600" b="1" cap="all" dirty="0" err="1">
                  <a:solidFill>
                    <a:schemeClr val="bg1"/>
                  </a:solidFill>
                  <a:latin typeface="TT Supermolot Neue" panose="02000503020000020004" pitchFamily="2" charset="77"/>
                </a:rPr>
                <a:t>FÖRRegistrera</a:t>
              </a:r>
              <a:r>
                <a:rPr lang="sv-SE" sz="1600" b="1" cap="all" dirty="0">
                  <a:solidFill>
                    <a:schemeClr val="bg1"/>
                  </a:solidFill>
                  <a:latin typeface="TT Supermolot Neue" panose="02000503020000020004" pitchFamily="2" charset="77"/>
                </a:rPr>
                <a:t> spelare I LAGEN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sv-SE" sz="1600" b="1" cap="all" dirty="0">
                  <a:solidFill>
                    <a:schemeClr val="bg1"/>
                  </a:solidFill>
                  <a:latin typeface="TT Supermolot Neue" panose="02000503020000020004" pitchFamily="2" charset="77"/>
                </a:rPr>
                <a:t>Säkerställa närvaro (Inga No-Shows)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sv-SE" sz="1600" b="1" cap="all" dirty="0">
                  <a:solidFill>
                    <a:schemeClr val="bg1"/>
                  </a:solidFill>
                  <a:latin typeface="TT Supermolot Neue" panose="02000503020000020004" pitchFamily="2" charset="77"/>
                </a:rPr>
                <a:t>Betala anmälningsavgift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sv-SE" sz="1600" b="1" cap="all" dirty="0">
                  <a:solidFill>
                    <a:schemeClr val="bg1"/>
                  </a:solidFill>
                  <a:latin typeface="TT Supermolot Neue" panose="02000503020000020004" pitchFamily="2" charset="77"/>
                </a:rPr>
                <a:t>Informera spelarna om att ha med såväl en ljus som mörk tröja till turneringen</a:t>
              </a:r>
              <a:endParaRPr lang="sv-SE" sz="1600" cap="all" spc="50" dirty="0">
                <a:solidFill>
                  <a:srgbClr val="F4F6F4"/>
                </a:solidFill>
                <a:latin typeface="TT Supermolot Neue" panose="02000503020000020004" pitchFamily="2" charset="77"/>
              </a:endParaRPr>
            </a:p>
          </p:txBody>
        </p:sp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FD625DBD-CC7A-3444-AE1D-3265360FE63F}"/>
              </a:ext>
            </a:extLst>
          </p:cNvPr>
          <p:cNvSpPr txBox="1"/>
          <p:nvPr/>
        </p:nvSpPr>
        <p:spPr>
          <a:xfrm>
            <a:off x="6195753" y="551289"/>
            <a:ext cx="5321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endParaRPr lang="sv-SE" sz="1600" b="1" cap="all" dirty="0">
              <a:solidFill>
                <a:schemeClr val="bg1"/>
              </a:solidFill>
              <a:latin typeface="TT Supermolot Neue" panose="02000503020000020004" pitchFamily="2" charset="77"/>
            </a:endParaRPr>
          </a:p>
          <a:p>
            <a:endParaRPr lang="sv-SE" sz="1600" b="1" cap="all" dirty="0">
              <a:solidFill>
                <a:schemeClr val="bg1"/>
              </a:solidFill>
              <a:latin typeface="TT Supermolot Neue" panose="02000503020000020004" pitchFamily="2" charset="77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2F01662C-3D07-404E-AE36-07B5115892C5}"/>
              </a:ext>
            </a:extLst>
          </p:cNvPr>
          <p:cNvGrpSpPr/>
          <p:nvPr/>
        </p:nvGrpSpPr>
        <p:grpSpPr>
          <a:xfrm>
            <a:off x="626851" y="3724085"/>
            <a:ext cx="6020559" cy="3034276"/>
            <a:chOff x="626851" y="3724085"/>
            <a:chExt cx="6020559" cy="3034276"/>
          </a:xfrm>
        </p:grpSpPr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B8F47ABF-ECAE-5D47-BF6F-69558F5986DA}"/>
                </a:ext>
              </a:extLst>
            </p:cNvPr>
            <p:cNvSpPr txBox="1"/>
            <p:nvPr/>
          </p:nvSpPr>
          <p:spPr>
            <a:xfrm>
              <a:off x="626851" y="3724085"/>
              <a:ext cx="6020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4000" b="1" spc="50" dirty="0">
                  <a:solidFill>
                    <a:srgbClr val="ECB26F"/>
                  </a:solidFill>
                  <a:latin typeface="TT Supermolot Neue" panose="02000503020000020004" pitchFamily="2" charset="77"/>
                </a:rPr>
                <a:t>SPELARENS ANSVAR</a:t>
              </a:r>
              <a:endParaRPr lang="sv-SE" sz="4000" spc="50" dirty="0">
                <a:solidFill>
                  <a:srgbClr val="ECB26F"/>
                </a:solidFill>
                <a:latin typeface="TT Supermolot Neue Light" panose="02000503020000020004" pitchFamily="2" charset="77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4360D29-0209-8D43-8D90-0638CA246221}"/>
                </a:ext>
              </a:extLst>
            </p:cNvPr>
            <p:cNvSpPr txBox="1"/>
            <p:nvPr/>
          </p:nvSpPr>
          <p:spPr>
            <a:xfrm>
              <a:off x="709977" y="4242608"/>
              <a:ext cx="5000867" cy="2515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sv-SE" sz="1600" b="1" cap="all" dirty="0">
                  <a:solidFill>
                    <a:schemeClr val="bg1"/>
                  </a:solidFill>
                  <a:latin typeface="TT Supermolot Neue" panose="02000503020000020004" pitchFamily="2" charset="77"/>
                </a:rPr>
                <a:t>Ha en registrerad spelarprofil för 3x3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sv-SE" sz="1600" b="1" cap="all" dirty="0">
                  <a:solidFill>
                    <a:schemeClr val="bg1"/>
                  </a:solidFill>
                  <a:latin typeface="TT Supermolot Neue" panose="02000503020000020004" pitchFamily="2" charset="77"/>
                </a:rPr>
                <a:t>Infinna sig i tid för tävlingsinformation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sv-SE" sz="1600" b="1" cap="all" dirty="0">
                  <a:solidFill>
                    <a:schemeClr val="bg1"/>
                  </a:solidFill>
                  <a:latin typeface="TT Supermolot Neue" panose="02000503020000020004" pitchFamily="2" charset="77"/>
                </a:rPr>
                <a:t>Ta med en mörk </a:t>
              </a:r>
              <a:r>
                <a:rPr lang="sv-SE" sz="1600" b="1" cap="all" dirty="0" err="1">
                  <a:solidFill>
                    <a:schemeClr val="bg1"/>
                  </a:solidFill>
                  <a:latin typeface="TT Supermolot Neue" panose="02000503020000020004" pitchFamily="2" charset="77"/>
                </a:rPr>
                <a:t>resp</a:t>
              </a:r>
              <a:r>
                <a:rPr lang="sv-SE" sz="1600" b="1" cap="all" dirty="0">
                  <a:solidFill>
                    <a:schemeClr val="bg1"/>
                  </a:solidFill>
                  <a:latin typeface="TT Supermolot Neue" panose="02000503020000020004" pitchFamily="2" charset="77"/>
                </a:rPr>
                <a:t> ljus tröja till turneringen</a:t>
              </a:r>
              <a:endParaRPr lang="sv-SE" sz="1600" cap="all" spc="50" dirty="0">
                <a:solidFill>
                  <a:srgbClr val="F4F6F4"/>
                </a:solidFill>
                <a:latin typeface="TT Supermolot Neue" panose="02000503020000020004" pitchFamily="2" charset="77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endPara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endParaRP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§"/>
              </a:pPr>
              <a:endPara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4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75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BF1CA4F-44CF-42E2-8213-1BE175416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r="18148" b="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6" name="Bildobjekt 5" descr="En bild som visar person, grupp, personer&#10;&#10;Automatiskt genererad beskrivning">
            <a:extLst>
              <a:ext uri="{FF2B5EF4-FFF2-40B4-BE49-F238E27FC236}">
                <a16:creationId xmlns:a16="http://schemas.microsoft.com/office/drawing/2014/main" id="{29F0B375-EF34-4666-B796-9C19D0E789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7" r="-1" b="23336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83" name="Rectangle 7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ED02D54-0019-4A90-B250-2207796E2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sv-SE" sz="2200" dirty="0">
                <a:solidFill>
                  <a:schemeClr val="bg1"/>
                </a:solidFill>
              </a:rPr>
              <a:t>Säsongen 2021/22</a:t>
            </a:r>
            <a:br>
              <a:rPr lang="sv-SE" sz="1300" dirty="0">
                <a:solidFill>
                  <a:schemeClr val="bg1"/>
                </a:solidFill>
              </a:rPr>
            </a:br>
            <a:br>
              <a:rPr lang="sv-SE" sz="13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Start september 2021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  <a:latin typeface="inherit"/>
              </a:rPr>
              <a:t>Säsongsstart med KICKOFF för alla lag i början av september.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Kungsbacka basketcup 10-12 september</a:t>
            </a:r>
            <a:br>
              <a:rPr lang="sv-SE" sz="1600" dirty="0">
                <a:solidFill>
                  <a:schemeClr val="bg1"/>
                </a:solidFill>
              </a:rPr>
            </a:b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Seriespel i MSV för ungdomslag – start </a:t>
            </a:r>
            <a:r>
              <a:rPr lang="sv-SE" sz="1600" dirty="0" err="1">
                <a:solidFill>
                  <a:schemeClr val="bg1"/>
                </a:solidFill>
              </a:rPr>
              <a:t>sept</a:t>
            </a:r>
            <a:r>
              <a:rPr lang="sv-SE" sz="1600" dirty="0">
                <a:solidFill>
                  <a:schemeClr val="bg1"/>
                </a:solidFill>
              </a:rPr>
              <a:t>/okt</a:t>
            </a:r>
            <a:br>
              <a:rPr lang="sv-SE" sz="1600" dirty="0">
                <a:solidFill>
                  <a:schemeClr val="bg1"/>
                </a:solidFill>
              </a:rPr>
            </a:b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EBC-sammandrag – start okt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Basketkul – start okt</a:t>
            </a:r>
            <a:br>
              <a:rPr lang="sv-SE" sz="1600" dirty="0">
                <a:solidFill>
                  <a:schemeClr val="bg1"/>
                </a:solidFill>
              </a:rPr>
            </a:b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Seniorlag – start </a:t>
            </a:r>
            <a:r>
              <a:rPr lang="sv-SE" sz="1600" dirty="0" err="1">
                <a:solidFill>
                  <a:schemeClr val="bg1"/>
                </a:solidFill>
              </a:rPr>
              <a:t>sept</a:t>
            </a:r>
            <a:r>
              <a:rPr lang="sv-SE" sz="1600" dirty="0">
                <a:solidFill>
                  <a:schemeClr val="bg1"/>
                </a:solidFill>
              </a:rPr>
              <a:t>/okt 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Motionsbasket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86D399-AF9E-4896-80B5-F8F801D31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sv-SE" sz="1400" dirty="0">
                <a:solidFill>
                  <a:schemeClr val="bg1"/>
                </a:solidFill>
              </a:rPr>
              <a:t>RM/USM – samarbete med Arvika</a:t>
            </a:r>
          </a:p>
          <a:p>
            <a:pPr algn="l"/>
            <a:endParaRPr lang="sv-SE" sz="1400" dirty="0">
              <a:solidFill>
                <a:schemeClr val="bg1"/>
              </a:solidFill>
              <a:hlinkClick r:id="rId4"/>
            </a:endParaRPr>
          </a:p>
          <a:p>
            <a:pPr algn="l"/>
            <a:endParaRPr lang="sv-SE" sz="1400" dirty="0">
              <a:solidFill>
                <a:schemeClr val="bg1"/>
              </a:solidFill>
              <a:hlinkClick r:id="rId4"/>
            </a:endParaRPr>
          </a:p>
          <a:p>
            <a:pPr algn="l"/>
            <a:r>
              <a:rPr lang="sv-SE" sz="1400" dirty="0">
                <a:solidFill>
                  <a:schemeClr val="bg1"/>
                </a:solidFill>
                <a:hlinkClick r:id="rId4"/>
              </a:rPr>
              <a:t>https://www.basket.se/globalassets/mellansvenska-basketbolldistriktsforbund/dokument/tavling/2021-2022/tidsplan-msbdf-2021-2022-ver.2.pdf</a:t>
            </a:r>
            <a:endParaRPr lang="sv-SE" sz="1400" dirty="0">
              <a:solidFill>
                <a:schemeClr val="bg1"/>
              </a:solidFill>
            </a:endParaRPr>
          </a:p>
        </p:txBody>
      </p:sp>
      <p:cxnSp>
        <p:nvCxnSpPr>
          <p:cNvPr id="84" name="Straight Connector 7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A674CF-1587-48BF-8A72-0BF9C7E6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29AE7E-EA04-2641-A7AE-B5E9C8CB787F}" type="slidenum">
              <a:rPr lang="sv-S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61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AF7A1E-7C65-4FC6-8093-239BE0C42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5367337" cy="2387600"/>
          </a:xfrm>
        </p:spPr>
        <p:txBody>
          <a:bodyPr>
            <a:normAutofit fontScale="90000"/>
          </a:bodyPr>
          <a:lstStyle/>
          <a:p>
            <a:pPr algn="l"/>
            <a:r>
              <a:rPr lang="sv-SE" sz="2400" dirty="0">
                <a:solidFill>
                  <a:schemeClr val="bg1"/>
                </a:solidFill>
              </a:rPr>
              <a:t>Gruppdiskussion</a:t>
            </a:r>
            <a:br>
              <a:rPr lang="sv-SE" sz="2400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1. Vilka lag har vi med vilka coacher i just er grupp? </a:t>
            </a:r>
            <a:br>
              <a:rPr lang="sv-SE" sz="2400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2. Önskemål inför säsongen? Cuper? Ledarhandbok? Gemensamma aktiviteter? </a:t>
            </a:r>
            <a:br>
              <a:rPr lang="sv-SE" sz="2400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3. Vad/vilka behövs kring ert lag? Tänk alla delar kring kommunikation, matcher, träning </a:t>
            </a:r>
            <a:r>
              <a:rPr lang="sv-SE" sz="2400" dirty="0" err="1">
                <a:solidFill>
                  <a:schemeClr val="bg1"/>
                </a:solidFill>
              </a:rPr>
              <a:t>etc</a:t>
            </a:r>
            <a:r>
              <a:rPr lang="sv-SE" sz="2400" dirty="0">
                <a:solidFill>
                  <a:schemeClr val="bg1"/>
                </a:solidFill>
              </a:rPr>
              <a:t>… </a:t>
            </a:r>
            <a:br>
              <a:rPr lang="sv-SE" sz="2400" dirty="0">
                <a:solidFill>
                  <a:schemeClr val="bg1"/>
                </a:solidFill>
              </a:rPr>
            </a:br>
            <a:endParaRPr lang="sv-SE" sz="2400" dirty="0">
              <a:solidFill>
                <a:schemeClr val="bg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A112CA6-8AC3-42F4-82A8-4C3A60376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367337" cy="1655762"/>
          </a:xfrm>
        </p:spPr>
        <p:txBody>
          <a:bodyPr>
            <a:normAutofit/>
          </a:bodyPr>
          <a:lstStyle/>
          <a:p>
            <a:pPr algn="l"/>
            <a:r>
              <a:rPr lang="sv-SE" sz="2000" dirty="0">
                <a:solidFill>
                  <a:schemeClr val="bg1"/>
                </a:solidFill>
              </a:rPr>
              <a:t>ÅTERSAMLING 10:45</a:t>
            </a:r>
          </a:p>
          <a:p>
            <a:pPr algn="l"/>
            <a:r>
              <a:rPr lang="sv-SE" sz="2000" dirty="0">
                <a:solidFill>
                  <a:schemeClr val="bg1"/>
                </a:solidFill>
              </a:rPr>
              <a:t>MENTI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text, person, olika, affär&#10;&#10;Automatiskt genererad beskrivning">
            <a:extLst>
              <a:ext uri="{FF2B5EF4-FFF2-40B4-BE49-F238E27FC236}">
                <a16:creationId xmlns:a16="http://schemas.microsoft.com/office/drawing/2014/main" id="{1EBBF515-1068-4F0B-A1F8-DAF8FFF3B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67" y="1056303"/>
            <a:ext cx="4640737" cy="4640737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E71A6BE-61AE-4D06-B286-E9000E47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29AE7E-EA04-2641-A7AE-B5E9C8CB787F}" type="slidenum">
              <a:rPr lang="sv-SE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sv-SE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5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CE84D9-5BBC-454B-9696-546EA307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sv-SE" sz="3400">
                <a:solidFill>
                  <a:schemeClr val="bg1"/>
                </a:solidFill>
              </a:rPr>
              <a:t>Dagordning Coachmöte 9 maj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6EBDC4-3186-40A3-B6D9-081E092FB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r>
              <a:rPr lang="sv-SE" sz="1900" dirty="0">
                <a:solidFill>
                  <a:schemeClr val="bg1">
                    <a:alpha val="80000"/>
                  </a:schemeClr>
                </a:solidFill>
              </a:rPr>
              <a:t>10:00 Start och information/reflektioner över säsongen</a:t>
            </a:r>
          </a:p>
          <a:p>
            <a:r>
              <a:rPr lang="sv-SE" sz="1900" dirty="0">
                <a:solidFill>
                  <a:schemeClr val="bg1">
                    <a:alpha val="80000"/>
                  </a:schemeClr>
                </a:solidFill>
              </a:rPr>
              <a:t>10:20 ca Gruppdiskussioner i mindre grupper. Basketkul, EB-lag, Seriespelslag ungdom, Senior</a:t>
            </a:r>
          </a:p>
          <a:p>
            <a:r>
              <a:rPr lang="sv-SE" sz="1900" dirty="0">
                <a:solidFill>
                  <a:schemeClr val="bg1">
                    <a:alpha val="80000"/>
                  </a:schemeClr>
                </a:solidFill>
              </a:rPr>
              <a:t>10:45 Återsamling samt MENTI</a:t>
            </a:r>
          </a:p>
          <a:p>
            <a:r>
              <a:rPr lang="sv-SE" sz="1900" dirty="0">
                <a:solidFill>
                  <a:schemeClr val="bg1">
                    <a:alpha val="80000"/>
                  </a:schemeClr>
                </a:solidFill>
              </a:rPr>
              <a:t>10:55 Avslutning</a:t>
            </a:r>
          </a:p>
          <a:p>
            <a:endParaRPr lang="sv-SE" sz="19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A241E325-B4E7-47B9-98E0-E0698CE87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32" y="2113866"/>
            <a:ext cx="4369112" cy="15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2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8A95E9-6104-4272-BDFA-C7E59207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sv-SE" sz="3800">
                <a:solidFill>
                  <a:schemeClr val="bg1"/>
                </a:solidFill>
              </a:rPr>
              <a:t>Säsongen 2020-2021</a:t>
            </a:r>
          </a:p>
        </p:txBody>
      </p:sp>
      <p:cxnSp>
        <p:nvCxnSpPr>
          <p:cNvPr id="57" name="Straight Connector 4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ADE7BC-F789-4566-B953-1D6F845FE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Medlemsrekord 280 medlemmar. Ökning med 60%</a:t>
            </a:r>
          </a:p>
          <a:p>
            <a:r>
              <a:rPr lang="sv-SE" sz="2000" dirty="0">
                <a:solidFill>
                  <a:schemeClr val="bg1"/>
                </a:solidFill>
              </a:rPr>
              <a:t>NY HALL – Hammarhallen B</a:t>
            </a:r>
          </a:p>
          <a:p>
            <a:r>
              <a:rPr lang="sv-SE" sz="2000" dirty="0">
                <a:solidFill>
                  <a:schemeClr val="bg1"/>
                </a:solidFill>
              </a:rPr>
              <a:t>Coachrekord – 31 coacher.</a:t>
            </a:r>
          </a:p>
          <a:p>
            <a:r>
              <a:rPr lang="sv-SE" sz="2000" dirty="0">
                <a:solidFill>
                  <a:schemeClr val="bg1"/>
                </a:solidFill>
              </a:rPr>
              <a:t>Utbildningar – INTRO och GRUND påbörjat/avslutat av över 75% av coacherna. </a:t>
            </a:r>
          </a:p>
          <a:p>
            <a:r>
              <a:rPr lang="sv-SE" sz="2000" dirty="0">
                <a:solidFill>
                  <a:schemeClr val="bg1"/>
                </a:solidFill>
              </a:rPr>
              <a:t>MÅL?? – Sveriges trevligaste basketklubb med Sveriges mest välutbildade och eftertraktade ledare! </a:t>
            </a:r>
            <a:r>
              <a:rPr lang="sv-SE" sz="20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sv-SE" sz="2000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 descr="En bild som visar text, person, recept&#10;&#10;Automatiskt genererad beskrivning">
            <a:extLst>
              <a:ext uri="{FF2B5EF4-FFF2-40B4-BE49-F238E27FC236}">
                <a16:creationId xmlns:a16="http://schemas.microsoft.com/office/drawing/2014/main" id="{4BCC64FF-AD0B-4A2F-8345-BB9AB72E0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r="16483" b="2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C5A92E-4C0D-492F-BAE9-B72BDD1F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Basketkul 15/16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och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13/14,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Summerchallenge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Samarbete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Arvika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Motionsbasket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seniorlag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plus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9-10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ungdomslag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trots Corona.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 descr="En bild som visar person, grupp, blå, rad&#10;&#10;Automatiskt genererad beskrivning">
            <a:extLst>
              <a:ext uri="{FF2B5EF4-FFF2-40B4-BE49-F238E27FC236}">
                <a16:creationId xmlns:a16="http://schemas.microsoft.com/office/drawing/2014/main" id="{52D487E5-BFA9-4C5F-A414-00A208BA1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8" r="-1" b="26538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1" name="Bildobjekt 10" descr="En bild som visar friidrott, sport, person&#10;&#10;Automatiskt genererad beskrivning">
            <a:extLst>
              <a:ext uri="{FF2B5EF4-FFF2-40B4-BE49-F238E27FC236}">
                <a16:creationId xmlns:a16="http://schemas.microsoft.com/office/drawing/2014/main" id="{EFECDBA3-4B24-4440-BDDA-6703CA31D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r="-1" b="-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objekt 8" descr="En bild som visar person, står, sport, stående&#10;&#10;Automatiskt genererad beskrivning">
            <a:extLst>
              <a:ext uri="{FF2B5EF4-FFF2-40B4-BE49-F238E27FC236}">
                <a16:creationId xmlns:a16="http://schemas.microsoft.com/office/drawing/2014/main" id="{A8568261-8FAD-4816-916B-DEAE6590A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tshållare för innehåll 4" descr="En bild som visar person, står&#10;&#10;Automatiskt genererad beskrivning">
            <a:extLst>
              <a:ext uri="{FF2B5EF4-FFF2-40B4-BE49-F238E27FC236}">
                <a16:creationId xmlns:a16="http://schemas.microsoft.com/office/drawing/2014/main" id="{D5494729-F4A3-4F3B-AD00-E4B3811C0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dobjekt 12" descr="En bild som visar grupp, personer, rad, flera&#10;&#10;Automatiskt genererad beskrivning">
            <a:extLst>
              <a:ext uri="{FF2B5EF4-FFF2-40B4-BE49-F238E27FC236}">
                <a16:creationId xmlns:a16="http://schemas.microsoft.com/office/drawing/2014/main" id="{1AD3E36D-9438-4865-B9E7-1B1E87BE0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 r="1" b="1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546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Bildobjekt 20" descr="En bild som visar träd, utomhus, himmel, mark&#10;&#10;Automatiskt genererad beskrivning">
            <a:extLst>
              <a:ext uri="{FF2B5EF4-FFF2-40B4-BE49-F238E27FC236}">
                <a16:creationId xmlns:a16="http://schemas.microsoft.com/office/drawing/2014/main" id="{377D84F6-F71A-475E-B515-C98FC5E5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88" y="555625"/>
            <a:ext cx="2282825" cy="2282825"/>
          </a:xfrm>
          <a:prstGeom prst="rect">
            <a:avLst/>
          </a:prstGeom>
        </p:spPr>
      </p:pic>
      <p:pic>
        <p:nvPicPr>
          <p:cNvPr id="13" name="Bildobjekt 12" descr="En bild som visar himmel, vatten, gräs, utomhus&#10;&#10;Automatiskt genererad beskrivning">
            <a:extLst>
              <a:ext uri="{FF2B5EF4-FFF2-40B4-BE49-F238E27FC236}">
                <a16:creationId xmlns:a16="http://schemas.microsoft.com/office/drawing/2014/main" id="{49ABCB4D-75CB-4791-B69E-9AE4F172A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88" y="2901950"/>
            <a:ext cx="2282825" cy="2282825"/>
          </a:xfrm>
          <a:prstGeom prst="rect">
            <a:avLst/>
          </a:prstGeom>
        </p:spPr>
      </p:pic>
      <p:pic>
        <p:nvPicPr>
          <p:cNvPr id="7" name="Bildobjekt 6" descr="En bild som visar person, står, grupp, friidrott&#10;&#10;Automatiskt genererad beskrivning">
            <a:extLst>
              <a:ext uri="{FF2B5EF4-FFF2-40B4-BE49-F238E27FC236}">
                <a16:creationId xmlns:a16="http://schemas.microsoft.com/office/drawing/2014/main" id="{26D81FCE-9A99-4633-9CDF-2E96B1B1A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3" y="555625"/>
            <a:ext cx="2279650" cy="1912938"/>
          </a:xfrm>
          <a:prstGeom prst="rect">
            <a:avLst/>
          </a:prstGeom>
        </p:spPr>
      </p:pic>
      <p:pic>
        <p:nvPicPr>
          <p:cNvPr id="5" name="Platshållare för innehåll 4" descr="En bild som visar inomhus, person, golv, sport&#10;&#10;Automatiskt genererad beskrivning">
            <a:extLst>
              <a:ext uri="{FF2B5EF4-FFF2-40B4-BE49-F238E27FC236}">
                <a16:creationId xmlns:a16="http://schemas.microsoft.com/office/drawing/2014/main" id="{09A80DAF-6D04-4A4B-8424-9B1073E3C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3" y="2532063"/>
            <a:ext cx="2279650" cy="930275"/>
          </a:xfrm>
        </p:spPr>
      </p:pic>
      <p:pic>
        <p:nvPicPr>
          <p:cNvPr id="32" name="Bildobjekt 31" descr="En bild som visar text, skärm, inomhus, vägg&#10;&#10;Automatiskt genererad beskrivning">
            <a:extLst>
              <a:ext uri="{FF2B5EF4-FFF2-40B4-BE49-F238E27FC236}">
                <a16:creationId xmlns:a16="http://schemas.microsoft.com/office/drawing/2014/main" id="{B1075CF8-58F8-4016-8A20-E549F75EC6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3" y="3525838"/>
            <a:ext cx="2279650" cy="1658938"/>
          </a:xfrm>
          <a:prstGeom prst="rect">
            <a:avLst/>
          </a:prstGeom>
        </p:spPr>
      </p:pic>
      <p:pic>
        <p:nvPicPr>
          <p:cNvPr id="9" name="Bildobjekt 8" descr="En bild som visar utomhus, träd, mark, gräs&#10;&#10;Automatiskt genererad beskrivning">
            <a:extLst>
              <a:ext uri="{FF2B5EF4-FFF2-40B4-BE49-F238E27FC236}">
                <a16:creationId xmlns:a16="http://schemas.microsoft.com/office/drawing/2014/main" id="{4654039B-9DDF-491C-95D8-E24FEE9D87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3" y="555625"/>
            <a:ext cx="2282825" cy="2282825"/>
          </a:xfrm>
          <a:prstGeom prst="rect">
            <a:avLst/>
          </a:prstGeom>
        </p:spPr>
      </p:pic>
      <p:pic>
        <p:nvPicPr>
          <p:cNvPr id="15" name="Bildobjekt 14" descr="En bild som visar utomhus, träd, väg, person&#10;&#10;Automatiskt genererad beskrivning">
            <a:extLst>
              <a:ext uri="{FF2B5EF4-FFF2-40B4-BE49-F238E27FC236}">
                <a16:creationId xmlns:a16="http://schemas.microsoft.com/office/drawing/2014/main" id="{FCAC7D13-8EB9-43E3-ADF1-00A83D8E5D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3" y="2901950"/>
            <a:ext cx="2282825" cy="2282825"/>
          </a:xfrm>
          <a:prstGeom prst="rect">
            <a:avLst/>
          </a:prstGeom>
        </p:spPr>
      </p:pic>
      <p:pic>
        <p:nvPicPr>
          <p:cNvPr id="11" name="Bildobjekt 10" descr="En bild som visar träd, person, utomhus, grupp&#10;&#10;Automatiskt genererad beskrivning">
            <a:extLst>
              <a:ext uri="{FF2B5EF4-FFF2-40B4-BE49-F238E27FC236}">
                <a16:creationId xmlns:a16="http://schemas.microsoft.com/office/drawing/2014/main" id="{71AC2870-5128-409E-94BB-25D29726E1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555625"/>
            <a:ext cx="2282825" cy="2282825"/>
          </a:xfrm>
          <a:prstGeom prst="rect">
            <a:avLst/>
          </a:prstGeom>
        </p:spPr>
      </p:pic>
      <p:pic>
        <p:nvPicPr>
          <p:cNvPr id="19" name="Bildobjekt 18" descr="En bild som visar inomhus, tak, personer, grupp&#10;&#10;Automatiskt genererad beskrivning">
            <a:extLst>
              <a:ext uri="{FF2B5EF4-FFF2-40B4-BE49-F238E27FC236}">
                <a16:creationId xmlns:a16="http://schemas.microsoft.com/office/drawing/2014/main" id="{37A1E287-1A37-4826-81CE-23357A7C9A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2901950"/>
            <a:ext cx="2282825" cy="2282825"/>
          </a:xfrm>
          <a:prstGeom prst="rect">
            <a:avLst/>
          </a:prstGeom>
        </p:spPr>
      </p:pic>
      <p:sp>
        <p:nvSpPr>
          <p:cNvPr id="31" name="Rubrik 1">
            <a:extLst>
              <a:ext uri="{FF2B5EF4-FFF2-40B4-BE49-F238E27FC236}">
                <a16:creationId xmlns:a16="http://schemas.microsoft.com/office/drawing/2014/main" id="{1469C100-0DB8-4E29-831E-5A449C97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Städa Sverige, utomhusträning, avslutningar, kanotbasket,sekretariatsutbildning,kahootliga…. 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112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FE220B3-7C58-41DD-B73C-15758F0C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Tankar/reflektioner över säsongen?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latshållare för innehåll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FFB4AD35-34F2-4B4B-BF01-11D4F76CF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" y="2427541"/>
            <a:ext cx="1136170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0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BF220B-7C5A-42DA-B885-8D21BB18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Sommaren 2021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8A53AB-E181-4B01-A286-88BD79138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 fontScale="92500" lnSpcReduction="20000"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Nothing But Net – röda nät och Google </a:t>
            </a:r>
            <a:r>
              <a:rPr lang="sv-SE" sz="2000" dirty="0" err="1">
                <a:solidFill>
                  <a:schemeClr val="bg1"/>
                </a:solidFill>
              </a:rPr>
              <a:t>Maps</a:t>
            </a:r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Sommarbasket – tre veckor. Vecka 24, 25 och 32. Basket och coacher, LOKA-dryck och bollar på plats! </a:t>
            </a:r>
          </a:p>
          <a:p>
            <a:r>
              <a:rPr lang="sv-SE" sz="2000" dirty="0">
                <a:solidFill>
                  <a:schemeClr val="bg1"/>
                </a:solidFill>
              </a:rPr>
              <a:t>3x3 – distriktsturneringar. 19-20 juni och 14-15 augusti</a:t>
            </a:r>
          </a:p>
          <a:p>
            <a:r>
              <a:rPr lang="sv-SE" sz="2000" dirty="0">
                <a:solidFill>
                  <a:schemeClr val="bg1"/>
                </a:solidFill>
              </a:rPr>
              <a:t>NYTT utomhusgolv inköpt via stipendium och bidrag från </a:t>
            </a:r>
            <a:r>
              <a:rPr lang="sv-SE" sz="2000" dirty="0" err="1">
                <a:solidFill>
                  <a:schemeClr val="bg1"/>
                </a:solidFill>
              </a:rPr>
              <a:t>bla</a:t>
            </a:r>
            <a:r>
              <a:rPr lang="sv-SE" sz="2000" dirty="0">
                <a:solidFill>
                  <a:schemeClr val="bg1"/>
                </a:solidFill>
              </a:rPr>
              <a:t> SBBF</a:t>
            </a:r>
          </a:p>
          <a:p>
            <a:r>
              <a:rPr lang="sv-SE" sz="2000" dirty="0">
                <a:solidFill>
                  <a:schemeClr val="bg1"/>
                </a:solidFill>
              </a:rPr>
              <a:t>Skövde </a:t>
            </a:r>
            <a:r>
              <a:rPr lang="sv-SE" sz="2000" dirty="0" err="1">
                <a:solidFill>
                  <a:schemeClr val="bg1"/>
                </a:solidFill>
              </a:rPr>
              <a:t>BasketCup</a:t>
            </a:r>
            <a:r>
              <a:rPr lang="sv-SE" sz="2000" dirty="0">
                <a:solidFill>
                  <a:schemeClr val="bg1"/>
                </a:solidFill>
              </a:rPr>
              <a:t> 20-22 augusti</a:t>
            </a:r>
          </a:p>
          <a:p>
            <a:pPr fontAlgn="base"/>
            <a:r>
              <a:rPr lang="sv-SE" sz="2000" b="0" i="0" dirty="0">
                <a:solidFill>
                  <a:schemeClr val="bg1"/>
                </a:solidFill>
                <a:effectLst/>
                <a:latin typeface="inherit"/>
              </a:rPr>
              <a:t>Säsongsstart med KICKOFF för alla lag i början av september. </a:t>
            </a:r>
            <a:br>
              <a:rPr lang="sv-SE" sz="2000" b="0" i="0" dirty="0">
                <a:solidFill>
                  <a:schemeClr val="bg1"/>
                </a:solidFill>
                <a:effectLst/>
                <a:latin typeface="inherit"/>
              </a:rPr>
            </a:br>
            <a:endParaRPr lang="sv-SE" sz="2000" b="0" i="0" dirty="0">
              <a:solidFill>
                <a:schemeClr val="bg1"/>
              </a:solidFill>
              <a:effectLst/>
              <a:latin typeface="inherit"/>
            </a:endParaRPr>
          </a:p>
        </p:txBody>
      </p:sp>
      <p:pic>
        <p:nvPicPr>
          <p:cNvPr id="6" name="Bildobjekt 5" descr="En bild som visar himmel, utomhus, friidrott, sport&#10;&#10;Automatiskt genererad beskrivning">
            <a:extLst>
              <a:ext uri="{FF2B5EF4-FFF2-40B4-BE49-F238E27FC236}">
                <a16:creationId xmlns:a16="http://schemas.microsoft.com/office/drawing/2014/main" id="{B85A7E07-218F-4145-B4FE-E7C98F0A2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13" y="369913"/>
            <a:ext cx="2088399" cy="278453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E9B1C67-F341-4444-984C-CA5A05A7C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1" y="4491198"/>
            <a:ext cx="3588640" cy="12626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72F61B12-6FB4-F34F-97FD-7C56261E4140}"/>
              </a:ext>
            </a:extLst>
          </p:cNvPr>
          <p:cNvSpPr txBox="1"/>
          <p:nvPr/>
        </p:nvSpPr>
        <p:spPr>
          <a:xfrm>
            <a:off x="543725" y="421446"/>
            <a:ext cx="551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spc="50" dirty="0">
                <a:solidFill>
                  <a:srgbClr val="ECB26F"/>
                </a:solidFill>
                <a:latin typeface="TT Supermolot Neue" panose="02000503020000020004" pitchFamily="2" charset="77"/>
              </a:rPr>
              <a:t>TURNERINGSUPPLÄGG</a:t>
            </a:r>
            <a:endParaRPr lang="sv-SE" sz="4000" spc="50" dirty="0">
              <a:solidFill>
                <a:srgbClr val="ECB26F"/>
              </a:solidFill>
              <a:latin typeface="TT Supermolot Neue Light" panose="02000503020000020004" pitchFamily="2" charset="77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D625DBD-CC7A-3444-AE1D-3265360FE63F}"/>
              </a:ext>
            </a:extLst>
          </p:cNvPr>
          <p:cNvSpPr txBox="1"/>
          <p:nvPr/>
        </p:nvSpPr>
        <p:spPr>
          <a:xfrm>
            <a:off x="543725" y="1129332"/>
            <a:ext cx="5000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  <a:t>STRUKTUR:</a:t>
            </a:r>
            <a:endParaRPr lang="sv-SE" sz="16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FRISTÅENDE </a:t>
            </a:r>
            <a:r>
              <a:rPr lang="sv-SE" sz="1600" b="1" cap="all" dirty="0" err="1">
                <a:solidFill>
                  <a:srgbClr val="F4F6F4"/>
                </a:solidFill>
                <a:latin typeface="TT Supermolot Neue" panose="02000503020000020004" pitchFamily="2" charset="77"/>
              </a:rPr>
              <a:t>grundturneringAR</a:t>
            </a:r>
            <a:endParaRPr lang="sv-SE" sz="16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ingen "serie”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Anmälan till varje grundturnering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Till </a:t>
            </a:r>
            <a:r>
              <a:rPr lang="sv-SE" sz="1600" b="1" cap="all" dirty="0" err="1">
                <a:solidFill>
                  <a:srgbClr val="F4F6F4"/>
                </a:solidFill>
                <a:latin typeface="TT Supermolot Neue" panose="02000503020000020004" pitchFamily="2" charset="77"/>
              </a:rPr>
              <a:t>ev</a:t>
            </a: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 finalturnering kvalificerar sig lag från grundturneringarna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Befintliga alt tillfälliga utomhusplaner (reservhall)</a:t>
            </a:r>
          </a:p>
          <a:p>
            <a:pPr marL="285750" indent="-285750">
              <a:buFont typeface="Wingdings" pitchFamily="2" charset="2"/>
              <a:buChar char="§"/>
            </a:pPr>
            <a:endParaRPr lang="sv-SE" sz="16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EC7B028-952B-9541-A012-CFB9232E23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49" r="9449"/>
          <a:stretch/>
        </p:blipFill>
        <p:spPr>
          <a:xfrm>
            <a:off x="7667231" y="743123"/>
            <a:ext cx="3897920" cy="4782768"/>
          </a:xfrm>
          <a:prstGeom prst="rect">
            <a:avLst/>
          </a:prstGeom>
          <a:ln w="63500" cap="sq">
            <a:solidFill>
              <a:srgbClr val="ECB26F"/>
            </a:solidFill>
            <a:miter lim="800000"/>
          </a:ln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C4557CA-09A8-5347-916F-0E0A094F1AF4}"/>
              </a:ext>
            </a:extLst>
          </p:cNvPr>
          <p:cNvSpPr txBox="1"/>
          <p:nvPr/>
        </p:nvSpPr>
        <p:spPr>
          <a:xfrm>
            <a:off x="626849" y="3134507"/>
            <a:ext cx="6522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sv-SE" sz="16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r>
              <a:rPr lang="sv-SE" sz="16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  <a:t>SPELSCHEMA: </a:t>
            </a:r>
            <a:endParaRPr lang="sv-SE" sz="16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10 </a:t>
            </a:r>
            <a:r>
              <a:rPr lang="sv-SE" sz="1600" b="1" cap="all" dirty="0" err="1">
                <a:solidFill>
                  <a:srgbClr val="F4F6F4"/>
                </a:solidFill>
                <a:latin typeface="TT Supermolot Neue" panose="02000503020000020004" pitchFamily="2" charset="77"/>
              </a:rPr>
              <a:t>minUTER</a:t>
            </a: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 rullande </a:t>
            </a:r>
            <a:r>
              <a:rPr lang="sv-SE" sz="1600" b="1" cap="all" dirty="0" err="1">
                <a:solidFill>
                  <a:srgbClr val="F4F6F4"/>
                </a:solidFill>
                <a:latin typeface="TT Supermolot Neue" panose="02000503020000020004" pitchFamily="2" charset="77"/>
              </a:rPr>
              <a:t>MATCHtid</a:t>
            </a: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MATCHSTART VAR 15:E </a:t>
            </a:r>
            <a:r>
              <a:rPr lang="sv-SE" sz="1600" b="1" cap="all" dirty="0" err="1">
                <a:solidFill>
                  <a:srgbClr val="F4F6F4"/>
                </a:solidFill>
                <a:latin typeface="TT Supermolot Neue" panose="02000503020000020004" pitchFamily="2" charset="77"/>
              </a:rPr>
              <a:t>minUT</a:t>
            </a:r>
            <a:endParaRPr lang="sv-SE" sz="1600" b="1" cap="all" dirty="0">
              <a:solidFill>
                <a:srgbClr val="F4F6F4"/>
              </a:solidFill>
              <a:latin typeface="TT Supermolot Neue" panose="02000503020000020004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8 lag/klass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min 4 matcher/LAG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2 grupper om 4 i vardera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SEMIFINAL, FINAL, (INGEN MATCH OM 3:E PRIS</a:t>
            </a:r>
            <a:b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</a:b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PLACERINGSMATCHER GR 3:ORNA, GR 4:ORNA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 err="1">
                <a:solidFill>
                  <a:srgbClr val="F4F6F4"/>
                </a:solidFill>
                <a:latin typeface="TT Supermolot Neue" panose="02000503020000020004" pitchFamily="2" charset="77"/>
              </a:rPr>
              <a:t>Tot</a:t>
            </a: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 17 matcher = 4h15 min speltid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Två spelplaner 2,5 h/KLASS </a:t>
            </a:r>
            <a:r>
              <a:rPr lang="sv-SE" sz="1600" b="1" cap="all" dirty="0" err="1">
                <a:solidFill>
                  <a:srgbClr val="F4F6F4"/>
                </a:solidFill>
                <a:latin typeface="TT Supermolot Neue" panose="02000503020000020004" pitchFamily="2" charset="77"/>
              </a:rPr>
              <a:t>inkl</a:t>
            </a: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 INFO/UPPVÄRMNING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v-SE" sz="1600" b="1" cap="all" dirty="0">
                <a:solidFill>
                  <a:srgbClr val="F4F6F4"/>
                </a:solidFill>
                <a:latin typeface="TT Supermolot Neue" panose="02000503020000020004" pitchFamily="2" charset="77"/>
              </a:rPr>
              <a:t>8 KLASSER = 20 TIMMAR = 2 TURNERINGSDAGAR</a:t>
            </a:r>
          </a:p>
        </p:txBody>
      </p:sp>
    </p:spTree>
    <p:extLst>
      <p:ext uri="{BB962C8B-B14F-4D97-AF65-F5344CB8AC3E}">
        <p14:creationId xmlns:p14="http://schemas.microsoft.com/office/powerpoint/2010/main" val="16180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2"/>
      <p:bldP spid="9" grpId="0" uiExpand="1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FD625DBD-CC7A-3444-AE1D-3265360FE63F}"/>
              </a:ext>
            </a:extLst>
          </p:cNvPr>
          <p:cNvSpPr txBox="1"/>
          <p:nvPr/>
        </p:nvSpPr>
        <p:spPr>
          <a:xfrm>
            <a:off x="626850" y="1388864"/>
            <a:ext cx="5000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b="1" cap="all" dirty="0">
              <a:solidFill>
                <a:schemeClr val="bg1"/>
              </a:solidFill>
              <a:latin typeface="TT Supermolot Neue" panose="02000503020000020004" pitchFamily="2" charset="77"/>
            </a:endParaRPr>
          </a:p>
          <a:p>
            <a:r>
              <a:rPr lang="sv-SE" sz="16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  <a:t>SPACE JAM PÅ ALLA 3X3-TURNERINGAR</a:t>
            </a:r>
            <a:br>
              <a:rPr lang="sv-SE" sz="16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</a:b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• Schemalagd programpunkt/TÄVLING vid alla</a:t>
            </a:r>
            <a:b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</a:b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  turneringar</a:t>
            </a:r>
            <a:b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</a:b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• Min 1 ggr/turneringsdag</a:t>
            </a:r>
          </a:p>
          <a:p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• Speluppehåll görs under ett Space Jam</a:t>
            </a:r>
          </a:p>
          <a:p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• Speakern annonserar</a:t>
            </a:r>
          </a:p>
          <a:p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• DJ spelar jingel eller soundtrack</a:t>
            </a:r>
          </a:p>
          <a:p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• Priset i tävlingen 2 biobiljetter till filmen</a:t>
            </a:r>
            <a:b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</a:br>
            <a:r>
              <a:rPr lang="sv-SE" sz="1600" b="1" cap="all" dirty="0">
                <a:solidFill>
                  <a:schemeClr val="bg1"/>
                </a:solidFill>
                <a:latin typeface="TT Supermolot Neue" panose="02000503020000020004" pitchFamily="2" charset="77"/>
              </a:rPr>
              <a:t>   samt Space Jam 2 </a:t>
            </a:r>
            <a:r>
              <a:rPr lang="sv-SE" sz="1600" b="1" cap="all" dirty="0" err="1">
                <a:solidFill>
                  <a:schemeClr val="bg1"/>
                </a:solidFill>
                <a:latin typeface="TT Supermolot Neue" panose="02000503020000020004" pitchFamily="2" charset="77"/>
              </a:rPr>
              <a:t>Merchandise</a:t>
            </a:r>
            <a:endParaRPr lang="sv-SE" sz="1600" b="1" cap="all" dirty="0">
              <a:solidFill>
                <a:schemeClr val="bg1"/>
              </a:solidFill>
              <a:latin typeface="TT Supermolot Neue" panose="02000503020000020004" pitchFamily="2" charset="77"/>
            </a:endParaRPr>
          </a:p>
          <a:p>
            <a:endParaRPr lang="sv-SE" sz="1600" b="1" cap="all" dirty="0">
              <a:solidFill>
                <a:schemeClr val="bg1"/>
              </a:solidFill>
              <a:latin typeface="TT Supermolot Neue" panose="02000503020000020004" pitchFamily="2" charset="77"/>
            </a:endParaRPr>
          </a:p>
          <a:p>
            <a:r>
              <a:rPr lang="sv-SE" sz="16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  <a:t>EXPONERINGSMATERIAL SPACE JAM </a:t>
            </a:r>
            <a:br>
              <a:rPr lang="sv-SE" sz="16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</a:br>
            <a:br>
              <a:rPr lang="sv-SE" sz="16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</a:br>
            <a:r>
              <a:rPr lang="sv-SE" sz="16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  <a:t>Möjlighet för lag att BLI </a:t>
            </a:r>
            <a:r>
              <a:rPr lang="sv-SE" sz="1600" b="1" cap="all" dirty="0" err="1">
                <a:solidFill>
                  <a:srgbClr val="ECB26F"/>
                </a:solidFill>
                <a:latin typeface="TT Supermolot Neue" panose="02000503020000020004" pitchFamily="2" charset="77"/>
              </a:rPr>
              <a:t>Tune</a:t>
            </a:r>
            <a:r>
              <a:rPr lang="sv-SE" sz="16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  <a:t> </a:t>
            </a:r>
            <a:r>
              <a:rPr lang="sv-SE" sz="1600" b="1" cap="all" dirty="0" err="1">
                <a:solidFill>
                  <a:srgbClr val="ECB26F"/>
                </a:solidFill>
                <a:latin typeface="TT Supermolot Neue" panose="02000503020000020004" pitchFamily="2" charset="77"/>
              </a:rPr>
              <a:t>Squads</a:t>
            </a:r>
            <a:r>
              <a:rPr lang="sv-SE" sz="16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  <a:t> </a:t>
            </a:r>
            <a:br>
              <a:rPr lang="sv-SE" sz="1600" b="1" cap="all" dirty="0">
                <a:solidFill>
                  <a:srgbClr val="ECB26F"/>
                </a:solidFill>
                <a:latin typeface="TT Supermolot Neue" panose="02000503020000020004" pitchFamily="2" charset="77"/>
              </a:rPr>
            </a:br>
            <a:endParaRPr lang="sv-SE" sz="1600" b="1" cap="all" dirty="0">
              <a:solidFill>
                <a:srgbClr val="ECB26F"/>
              </a:solidFill>
              <a:latin typeface="TT Supermolot Neue" panose="02000503020000020004" pitchFamily="2" charset="77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6BECDB8-706A-C040-A71D-09EC9B30F7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59" r="18659"/>
          <a:stretch/>
        </p:blipFill>
        <p:spPr>
          <a:xfrm>
            <a:off x="9353453" y="3531766"/>
            <a:ext cx="2706747" cy="3238650"/>
          </a:xfrm>
          <a:prstGeom prst="rect">
            <a:avLst/>
          </a:prstGeom>
          <a:ln w="63500" cap="sq">
            <a:solidFill>
              <a:srgbClr val="ECB26F"/>
            </a:solidFill>
            <a:miter lim="800000"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07355A4-BD95-6140-8DE8-29B618F9CF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225" b="10225"/>
          <a:stretch/>
        </p:blipFill>
        <p:spPr>
          <a:xfrm>
            <a:off x="6311674" y="3553546"/>
            <a:ext cx="3241737" cy="3223496"/>
          </a:xfrm>
          <a:prstGeom prst="rect">
            <a:avLst/>
          </a:prstGeom>
          <a:ln w="63500" cap="sq">
            <a:solidFill>
              <a:srgbClr val="ECB26F"/>
            </a:solidFill>
            <a:miter lim="800000"/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876972F-5670-584F-903D-5C36137C8B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000" b="5000"/>
          <a:stretch/>
        </p:blipFill>
        <p:spPr>
          <a:xfrm>
            <a:off x="6311672" y="104441"/>
            <a:ext cx="5748528" cy="3449106"/>
          </a:xfrm>
          <a:prstGeom prst="rect">
            <a:avLst/>
          </a:prstGeom>
          <a:ln w="63500" cap="sq">
            <a:solidFill>
              <a:srgbClr val="ECB26F"/>
            </a:solidFill>
            <a:miter lim="800000"/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228A7B6-C216-0047-8BFA-AFB80EEDE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537" y="421993"/>
            <a:ext cx="1989628" cy="10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Egen 1">
      <a:dk1>
        <a:srgbClr val="151A30"/>
      </a:dk1>
      <a:lt1>
        <a:srgbClr val="FFFFFF"/>
      </a:lt1>
      <a:dk2>
        <a:srgbClr val="44546A"/>
      </a:dk2>
      <a:lt2>
        <a:srgbClr val="E7E6E6"/>
      </a:lt2>
      <a:accent1>
        <a:srgbClr val="14182E"/>
      </a:accent1>
      <a:accent2>
        <a:srgbClr val="EEB46A"/>
      </a:accent2>
      <a:accent3>
        <a:srgbClr val="222B4E"/>
      </a:accent3>
      <a:accent4>
        <a:srgbClr val="FFC000"/>
      </a:accent4>
      <a:accent5>
        <a:srgbClr val="4D4D4D"/>
      </a:accent5>
      <a:accent6>
        <a:srgbClr val="FFC77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2F8D019A772448EA309C58C0C0D76" ma:contentTypeVersion="9" ma:contentTypeDescription="Create a new document." ma:contentTypeScope="" ma:versionID="10d658d53fc6cc0a41e438075cc585b3">
  <xsd:schema xmlns:xsd="http://www.w3.org/2001/XMLSchema" xmlns:xs="http://www.w3.org/2001/XMLSchema" xmlns:p="http://schemas.microsoft.com/office/2006/metadata/properties" xmlns:ns3="2be7882e-8590-4417-b36d-b0042f158224" xmlns:ns4="c323e6a2-88e5-4427-bd0a-941d56ab1128" targetNamespace="http://schemas.microsoft.com/office/2006/metadata/properties" ma:root="true" ma:fieldsID="46875342b6e493a6a0cbdfba69722dcc" ns3:_="" ns4:_="">
    <xsd:import namespace="2be7882e-8590-4417-b36d-b0042f158224"/>
    <xsd:import namespace="c323e6a2-88e5-4427-bd0a-941d56ab11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7882e-8590-4417-b36d-b0042f1582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3e6a2-88e5-4427-bd0a-941d56ab1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9FB036-308A-4F0D-9313-47593636ACAF}">
  <ds:schemaRefs>
    <ds:schemaRef ds:uri="http://purl.org/dc/dcmitype/"/>
    <ds:schemaRef ds:uri="http://schemas.microsoft.com/office/infopath/2007/PartnerControls"/>
    <ds:schemaRef ds:uri="2be7882e-8590-4417-b36d-b0042f158224"/>
    <ds:schemaRef ds:uri="http://purl.org/dc/terms/"/>
    <ds:schemaRef ds:uri="http://schemas.microsoft.com/office/2006/documentManagement/types"/>
    <ds:schemaRef ds:uri="c323e6a2-88e5-4427-bd0a-941d56ab1128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23D12D-15B3-4AA9-8B66-3C4F8CAC5E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8D21F-D8FD-4797-A0CA-D59FDDEE2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e7882e-8590-4417-b36d-b0042f158224"/>
    <ds:schemaRef ds:uri="c323e6a2-88e5-4427-bd0a-941d56ab1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688</Words>
  <Application>Microsoft Office PowerPoint</Application>
  <PresentationFormat>Bredbild</PresentationFormat>
  <Paragraphs>92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TT Supermolot Neue</vt:lpstr>
      <vt:lpstr>TT Supermolot Neue Light</vt:lpstr>
      <vt:lpstr>Wingdings</vt:lpstr>
      <vt:lpstr>Office-tema</vt:lpstr>
      <vt:lpstr>Office-tema</vt:lpstr>
      <vt:lpstr>Hammarö Basket FRAMÅT, GEMENSKAP och KVALITET</vt:lpstr>
      <vt:lpstr>Dagordning Coachmöte 9 maj 2021</vt:lpstr>
      <vt:lpstr>Säsongen 2020-2021</vt:lpstr>
      <vt:lpstr> Basketkul 15/16 och 13/14, Summerchallenge, Samarbete m Arvika, Motionsbasket, tre seniorlag… plus alla 9-10 ungdomslag… … trots Corona. </vt:lpstr>
      <vt:lpstr>Städa Sverige, utomhusträning, avslutningar, kanotbasket,sekretariatsutbildning,kahootliga…. </vt:lpstr>
      <vt:lpstr>Tankar/reflektioner över säsongen? </vt:lpstr>
      <vt:lpstr>Sommaren 2021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Säsongen 2021/22  Start september 2021 Säsongsstart med KICKOFF för alla lag i början av september. Kungsbacka basketcup 10-12 september  Seriespel i MSV för ungdomslag – start sept/okt  EBC-sammandrag – start okt Basketkul – start okt  Seniorlag – start sept/okt  Motionsbasket </vt:lpstr>
      <vt:lpstr>Gruppdiskussion 1. Vilka lag har vi med vilka coacher i just er grupp?  2. Önskemål inför säsongen? Cuper? Ledarhandbok? Gemensamma aktiviteter?  3. Vad/vilka behövs kring ert lag? Tänk alla delar kring kommunikation, matcher, träning etc…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Hammarö Basket </dc:title>
  <dc:creator>Karolina Hjelmqvist Mattsson</dc:creator>
  <cp:lastModifiedBy>Karolina Hjelmqvist Mattsson</cp:lastModifiedBy>
  <cp:revision>2</cp:revision>
  <dcterms:created xsi:type="dcterms:W3CDTF">2021-05-07T06:27:32Z</dcterms:created>
  <dcterms:modified xsi:type="dcterms:W3CDTF">2021-05-09T07:48:42Z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0x0101005972F8D019A772448EA309C58C0C0D76</vt:lpwstr>
  </property>
</Properties>
</file>