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74" r:id="rId4"/>
    <p:sldId id="269" r:id="rId5"/>
    <p:sldId id="273" r:id="rId6"/>
    <p:sldId id="272" r:id="rId7"/>
    <p:sldId id="270" r:id="rId8"/>
    <p:sldId id="271" r:id="rId9"/>
    <p:sldId id="275" r:id="rId10"/>
    <p:sldId id="276" r:id="rId11"/>
    <p:sldId id="277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F8AC19-2FAE-8893-3FF6-B0BCEE30E4E4}" v="1650" dt="2025-09-23T17:18:19.065"/>
    <p1510:client id="{E4B36945-422D-EDA6-33AA-40E78306FD73}" v="87" dt="2025-09-22T12:40:12.5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us Linder" userId="S::linus.linder@regionvarmland.se::abb2eeca-32c3-400b-9904-f40bdb52de8a" providerId="AD" clId="Web-{E4B36945-422D-EDA6-33AA-40E78306FD73}"/>
    <pc:docChg chg="addSld modSld modMainMaster">
      <pc:chgData name="Linus Linder" userId="S::linus.linder@regionvarmland.se::abb2eeca-32c3-400b-9904-f40bdb52de8a" providerId="AD" clId="Web-{E4B36945-422D-EDA6-33AA-40E78306FD73}" dt="2025-09-22T12:40:12.568" v="83" actId="14100"/>
      <pc:docMkLst>
        <pc:docMk/>
      </pc:docMkLst>
      <pc:sldChg chg="addSp delSp modSp mod setBg">
        <pc:chgData name="Linus Linder" userId="S::linus.linder@regionvarmland.se::abb2eeca-32c3-400b-9904-f40bdb52de8a" providerId="AD" clId="Web-{E4B36945-422D-EDA6-33AA-40E78306FD73}" dt="2025-09-22T12:37:51.490" v="75"/>
        <pc:sldMkLst>
          <pc:docMk/>
          <pc:sldMk cId="3194377694" sldId="256"/>
        </pc:sldMkLst>
        <pc:spChg chg="mod">
          <ac:chgData name="Linus Linder" userId="S::linus.linder@regionvarmland.se::abb2eeca-32c3-400b-9904-f40bdb52de8a" providerId="AD" clId="Web-{E4B36945-422D-EDA6-33AA-40E78306FD73}" dt="2025-09-22T12:36:46.100" v="54" actId="20577"/>
          <ac:spMkLst>
            <pc:docMk/>
            <pc:sldMk cId="3194377694" sldId="256"/>
            <ac:spMk id="2" creationId="{00000000-0000-0000-0000-000000000000}"/>
          </ac:spMkLst>
        </pc:spChg>
        <pc:spChg chg="mod">
          <ac:chgData name="Linus Linder" userId="S::linus.linder@regionvarmland.se::abb2eeca-32c3-400b-9904-f40bdb52de8a" providerId="AD" clId="Web-{E4B36945-422D-EDA6-33AA-40E78306FD73}" dt="2025-09-22T12:37:05.350" v="74" actId="20577"/>
          <ac:spMkLst>
            <pc:docMk/>
            <pc:sldMk cId="3194377694" sldId="256"/>
            <ac:spMk id="3" creationId="{00000000-0000-0000-0000-000000000000}"/>
          </ac:spMkLst>
        </pc:spChg>
        <pc:spChg chg="add mod">
          <ac:chgData name="Linus Linder" userId="S::linus.linder@regionvarmland.se::abb2eeca-32c3-400b-9904-f40bdb52de8a" providerId="AD" clId="Web-{E4B36945-422D-EDA6-33AA-40E78306FD73}" dt="2025-09-22T12:36:30.709" v="50"/>
          <ac:spMkLst>
            <pc:docMk/>
            <pc:sldMk cId="3194377694" sldId="256"/>
            <ac:spMk id="4" creationId="{032064D6-3ADD-72A5-DFB7-916FE355DA9C}"/>
          </ac:spMkLst>
        </pc:spChg>
        <pc:spChg chg="add del">
          <ac:chgData name="Linus Linder" userId="S::linus.linder@regionvarmland.se::abb2eeca-32c3-400b-9904-f40bdb52de8a" providerId="AD" clId="Web-{E4B36945-422D-EDA6-33AA-40E78306FD73}" dt="2025-09-22T12:37:51.490" v="75"/>
          <ac:spMkLst>
            <pc:docMk/>
            <pc:sldMk cId="3194377694" sldId="256"/>
            <ac:spMk id="10" creationId="{F0A604E4-7307-451C-93BE-F1F7E1BF3BF8}"/>
          </ac:spMkLst>
        </pc:spChg>
        <pc:spChg chg="add del">
          <ac:chgData name="Linus Linder" userId="S::linus.linder@regionvarmland.se::abb2eeca-32c3-400b-9904-f40bdb52de8a" providerId="AD" clId="Web-{E4B36945-422D-EDA6-33AA-40E78306FD73}" dt="2025-09-22T12:37:51.490" v="75"/>
          <ac:spMkLst>
            <pc:docMk/>
            <pc:sldMk cId="3194377694" sldId="256"/>
            <ac:spMk id="12" creationId="{F7F3A0AA-35E5-4085-942B-737839030604}"/>
          </ac:spMkLst>
        </pc:spChg>
        <pc:spChg chg="add del">
          <ac:chgData name="Linus Linder" userId="S::linus.linder@regionvarmland.se::abb2eeca-32c3-400b-9904-f40bdb52de8a" providerId="AD" clId="Web-{E4B36945-422D-EDA6-33AA-40E78306FD73}" dt="2025-09-22T12:37:51.490" v="75"/>
          <ac:spMkLst>
            <pc:docMk/>
            <pc:sldMk cId="3194377694" sldId="256"/>
            <ac:spMk id="14" creationId="{402F5C38-C747-4173-ABBF-656E39E82130}"/>
          </ac:spMkLst>
        </pc:spChg>
        <pc:spChg chg="add del">
          <ac:chgData name="Linus Linder" userId="S::linus.linder@regionvarmland.se::abb2eeca-32c3-400b-9904-f40bdb52de8a" providerId="AD" clId="Web-{E4B36945-422D-EDA6-33AA-40E78306FD73}" dt="2025-09-22T12:37:51.490" v="75"/>
          <ac:spMkLst>
            <pc:docMk/>
            <pc:sldMk cId="3194377694" sldId="256"/>
            <ac:spMk id="16" creationId="{E37EECFC-A684-4391-AE85-4CDAF5565F61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7:51.490" v="75"/>
          <ac:spMkLst>
            <pc:docMk/>
            <pc:sldMk cId="3194377694" sldId="256"/>
            <ac:spMk id="21" creationId="{F0A604E4-7307-451C-93BE-F1F7E1BF3BF8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7:51.490" v="75"/>
          <ac:spMkLst>
            <pc:docMk/>
            <pc:sldMk cId="3194377694" sldId="256"/>
            <ac:spMk id="23" creationId="{F7F3A0AA-35E5-4085-942B-737839030604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7:51.490" v="75"/>
          <ac:spMkLst>
            <pc:docMk/>
            <pc:sldMk cId="3194377694" sldId="256"/>
            <ac:spMk id="25" creationId="{402F5C38-C747-4173-ABBF-656E39E82130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7:51.490" v="75"/>
          <ac:spMkLst>
            <pc:docMk/>
            <pc:sldMk cId="3194377694" sldId="256"/>
            <ac:spMk id="27" creationId="{E37EECFC-A684-4391-AE85-4CDAF5565F61}"/>
          </ac:spMkLst>
        </pc:spChg>
        <pc:picChg chg="add mod">
          <ac:chgData name="Linus Linder" userId="S::linus.linder@regionvarmland.se::abb2eeca-32c3-400b-9904-f40bdb52de8a" providerId="AD" clId="Web-{E4B36945-422D-EDA6-33AA-40E78306FD73}" dt="2025-09-22T12:36:30.709" v="50"/>
          <ac:picMkLst>
            <pc:docMk/>
            <pc:sldMk cId="3194377694" sldId="256"/>
            <ac:picMk id="5" creationId="{9FAD3898-1639-AF3D-BF02-D7B793408760}"/>
          </ac:picMkLst>
        </pc:picChg>
      </pc:sldChg>
      <pc:sldChg chg="addSp modSp new">
        <pc:chgData name="Linus Linder" userId="S::linus.linder@regionvarmland.se::abb2eeca-32c3-400b-9904-f40bdb52de8a" providerId="AD" clId="Web-{E4B36945-422D-EDA6-33AA-40E78306FD73}" dt="2025-09-22T12:34:56.490" v="48"/>
        <pc:sldMkLst>
          <pc:docMk/>
          <pc:sldMk cId="1006643281" sldId="257"/>
        </pc:sldMkLst>
        <pc:spChg chg="mod">
          <ac:chgData name="Linus Linder" userId="S::linus.linder@regionvarmland.se::abb2eeca-32c3-400b-9904-f40bdb52de8a" providerId="AD" clId="Web-{E4B36945-422D-EDA6-33AA-40E78306FD73}" dt="2025-09-22T12:06:38.462" v="28" actId="20577"/>
          <ac:spMkLst>
            <pc:docMk/>
            <pc:sldMk cId="1006643281" sldId="257"/>
            <ac:spMk id="2" creationId="{B514D2CF-2723-D8AB-BDA5-351497E41BD5}"/>
          </ac:spMkLst>
        </pc:spChg>
        <pc:spChg chg="add mod">
          <ac:chgData name="Linus Linder" userId="S::linus.linder@regionvarmland.se::abb2eeca-32c3-400b-9904-f40bdb52de8a" providerId="AD" clId="Web-{E4B36945-422D-EDA6-33AA-40E78306FD73}" dt="2025-09-22T12:34:56.490" v="48"/>
          <ac:spMkLst>
            <pc:docMk/>
            <pc:sldMk cId="1006643281" sldId="257"/>
            <ac:spMk id="4" creationId="{806DF7C5-3826-D90C-8384-DE746FF8CEBD}"/>
          </ac:spMkLst>
        </pc:spChg>
      </pc:sldChg>
      <pc:sldChg chg="addSp modSp new">
        <pc:chgData name="Linus Linder" userId="S::linus.linder@regionvarmland.se::abb2eeca-32c3-400b-9904-f40bdb52de8a" providerId="AD" clId="Web-{E4B36945-422D-EDA6-33AA-40E78306FD73}" dt="2025-09-22T12:34:56.490" v="48"/>
        <pc:sldMkLst>
          <pc:docMk/>
          <pc:sldMk cId="715429363" sldId="258"/>
        </pc:sldMkLst>
        <pc:spChg chg="mod">
          <ac:chgData name="Linus Linder" userId="S::linus.linder@regionvarmland.se::abb2eeca-32c3-400b-9904-f40bdb52de8a" providerId="AD" clId="Web-{E4B36945-422D-EDA6-33AA-40E78306FD73}" dt="2025-09-22T12:06:53.149" v="30" actId="20577"/>
          <ac:spMkLst>
            <pc:docMk/>
            <pc:sldMk cId="715429363" sldId="258"/>
            <ac:spMk id="2" creationId="{9204EBA1-DAD3-FF2D-7A60-2368EAC67CC9}"/>
          </ac:spMkLst>
        </pc:spChg>
        <pc:spChg chg="add mod">
          <ac:chgData name="Linus Linder" userId="S::linus.linder@regionvarmland.se::abb2eeca-32c3-400b-9904-f40bdb52de8a" providerId="AD" clId="Web-{E4B36945-422D-EDA6-33AA-40E78306FD73}" dt="2025-09-22T12:34:56.490" v="48"/>
          <ac:spMkLst>
            <pc:docMk/>
            <pc:sldMk cId="715429363" sldId="258"/>
            <ac:spMk id="4" creationId="{4A166DB0-CFFC-47DF-BF60-6CF3C6CA8CCF}"/>
          </ac:spMkLst>
        </pc:spChg>
      </pc:sldChg>
      <pc:sldChg chg="addSp modSp new">
        <pc:chgData name="Linus Linder" userId="S::linus.linder@regionvarmland.se::abb2eeca-32c3-400b-9904-f40bdb52de8a" providerId="AD" clId="Web-{E4B36945-422D-EDA6-33AA-40E78306FD73}" dt="2025-09-22T12:34:56.490" v="48"/>
        <pc:sldMkLst>
          <pc:docMk/>
          <pc:sldMk cId="745626492" sldId="259"/>
        </pc:sldMkLst>
        <pc:spChg chg="mod">
          <ac:chgData name="Linus Linder" userId="S::linus.linder@regionvarmland.se::abb2eeca-32c3-400b-9904-f40bdb52de8a" providerId="AD" clId="Web-{E4B36945-422D-EDA6-33AA-40E78306FD73}" dt="2025-09-22T12:06:59.993" v="35" actId="20577"/>
          <ac:spMkLst>
            <pc:docMk/>
            <pc:sldMk cId="745626492" sldId="259"/>
            <ac:spMk id="2" creationId="{8F9FEAB8-2292-DA1C-D5F5-69FFB6C93EA2}"/>
          </ac:spMkLst>
        </pc:spChg>
        <pc:spChg chg="add mod">
          <ac:chgData name="Linus Linder" userId="S::linus.linder@regionvarmland.se::abb2eeca-32c3-400b-9904-f40bdb52de8a" providerId="AD" clId="Web-{E4B36945-422D-EDA6-33AA-40E78306FD73}" dt="2025-09-22T12:34:56.490" v="48"/>
          <ac:spMkLst>
            <pc:docMk/>
            <pc:sldMk cId="745626492" sldId="259"/>
            <ac:spMk id="4" creationId="{0CC01E47-52CD-4ED6-B2D5-ACE57E1BE1F3}"/>
          </ac:spMkLst>
        </pc:spChg>
      </pc:sldChg>
      <pc:sldChg chg="addSp modSp new">
        <pc:chgData name="Linus Linder" userId="S::linus.linder@regionvarmland.se::abb2eeca-32c3-400b-9904-f40bdb52de8a" providerId="AD" clId="Web-{E4B36945-422D-EDA6-33AA-40E78306FD73}" dt="2025-09-22T12:34:56.490" v="48"/>
        <pc:sldMkLst>
          <pc:docMk/>
          <pc:sldMk cId="4089038852" sldId="260"/>
        </pc:sldMkLst>
        <pc:spChg chg="add mod">
          <ac:chgData name="Linus Linder" userId="S::linus.linder@regionvarmland.se::abb2eeca-32c3-400b-9904-f40bdb52de8a" providerId="AD" clId="Web-{E4B36945-422D-EDA6-33AA-40E78306FD73}" dt="2025-09-22T12:34:56.490" v="48"/>
          <ac:spMkLst>
            <pc:docMk/>
            <pc:sldMk cId="4089038852" sldId="260"/>
            <ac:spMk id="4" creationId="{E023CCB2-7A20-497A-FD21-C7F0C22F32EE}"/>
          </ac:spMkLst>
        </pc:spChg>
      </pc:sldChg>
      <pc:sldChg chg="addSp modSp new">
        <pc:chgData name="Linus Linder" userId="S::linus.linder@regionvarmland.se::abb2eeca-32c3-400b-9904-f40bdb52de8a" providerId="AD" clId="Web-{E4B36945-422D-EDA6-33AA-40E78306FD73}" dt="2025-09-22T12:34:56.490" v="48"/>
        <pc:sldMkLst>
          <pc:docMk/>
          <pc:sldMk cId="4219935277" sldId="261"/>
        </pc:sldMkLst>
        <pc:spChg chg="add mod">
          <ac:chgData name="Linus Linder" userId="S::linus.linder@regionvarmland.se::abb2eeca-32c3-400b-9904-f40bdb52de8a" providerId="AD" clId="Web-{E4B36945-422D-EDA6-33AA-40E78306FD73}" dt="2025-09-22T12:34:56.490" v="48"/>
          <ac:spMkLst>
            <pc:docMk/>
            <pc:sldMk cId="4219935277" sldId="261"/>
            <ac:spMk id="4" creationId="{6657CDAB-DE5D-65FD-F496-1B3283CCE74E}"/>
          </ac:spMkLst>
        </pc:spChg>
      </pc:sldChg>
      <pc:sldChg chg="addSp modSp new">
        <pc:chgData name="Linus Linder" userId="S::linus.linder@regionvarmland.se::abb2eeca-32c3-400b-9904-f40bdb52de8a" providerId="AD" clId="Web-{E4B36945-422D-EDA6-33AA-40E78306FD73}" dt="2025-09-22T12:34:56.490" v="48"/>
        <pc:sldMkLst>
          <pc:docMk/>
          <pc:sldMk cId="162644001" sldId="262"/>
        </pc:sldMkLst>
        <pc:spChg chg="add mod">
          <ac:chgData name="Linus Linder" userId="S::linus.linder@regionvarmland.se::abb2eeca-32c3-400b-9904-f40bdb52de8a" providerId="AD" clId="Web-{E4B36945-422D-EDA6-33AA-40E78306FD73}" dt="2025-09-22T12:34:56.490" v="48"/>
          <ac:spMkLst>
            <pc:docMk/>
            <pc:sldMk cId="162644001" sldId="262"/>
            <ac:spMk id="4" creationId="{94044938-2019-FF58-B428-96140014D2E1}"/>
          </ac:spMkLst>
        </pc:spChg>
      </pc:sldChg>
      <pc:sldChg chg="addSp modSp new">
        <pc:chgData name="Linus Linder" userId="S::linus.linder@regionvarmland.se::abb2eeca-32c3-400b-9904-f40bdb52de8a" providerId="AD" clId="Web-{E4B36945-422D-EDA6-33AA-40E78306FD73}" dt="2025-09-22T12:34:56.490" v="48"/>
        <pc:sldMkLst>
          <pc:docMk/>
          <pc:sldMk cId="4031946306" sldId="263"/>
        </pc:sldMkLst>
        <pc:spChg chg="add mod">
          <ac:chgData name="Linus Linder" userId="S::linus.linder@regionvarmland.se::abb2eeca-32c3-400b-9904-f40bdb52de8a" providerId="AD" clId="Web-{E4B36945-422D-EDA6-33AA-40E78306FD73}" dt="2025-09-22T12:34:56.490" v="48"/>
          <ac:spMkLst>
            <pc:docMk/>
            <pc:sldMk cId="4031946306" sldId="263"/>
            <ac:spMk id="4" creationId="{A1B50586-3BB4-2207-775F-55F16FFC7A8B}"/>
          </ac:spMkLst>
        </pc:spChg>
      </pc:sldChg>
      <pc:sldChg chg="addSp modSp new">
        <pc:chgData name="Linus Linder" userId="S::linus.linder@regionvarmland.se::abb2eeca-32c3-400b-9904-f40bdb52de8a" providerId="AD" clId="Web-{E4B36945-422D-EDA6-33AA-40E78306FD73}" dt="2025-09-22T12:34:56.490" v="48"/>
        <pc:sldMkLst>
          <pc:docMk/>
          <pc:sldMk cId="1990938333" sldId="264"/>
        </pc:sldMkLst>
        <pc:spChg chg="add mod">
          <ac:chgData name="Linus Linder" userId="S::linus.linder@regionvarmland.se::abb2eeca-32c3-400b-9904-f40bdb52de8a" providerId="AD" clId="Web-{E4B36945-422D-EDA6-33AA-40E78306FD73}" dt="2025-09-22T12:34:56.490" v="48"/>
          <ac:spMkLst>
            <pc:docMk/>
            <pc:sldMk cId="1990938333" sldId="264"/>
            <ac:spMk id="4" creationId="{0BC21793-8340-8FB3-3392-A1941E65351F}"/>
          </ac:spMkLst>
        </pc:spChg>
      </pc:sldChg>
      <pc:sldChg chg="addSp delSp modSp new mod setBg">
        <pc:chgData name="Linus Linder" userId="S::linus.linder@regionvarmland.se::abb2eeca-32c3-400b-9904-f40bdb52de8a" providerId="AD" clId="Web-{E4B36945-422D-EDA6-33AA-40E78306FD73}" dt="2025-09-22T12:40:12.568" v="83" actId="14100"/>
        <pc:sldMkLst>
          <pc:docMk/>
          <pc:sldMk cId="197454909" sldId="265"/>
        </pc:sldMkLst>
        <pc:spChg chg="mod">
          <ac:chgData name="Linus Linder" userId="S::linus.linder@regionvarmland.se::abb2eeca-32c3-400b-9904-f40bdb52de8a" providerId="AD" clId="Web-{E4B36945-422D-EDA6-33AA-40E78306FD73}" dt="2025-09-22T12:38:05.553" v="76"/>
          <ac:spMkLst>
            <pc:docMk/>
            <pc:sldMk cId="197454909" sldId="265"/>
            <ac:spMk id="2" creationId="{C777A63B-9DD2-E62D-CC86-2608F085D896}"/>
          </ac:spMkLst>
        </pc:spChg>
        <pc:spChg chg="del mod ord">
          <ac:chgData name="Linus Linder" userId="S::linus.linder@regionvarmland.se::abb2eeca-32c3-400b-9904-f40bdb52de8a" providerId="AD" clId="Web-{E4B36945-422D-EDA6-33AA-40E78306FD73}" dt="2025-09-22T12:39:00.224" v="77"/>
          <ac:spMkLst>
            <pc:docMk/>
            <pc:sldMk cId="197454909" sldId="265"/>
            <ac:spMk id="3" creationId="{30A78B8E-D5A3-4534-334E-2837525D3D43}"/>
          </ac:spMkLst>
        </pc:spChg>
        <pc:spChg chg="add mod">
          <ac:chgData name="Linus Linder" userId="S::linus.linder@regionvarmland.se::abb2eeca-32c3-400b-9904-f40bdb52de8a" providerId="AD" clId="Web-{E4B36945-422D-EDA6-33AA-40E78306FD73}" dt="2025-09-22T12:38:05.553" v="76"/>
          <ac:spMkLst>
            <pc:docMk/>
            <pc:sldMk cId="197454909" sldId="265"/>
            <ac:spMk id="4" creationId="{25344D3F-BCB6-B004-C907-F26B3FBE935D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8:05.553" v="76"/>
          <ac:spMkLst>
            <pc:docMk/>
            <pc:sldMk cId="197454909" sldId="265"/>
            <ac:spMk id="9" creationId="{1B15ED52-F352-441B-82BF-E0EA34836D08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8:05.553" v="76"/>
          <ac:spMkLst>
            <pc:docMk/>
            <pc:sldMk cId="197454909" sldId="265"/>
            <ac:spMk id="11" creationId="{3B2E3793-BFE6-45A2-9B7B-E18844431C99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8:05.553" v="76"/>
          <ac:spMkLst>
            <pc:docMk/>
            <pc:sldMk cId="197454909" sldId="265"/>
            <ac:spMk id="13" creationId="{BC4C4868-CB8F-4AF9-9CDB-8108F2C19B67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8:05.553" v="76"/>
          <ac:spMkLst>
            <pc:docMk/>
            <pc:sldMk cId="197454909" sldId="265"/>
            <ac:spMk id="15" creationId="{375E0459-6403-40CD-989D-56A4407CA12E}"/>
          </ac:spMkLst>
        </pc:spChg>
        <pc:spChg chg="add">
          <ac:chgData name="Linus Linder" userId="S::linus.linder@regionvarmland.se::abb2eeca-32c3-400b-9904-f40bdb52de8a" providerId="AD" clId="Web-{E4B36945-422D-EDA6-33AA-40E78306FD73}" dt="2025-09-22T12:38:05.553" v="76"/>
          <ac:spMkLst>
            <pc:docMk/>
            <pc:sldMk cId="197454909" sldId="265"/>
            <ac:spMk id="17" creationId="{53E5B1A8-3AC9-4BD1-9BBC-78CA94F2D1BA}"/>
          </ac:spMkLst>
        </pc:spChg>
        <pc:picChg chg="add mod ord">
          <ac:chgData name="Linus Linder" userId="S::linus.linder@regionvarmland.se::abb2eeca-32c3-400b-9904-f40bdb52de8a" providerId="AD" clId="Web-{E4B36945-422D-EDA6-33AA-40E78306FD73}" dt="2025-09-22T12:40:12.568" v="83" actId="14100"/>
          <ac:picMkLst>
            <pc:docMk/>
            <pc:sldMk cId="197454909" sldId="265"/>
            <ac:picMk id="5" creationId="{F6CF08F5-08E5-0A74-81CD-68F2D2F90517}"/>
          </ac:picMkLst>
        </pc:picChg>
      </pc:sldChg>
      <pc:sldChg chg="addSp modSp new">
        <pc:chgData name="Linus Linder" userId="S::linus.linder@regionvarmland.se::abb2eeca-32c3-400b-9904-f40bdb52de8a" providerId="AD" clId="Web-{E4B36945-422D-EDA6-33AA-40E78306FD73}" dt="2025-09-22T12:34:38.959" v="46"/>
        <pc:sldMkLst>
          <pc:docMk/>
          <pc:sldMk cId="1998339201" sldId="266"/>
        </pc:sldMkLst>
        <pc:spChg chg="add mod">
          <ac:chgData name="Linus Linder" userId="S::linus.linder@regionvarmland.se::abb2eeca-32c3-400b-9904-f40bdb52de8a" providerId="AD" clId="Web-{E4B36945-422D-EDA6-33AA-40E78306FD73}" dt="2025-09-22T12:34:38.959" v="46"/>
          <ac:spMkLst>
            <pc:docMk/>
            <pc:sldMk cId="1998339201" sldId="266"/>
            <ac:spMk id="4" creationId="{D79BE147-0A2C-C4FD-4458-BA8CFA0AD416}"/>
          </ac:spMkLst>
        </pc:spChg>
      </pc:sldChg>
      <pc:sldMasterChg chg="mod modSldLayout">
        <pc:chgData name="Linus Linder" userId="S::linus.linder@regionvarmland.se::abb2eeca-32c3-400b-9904-f40bdb52de8a" providerId="AD" clId="Web-{E4B36945-422D-EDA6-33AA-40E78306FD73}" dt="2025-09-22T12:34:56.490" v="48"/>
        <pc:sldMasterMkLst>
          <pc:docMk/>
          <pc:sldMasterMk cId="3707285536" sldId="2147483648"/>
        </pc:sldMasterMkLst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3784422522" sldId="2147483649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1322720541" sldId="2147483650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4186728252" sldId="2147483651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3592360552" sldId="2147483652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3277650727" sldId="2147483653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3256609619" sldId="2147483654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3311076576" sldId="2147483655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1548965504" sldId="2147483656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4171453819" sldId="2147483657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2623719344" sldId="2147483658"/>
          </pc:sldLayoutMkLst>
        </pc:sldLayoutChg>
        <pc:sldLayoutChg chg="mod">
          <pc:chgData name="Linus Linder" userId="S::linus.linder@regionvarmland.se::abb2eeca-32c3-400b-9904-f40bdb52de8a" providerId="AD" clId="Web-{E4B36945-422D-EDA6-33AA-40E78306FD73}" dt="2025-09-22T12:34:56.490" v="48"/>
          <pc:sldLayoutMkLst>
            <pc:docMk/>
            <pc:sldMasterMk cId="3707285536" sldId="2147483648"/>
            <pc:sldLayoutMk cId="371644130" sldId="2147483659"/>
          </pc:sldLayoutMkLst>
        </pc:sldLayoutChg>
      </pc:sldMasterChg>
    </pc:docChg>
  </pc:docChgLst>
  <pc:docChgLst>
    <pc:chgData name="Linus Linder" userId="S::linus.linder@regionvarmland.se::abb2eeca-32c3-400b-9904-f40bdb52de8a" providerId="AD" clId="Web-{13F8AC19-2FAE-8893-3FF6-B0BCEE30E4E4}"/>
    <pc:docChg chg="addSld delSld modSld sldOrd">
      <pc:chgData name="Linus Linder" userId="S::linus.linder@regionvarmland.se::abb2eeca-32c3-400b-9904-f40bdb52de8a" providerId="AD" clId="Web-{13F8AC19-2FAE-8893-3FF6-B0BCEE30E4E4}" dt="2025-09-23T17:18:19.065" v="979" actId="20577"/>
      <pc:docMkLst>
        <pc:docMk/>
      </pc:docMkLst>
      <pc:sldChg chg="del">
        <pc:chgData name="Linus Linder" userId="S::linus.linder@regionvarmland.se::abb2eeca-32c3-400b-9904-f40bdb52de8a" providerId="AD" clId="Web-{13F8AC19-2FAE-8893-3FF6-B0BCEE30E4E4}" dt="2025-09-23T16:28:59.490" v="927"/>
        <pc:sldMkLst>
          <pc:docMk/>
          <pc:sldMk cId="1006643281" sldId="257"/>
        </pc:sldMkLst>
      </pc:sldChg>
      <pc:sldChg chg="del">
        <pc:chgData name="Linus Linder" userId="S::linus.linder@regionvarmland.se::abb2eeca-32c3-400b-9904-f40bdb52de8a" providerId="AD" clId="Web-{13F8AC19-2FAE-8893-3FF6-B0BCEE30E4E4}" dt="2025-09-23T16:29:00.021" v="928"/>
        <pc:sldMkLst>
          <pc:docMk/>
          <pc:sldMk cId="715429363" sldId="258"/>
        </pc:sldMkLst>
      </pc:sldChg>
      <pc:sldChg chg="del">
        <pc:chgData name="Linus Linder" userId="S::linus.linder@regionvarmland.se::abb2eeca-32c3-400b-9904-f40bdb52de8a" providerId="AD" clId="Web-{13F8AC19-2FAE-8893-3FF6-B0BCEE30E4E4}" dt="2025-09-23T16:29:00.349" v="929"/>
        <pc:sldMkLst>
          <pc:docMk/>
          <pc:sldMk cId="745626492" sldId="259"/>
        </pc:sldMkLst>
      </pc:sldChg>
      <pc:sldChg chg="del">
        <pc:chgData name="Linus Linder" userId="S::linus.linder@regionvarmland.se::abb2eeca-32c3-400b-9904-f40bdb52de8a" providerId="AD" clId="Web-{13F8AC19-2FAE-8893-3FF6-B0BCEE30E4E4}" dt="2025-09-23T16:29:00.740" v="930"/>
        <pc:sldMkLst>
          <pc:docMk/>
          <pc:sldMk cId="4089038852" sldId="260"/>
        </pc:sldMkLst>
      </pc:sldChg>
      <pc:sldChg chg="del">
        <pc:chgData name="Linus Linder" userId="S::linus.linder@regionvarmland.se::abb2eeca-32c3-400b-9904-f40bdb52de8a" providerId="AD" clId="Web-{13F8AC19-2FAE-8893-3FF6-B0BCEE30E4E4}" dt="2025-09-23T16:29:01.146" v="931"/>
        <pc:sldMkLst>
          <pc:docMk/>
          <pc:sldMk cId="4219935277" sldId="261"/>
        </pc:sldMkLst>
      </pc:sldChg>
      <pc:sldChg chg="del">
        <pc:chgData name="Linus Linder" userId="S::linus.linder@regionvarmland.se::abb2eeca-32c3-400b-9904-f40bdb52de8a" providerId="AD" clId="Web-{13F8AC19-2FAE-8893-3FF6-B0BCEE30E4E4}" dt="2025-09-23T16:29:01.615" v="932"/>
        <pc:sldMkLst>
          <pc:docMk/>
          <pc:sldMk cId="162644001" sldId="262"/>
        </pc:sldMkLst>
      </pc:sldChg>
      <pc:sldChg chg="del">
        <pc:chgData name="Linus Linder" userId="S::linus.linder@regionvarmland.se::abb2eeca-32c3-400b-9904-f40bdb52de8a" providerId="AD" clId="Web-{13F8AC19-2FAE-8893-3FF6-B0BCEE30E4E4}" dt="2025-09-23T16:29:02.990" v="933"/>
        <pc:sldMkLst>
          <pc:docMk/>
          <pc:sldMk cId="4031946306" sldId="263"/>
        </pc:sldMkLst>
      </pc:sldChg>
      <pc:sldChg chg="del">
        <pc:chgData name="Linus Linder" userId="S::linus.linder@regionvarmland.se::abb2eeca-32c3-400b-9904-f40bdb52de8a" providerId="AD" clId="Web-{13F8AC19-2FAE-8893-3FF6-B0BCEE30E4E4}" dt="2025-09-23T16:29:04.037" v="934"/>
        <pc:sldMkLst>
          <pc:docMk/>
          <pc:sldMk cId="1990938333" sldId="264"/>
        </pc:sldMkLst>
      </pc:sldChg>
      <pc:sldChg chg="addSp delSp modSp ord">
        <pc:chgData name="Linus Linder" userId="S::linus.linder@regionvarmland.se::abb2eeca-32c3-400b-9904-f40bdb52de8a" providerId="AD" clId="Web-{13F8AC19-2FAE-8893-3FF6-B0BCEE30E4E4}" dt="2025-09-23T15:42:29.410" v="391"/>
        <pc:sldMkLst>
          <pc:docMk/>
          <pc:sldMk cId="197454909" sldId="265"/>
        </pc:sldMkLst>
        <pc:spChg chg="add mod">
          <ac:chgData name="Linus Linder" userId="S::linus.linder@regionvarmland.se::abb2eeca-32c3-400b-9904-f40bdb52de8a" providerId="AD" clId="Web-{13F8AC19-2FAE-8893-3FF6-B0BCEE30E4E4}" dt="2025-09-22T12:48:07.527" v="58" actId="1076"/>
          <ac:spMkLst>
            <pc:docMk/>
            <pc:sldMk cId="197454909" sldId="265"/>
            <ac:spMk id="3" creationId="{CF341A77-0F4E-50C9-56D0-AF6F82545755}"/>
          </ac:spMkLst>
        </pc:spChg>
        <pc:spChg chg="add del mod">
          <ac:chgData name="Linus Linder" userId="S::linus.linder@regionvarmland.se::abb2eeca-32c3-400b-9904-f40bdb52de8a" providerId="AD" clId="Web-{13F8AC19-2FAE-8893-3FF6-B0BCEE30E4E4}" dt="2025-09-23T15:42:29.410" v="391"/>
          <ac:spMkLst>
            <pc:docMk/>
            <pc:sldMk cId="197454909" sldId="265"/>
            <ac:spMk id="6" creationId="{846E3001-DCC7-087D-52C5-3C82ADD8E025}"/>
          </ac:spMkLst>
        </pc:spChg>
        <pc:picChg chg="mod">
          <ac:chgData name="Linus Linder" userId="S::linus.linder@regionvarmland.se::abb2eeca-32c3-400b-9904-f40bdb52de8a" providerId="AD" clId="Web-{13F8AC19-2FAE-8893-3FF6-B0BCEE30E4E4}" dt="2025-09-22T12:40:57.432" v="3" actId="14100"/>
          <ac:picMkLst>
            <pc:docMk/>
            <pc:sldMk cId="197454909" sldId="265"/>
            <ac:picMk id="5" creationId="{F6CF08F5-08E5-0A74-81CD-68F2D2F90517}"/>
          </ac:picMkLst>
        </pc:picChg>
      </pc:sldChg>
      <pc:sldChg chg="del">
        <pc:chgData name="Linus Linder" userId="S::linus.linder@regionvarmland.se::abb2eeca-32c3-400b-9904-f40bdb52de8a" providerId="AD" clId="Web-{13F8AC19-2FAE-8893-3FF6-B0BCEE30E4E4}" dt="2025-09-23T16:28:58.833" v="926"/>
        <pc:sldMkLst>
          <pc:docMk/>
          <pc:sldMk cId="1998339201" sldId="266"/>
        </pc:sldMkLst>
      </pc:sldChg>
      <pc:sldChg chg="new del">
        <pc:chgData name="Linus Linder" userId="S::linus.linder@regionvarmland.se::abb2eeca-32c3-400b-9904-f40bdb52de8a" providerId="AD" clId="Web-{13F8AC19-2FAE-8893-3FF6-B0BCEE30E4E4}" dt="2025-09-22T12:41:22.713" v="6"/>
        <pc:sldMkLst>
          <pc:docMk/>
          <pc:sldMk cId="3575193613" sldId="267"/>
        </pc:sldMkLst>
      </pc:sldChg>
      <pc:sldChg chg="add del replId">
        <pc:chgData name="Linus Linder" userId="S::linus.linder@regionvarmland.se::abb2eeca-32c3-400b-9904-f40bdb52de8a" providerId="AD" clId="Web-{13F8AC19-2FAE-8893-3FF6-B0BCEE30E4E4}" dt="2025-09-23T15:40:57.456" v="355"/>
        <pc:sldMkLst>
          <pc:docMk/>
          <pc:sldMk cId="1352836135" sldId="268"/>
        </pc:sldMkLst>
      </pc:sldChg>
      <pc:sldChg chg="addSp delSp modSp add replId">
        <pc:chgData name="Linus Linder" userId="S::linus.linder@regionvarmland.se::abb2eeca-32c3-400b-9904-f40bdb52de8a" providerId="AD" clId="Web-{13F8AC19-2FAE-8893-3FF6-B0BCEE30E4E4}" dt="2025-09-23T15:40:46.441" v="354" actId="20577"/>
        <pc:sldMkLst>
          <pc:docMk/>
          <pc:sldMk cId="2828045315" sldId="269"/>
        </pc:sldMkLst>
        <pc:spChg chg="mod">
          <ac:chgData name="Linus Linder" userId="S::linus.linder@regionvarmland.se::abb2eeca-32c3-400b-9904-f40bdb52de8a" providerId="AD" clId="Web-{13F8AC19-2FAE-8893-3FF6-B0BCEE30E4E4}" dt="2025-09-22T12:49:32.668" v="71" actId="20577"/>
          <ac:spMkLst>
            <pc:docMk/>
            <pc:sldMk cId="2828045315" sldId="269"/>
            <ac:spMk id="2" creationId="{1C7F3CBE-404D-6015-FFBF-5B68809682A5}"/>
          </ac:spMkLst>
        </pc:spChg>
        <pc:spChg chg="add del mod">
          <ac:chgData name="Linus Linder" userId="S::linus.linder@regionvarmland.se::abb2eeca-32c3-400b-9904-f40bdb52de8a" providerId="AD" clId="Web-{13F8AC19-2FAE-8893-3FF6-B0BCEE30E4E4}" dt="2025-09-23T15:08:31.083" v="75"/>
          <ac:spMkLst>
            <pc:docMk/>
            <pc:sldMk cId="2828045315" sldId="269"/>
            <ac:spMk id="3" creationId="{A72BFFFC-1064-69AC-45E5-7B42060FA1DB}"/>
          </ac:spMkLst>
        </pc:spChg>
        <pc:spChg chg="add">
          <ac:chgData name="Linus Linder" userId="S::linus.linder@regionvarmland.se::abb2eeca-32c3-400b-9904-f40bdb52de8a" providerId="AD" clId="Web-{13F8AC19-2FAE-8893-3FF6-B0BCEE30E4E4}" dt="2025-09-23T15:09:11.772" v="76"/>
          <ac:spMkLst>
            <pc:docMk/>
            <pc:sldMk cId="2828045315" sldId="269"/>
            <ac:spMk id="6" creationId="{B467270E-4803-7515-2A6E-370AFC5E90B8}"/>
          </ac:spMkLst>
        </pc:spChg>
        <pc:spChg chg="add mod">
          <ac:chgData name="Linus Linder" userId="S::linus.linder@regionvarmland.se::abb2eeca-32c3-400b-9904-f40bdb52de8a" providerId="AD" clId="Web-{13F8AC19-2FAE-8893-3FF6-B0BCEE30E4E4}" dt="2025-09-23T15:40:46.441" v="354" actId="20577"/>
          <ac:spMkLst>
            <pc:docMk/>
            <pc:sldMk cId="2828045315" sldId="269"/>
            <ac:spMk id="7" creationId="{11177380-ED40-EC4C-B257-3C8536219CF4}"/>
          </ac:spMkLst>
        </pc:spChg>
      </pc:sldChg>
      <pc:sldChg chg="addSp modSp add replId">
        <pc:chgData name="Linus Linder" userId="S::linus.linder@regionvarmland.se::abb2eeca-32c3-400b-9904-f40bdb52de8a" providerId="AD" clId="Web-{13F8AC19-2FAE-8893-3FF6-B0BCEE30E4E4}" dt="2025-09-23T15:56:59.714" v="669" actId="20577"/>
        <pc:sldMkLst>
          <pc:docMk/>
          <pc:sldMk cId="3091929776" sldId="270"/>
        </pc:sldMkLst>
        <pc:spChg chg="mod">
          <ac:chgData name="Linus Linder" userId="S::linus.linder@regionvarmland.se::abb2eeca-32c3-400b-9904-f40bdb52de8a" providerId="AD" clId="Web-{13F8AC19-2FAE-8893-3FF6-B0BCEE30E4E4}" dt="2025-09-23T15:50:19.782" v="616" actId="20577"/>
          <ac:spMkLst>
            <pc:docMk/>
            <pc:sldMk cId="3091929776" sldId="270"/>
            <ac:spMk id="2" creationId="{1D895414-ECDA-BFF3-2DA2-CEE181FEE108}"/>
          </ac:spMkLst>
        </pc:spChg>
        <pc:spChg chg="add mod">
          <ac:chgData name="Linus Linder" userId="S::linus.linder@regionvarmland.se::abb2eeca-32c3-400b-9904-f40bdb52de8a" providerId="AD" clId="Web-{13F8AC19-2FAE-8893-3FF6-B0BCEE30E4E4}" dt="2025-09-23T15:56:59.714" v="669" actId="20577"/>
          <ac:spMkLst>
            <pc:docMk/>
            <pc:sldMk cId="3091929776" sldId="270"/>
            <ac:spMk id="3" creationId="{B5783CA7-F92A-5E7D-E6DB-4E2A5FB12219}"/>
          </ac:spMkLst>
        </pc:spChg>
      </pc:sldChg>
      <pc:sldChg chg="addSp modSp add replId">
        <pc:chgData name="Linus Linder" userId="S::linus.linder@regionvarmland.se::abb2eeca-32c3-400b-9904-f40bdb52de8a" providerId="AD" clId="Web-{13F8AC19-2FAE-8893-3FF6-B0BCEE30E4E4}" dt="2025-09-23T16:07:52.522" v="788" actId="20577"/>
        <pc:sldMkLst>
          <pc:docMk/>
          <pc:sldMk cId="1327055750" sldId="271"/>
        </pc:sldMkLst>
        <pc:spChg chg="mod">
          <ac:chgData name="Linus Linder" userId="S::linus.linder@regionvarmland.se::abb2eeca-32c3-400b-9904-f40bdb52de8a" providerId="AD" clId="Web-{13F8AC19-2FAE-8893-3FF6-B0BCEE30E4E4}" dt="2025-09-23T15:57:11.402" v="672" actId="20577"/>
          <ac:spMkLst>
            <pc:docMk/>
            <pc:sldMk cId="1327055750" sldId="271"/>
            <ac:spMk id="2" creationId="{E872168C-FA11-0B2E-0402-B0290E0232C0}"/>
          </ac:spMkLst>
        </pc:spChg>
        <pc:spChg chg="add mod">
          <ac:chgData name="Linus Linder" userId="S::linus.linder@regionvarmland.se::abb2eeca-32c3-400b-9904-f40bdb52de8a" providerId="AD" clId="Web-{13F8AC19-2FAE-8893-3FF6-B0BCEE30E4E4}" dt="2025-09-23T16:07:52.522" v="788" actId="20577"/>
          <ac:spMkLst>
            <pc:docMk/>
            <pc:sldMk cId="1327055750" sldId="271"/>
            <ac:spMk id="3" creationId="{A4CD8C6F-CEB5-EBD5-4C08-BFB0DAFBAE44}"/>
          </ac:spMkLst>
        </pc:spChg>
      </pc:sldChg>
      <pc:sldChg chg="addSp modSp add replId">
        <pc:chgData name="Linus Linder" userId="S::linus.linder@regionvarmland.se::abb2eeca-32c3-400b-9904-f40bdb52de8a" providerId="AD" clId="Web-{13F8AC19-2FAE-8893-3FF6-B0BCEE30E4E4}" dt="2025-09-23T17:18:19.065" v="979" actId="20577"/>
        <pc:sldMkLst>
          <pc:docMk/>
          <pc:sldMk cId="1273791378" sldId="272"/>
        </pc:sldMkLst>
        <pc:spChg chg="mod">
          <ac:chgData name="Linus Linder" userId="S::linus.linder@regionvarmland.se::abb2eeca-32c3-400b-9904-f40bdb52de8a" providerId="AD" clId="Web-{13F8AC19-2FAE-8893-3FF6-B0BCEE30E4E4}" dt="2025-09-23T15:41:28.410" v="365" actId="20577"/>
          <ac:spMkLst>
            <pc:docMk/>
            <pc:sldMk cId="1273791378" sldId="272"/>
            <ac:spMk id="2" creationId="{90CD3B4B-5807-7E51-4342-C6E13B9AD656}"/>
          </ac:spMkLst>
        </pc:spChg>
        <pc:spChg chg="add mod">
          <ac:chgData name="Linus Linder" userId="S::linus.linder@regionvarmland.se::abb2eeca-32c3-400b-9904-f40bdb52de8a" providerId="AD" clId="Web-{13F8AC19-2FAE-8893-3FF6-B0BCEE30E4E4}" dt="2025-09-23T17:18:19.065" v="979" actId="20577"/>
          <ac:spMkLst>
            <pc:docMk/>
            <pc:sldMk cId="1273791378" sldId="272"/>
            <ac:spMk id="3" creationId="{B33CBC36-4EDD-C868-0041-9932B25D0227}"/>
          </ac:spMkLst>
        </pc:spChg>
      </pc:sldChg>
      <pc:sldChg chg="addSp delSp modSp add replId">
        <pc:chgData name="Linus Linder" userId="S::linus.linder@regionvarmland.se::abb2eeca-32c3-400b-9904-f40bdb52de8a" providerId="AD" clId="Web-{13F8AC19-2FAE-8893-3FF6-B0BCEE30E4E4}" dt="2025-09-23T15:28:53.944" v="144"/>
        <pc:sldMkLst>
          <pc:docMk/>
          <pc:sldMk cId="3511303469" sldId="273"/>
        </pc:sldMkLst>
        <pc:spChg chg="del mod">
          <ac:chgData name="Linus Linder" userId="S::linus.linder@regionvarmland.se::abb2eeca-32c3-400b-9904-f40bdb52de8a" providerId="AD" clId="Web-{13F8AC19-2FAE-8893-3FF6-B0BCEE30E4E4}" dt="2025-09-23T15:28:53.944" v="144"/>
          <ac:spMkLst>
            <pc:docMk/>
            <pc:sldMk cId="3511303469" sldId="273"/>
            <ac:spMk id="7" creationId="{4D96F058-BE10-0ECF-E002-9A0FDC56EDE8}"/>
          </ac:spMkLst>
        </pc:spChg>
        <pc:picChg chg="add mod">
          <ac:chgData name="Linus Linder" userId="S::linus.linder@regionvarmland.se::abb2eeca-32c3-400b-9904-f40bdb52de8a" providerId="AD" clId="Web-{13F8AC19-2FAE-8893-3FF6-B0BCEE30E4E4}" dt="2025-09-23T15:28:20.225" v="139" actId="1076"/>
          <ac:picMkLst>
            <pc:docMk/>
            <pc:sldMk cId="3511303469" sldId="273"/>
            <ac:picMk id="3" creationId="{851F4451-0754-FF7A-D451-EBE0EEED9854}"/>
          </ac:picMkLst>
        </pc:picChg>
        <pc:picChg chg="add mod">
          <ac:chgData name="Linus Linder" userId="S::linus.linder@regionvarmland.se::abb2eeca-32c3-400b-9904-f40bdb52de8a" providerId="AD" clId="Web-{13F8AC19-2FAE-8893-3FF6-B0BCEE30E4E4}" dt="2025-09-23T15:28:52.413" v="143" actId="1076"/>
          <ac:picMkLst>
            <pc:docMk/>
            <pc:sldMk cId="3511303469" sldId="273"/>
            <ac:picMk id="8" creationId="{4C218BFA-E686-0FFB-D129-E1FCF832036A}"/>
          </ac:picMkLst>
        </pc:picChg>
      </pc:sldChg>
      <pc:sldChg chg="modSp add replId">
        <pc:chgData name="Linus Linder" userId="S::linus.linder@regionvarmland.se::abb2eeca-32c3-400b-9904-f40bdb52de8a" providerId="AD" clId="Web-{13F8AC19-2FAE-8893-3FF6-B0BCEE30E4E4}" dt="2025-09-23T15:45:39.755" v="516" actId="1076"/>
        <pc:sldMkLst>
          <pc:docMk/>
          <pc:sldMk cId="705340036" sldId="274"/>
        </pc:sldMkLst>
        <pc:spChg chg="mod">
          <ac:chgData name="Linus Linder" userId="S::linus.linder@regionvarmland.se::abb2eeca-32c3-400b-9904-f40bdb52de8a" providerId="AD" clId="Web-{13F8AC19-2FAE-8893-3FF6-B0BCEE30E4E4}" dt="2025-09-23T15:45:39.755" v="516" actId="1076"/>
          <ac:spMkLst>
            <pc:docMk/>
            <pc:sldMk cId="705340036" sldId="274"/>
            <ac:spMk id="7" creationId="{008C22A0-87B2-8703-76D4-DD5D8E4FE16F}"/>
          </ac:spMkLst>
        </pc:spChg>
      </pc:sldChg>
      <pc:sldChg chg="modSp add replId">
        <pc:chgData name="Linus Linder" userId="S::linus.linder@regionvarmland.se::abb2eeca-32c3-400b-9904-f40bdb52de8a" providerId="AD" clId="Web-{13F8AC19-2FAE-8893-3FF6-B0BCEE30E4E4}" dt="2025-09-23T16:18:38.610" v="851" actId="20577"/>
        <pc:sldMkLst>
          <pc:docMk/>
          <pc:sldMk cId="2579843969" sldId="275"/>
        </pc:sldMkLst>
        <pc:spChg chg="mod">
          <ac:chgData name="Linus Linder" userId="S::linus.linder@regionvarmland.se::abb2eeca-32c3-400b-9904-f40bdb52de8a" providerId="AD" clId="Web-{13F8AC19-2FAE-8893-3FF6-B0BCEE30E4E4}" dt="2025-09-23T16:18:38.610" v="851" actId="20577"/>
          <ac:spMkLst>
            <pc:docMk/>
            <pc:sldMk cId="2579843969" sldId="275"/>
            <ac:spMk id="3" creationId="{C7364B56-6B11-6256-6216-B334FDEEC740}"/>
          </ac:spMkLst>
        </pc:spChg>
      </pc:sldChg>
      <pc:sldChg chg="modSp add replId">
        <pc:chgData name="Linus Linder" userId="S::linus.linder@regionvarmland.se::abb2eeca-32c3-400b-9904-f40bdb52de8a" providerId="AD" clId="Web-{13F8AC19-2FAE-8893-3FF6-B0BCEE30E4E4}" dt="2025-09-23T16:30:08.178" v="972" actId="1076"/>
        <pc:sldMkLst>
          <pc:docMk/>
          <pc:sldMk cId="4120658111" sldId="276"/>
        </pc:sldMkLst>
        <pc:spChg chg="mod">
          <ac:chgData name="Linus Linder" userId="S::linus.linder@regionvarmland.se::abb2eeca-32c3-400b-9904-f40bdb52de8a" providerId="AD" clId="Web-{13F8AC19-2FAE-8893-3FF6-B0BCEE30E4E4}" dt="2025-09-23T16:19:15.204" v="856" actId="20577"/>
          <ac:spMkLst>
            <pc:docMk/>
            <pc:sldMk cId="4120658111" sldId="276"/>
            <ac:spMk id="2" creationId="{D5992441-8BFB-96E9-28A1-78F72737AC80}"/>
          </ac:spMkLst>
        </pc:spChg>
        <pc:spChg chg="mod">
          <ac:chgData name="Linus Linder" userId="S::linus.linder@regionvarmland.se::abb2eeca-32c3-400b-9904-f40bdb52de8a" providerId="AD" clId="Web-{13F8AC19-2FAE-8893-3FF6-B0BCEE30E4E4}" dt="2025-09-23T16:30:08.178" v="972" actId="1076"/>
          <ac:spMkLst>
            <pc:docMk/>
            <pc:sldMk cId="4120658111" sldId="276"/>
            <ac:spMk id="3" creationId="{6B4D4FEB-3D99-FD5E-1387-C793B9B1596B}"/>
          </ac:spMkLst>
        </pc:spChg>
      </pc:sldChg>
      <pc:sldChg chg="modSp add replId">
        <pc:chgData name="Linus Linder" userId="S::linus.linder@regionvarmland.se::abb2eeca-32c3-400b-9904-f40bdb52de8a" providerId="AD" clId="Web-{13F8AC19-2FAE-8893-3FF6-B0BCEE30E4E4}" dt="2025-09-23T16:28:57.662" v="925" actId="20577"/>
        <pc:sldMkLst>
          <pc:docMk/>
          <pc:sldMk cId="1637235450" sldId="277"/>
        </pc:sldMkLst>
        <pc:spChg chg="mod">
          <ac:chgData name="Linus Linder" userId="S::linus.linder@regionvarmland.se::abb2eeca-32c3-400b-9904-f40bdb52de8a" providerId="AD" clId="Web-{13F8AC19-2FAE-8893-3FF6-B0BCEE30E4E4}" dt="2025-09-23T16:27:43.598" v="893" actId="20577"/>
          <ac:spMkLst>
            <pc:docMk/>
            <pc:sldMk cId="1637235450" sldId="277"/>
            <ac:spMk id="2" creationId="{E2D4A47C-3011-1F2A-B265-4FD7843386B0}"/>
          </ac:spMkLst>
        </pc:spChg>
        <pc:spChg chg="mod">
          <ac:chgData name="Linus Linder" userId="S::linus.linder@regionvarmland.se::abb2eeca-32c3-400b-9904-f40bdb52de8a" providerId="AD" clId="Web-{13F8AC19-2FAE-8893-3FF6-B0BCEE30E4E4}" dt="2025-09-23T16:28:57.662" v="925" actId="20577"/>
          <ac:spMkLst>
            <pc:docMk/>
            <pc:sldMk cId="1637235450" sldId="277"/>
            <ac:spMk id="3" creationId="{BABD3391-2202-F4E5-3C99-C09CE7BE814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422522"/>
      </p:ext>
    </p:extLst>
  </p:cSld>
  <p:clrMapOvr>
    <a:masterClrMapping/>
  </p:clrMapOvr>
  <p:hf sldNum="0"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23719344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644130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2720541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86728252"/>
      </p:ext>
    </p:extLst>
  </p:cSld>
  <p:clrMapOvr>
    <a:masterClrMapping/>
  </p:clrMapOvr>
  <p:hf sldNum="0"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2360552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77650727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609619"/>
      </p:ext>
    </p:extLst>
  </p:cSld>
  <p:clrMapOvr>
    <a:masterClrMapping/>
  </p:clrMapOvr>
  <p:hf sldNum="0"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11076576"/>
      </p:ext>
    </p:extLst>
  </p:cSld>
  <p:clrMapOvr>
    <a:masterClrMapping/>
  </p:clrMapOvr>
  <p:hf sldNum="0"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8965504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71453819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60A13A-DB3F-4AD5-B6AF-BDA0278A0A39}" type="datetimeFigureOut">
              <a:rPr lang="sv-SE" smtClean="0"/>
              <a:t>2025-09-23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C2F05B-BAF9-488D-83DE-20A7CCFAC19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072855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F0A604E4-7307-451C-93BE-F1F7E1BF3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7F3A0AA-35E5-4085-942B-7378390306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5282344"/>
            <a:ext cx="12191998" cy="1590742"/>
          </a:xfrm>
          <a:prstGeom prst="rect">
            <a:avLst/>
          </a:prstGeom>
          <a:gradFill>
            <a:gsLst>
              <a:gs pos="34000">
                <a:srgbClr val="000000">
                  <a:alpha val="96000"/>
                </a:srgbClr>
              </a:gs>
              <a:gs pos="100000">
                <a:schemeClr val="accent1"/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02F5C38-C747-4173-ABBF-656E39E821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8115300" cy="1590742"/>
          </a:xfrm>
          <a:prstGeom prst="rect">
            <a:avLst/>
          </a:prstGeom>
          <a:gradFill>
            <a:gsLst>
              <a:gs pos="28000">
                <a:schemeClr val="accent1">
                  <a:lumMod val="75000"/>
                  <a:alpha val="59000"/>
                </a:schemeClr>
              </a:gs>
              <a:gs pos="100000">
                <a:srgbClr val="000000">
                  <a:alpha val="70000"/>
                </a:srgb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E37EECFC-A684-4391-AE85-4CDAF5565F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4" y="5282344"/>
            <a:ext cx="12191998" cy="1590742"/>
          </a:xfrm>
          <a:prstGeom prst="rect">
            <a:avLst/>
          </a:prstGeom>
          <a:gradFill>
            <a:gsLst>
              <a:gs pos="0">
                <a:srgbClr val="000000">
                  <a:alpha val="71765"/>
                </a:srgbClr>
              </a:gs>
              <a:gs pos="100000">
                <a:schemeClr val="accent1">
                  <a:alpha val="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99714" y="5490971"/>
            <a:ext cx="6962072" cy="1159200"/>
          </a:xfrm>
        </p:spPr>
        <p:txBody>
          <a:bodyPr anchor="ctr">
            <a:normAutofit/>
          </a:bodyPr>
          <a:lstStyle/>
          <a:p>
            <a:pPr algn="l"/>
            <a:r>
              <a:rPr lang="sv-SE" sz="4000" dirty="0">
                <a:solidFill>
                  <a:srgbClr val="FFFFFF"/>
                </a:solidFill>
              </a:rPr>
              <a:t>Föräldramöte P-11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8456522" y="5633765"/>
            <a:ext cx="3408555" cy="873612"/>
          </a:xfrm>
        </p:spPr>
        <p:txBody>
          <a:bodyPr anchor="ctr">
            <a:normAutofit/>
          </a:bodyPr>
          <a:lstStyle/>
          <a:p>
            <a:pPr algn="l"/>
            <a:r>
              <a:rPr lang="sv-SE" sz="2000" dirty="0">
                <a:solidFill>
                  <a:srgbClr val="FFFFFF"/>
                </a:solidFill>
              </a:rPr>
              <a:t>Inför säsongen 25/26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2064D6-3ADD-72A5-DFB7-916FE355D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8800" y="2002536"/>
            <a:ext cx="4114800" cy="365760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AD3898-1639-AF3D-BF02-D7B7934087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535" y="639749"/>
            <a:ext cx="11327549" cy="402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43776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0DFBAC8-DFC8-8894-15F6-FA1B8FA27C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1E78923-5DC6-36AA-9020-426E5986AF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155AB5F-DAD0-F3EC-4421-061DDF67A4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EDB401-A14D-0AAE-620A-0C99077366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280F7D5-AC79-CCBB-09C8-0E37FFA5C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6828A0C6-BC8E-7D0D-DE13-0E9096C0E2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5992441-8BFB-96E9-28A1-78F72737A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Pengar</a:t>
            </a:r>
            <a:r>
              <a:rPr lang="en-US" sz="40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52F2CF-60EB-B4EA-785D-587781FF0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F7EE447-79E2-A8A4-D4D7-9133799F7B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B4D4FEB-3D99-FD5E-1387-C793B9B1596B}"/>
              </a:ext>
            </a:extLst>
          </p:cNvPr>
          <p:cNvSpPr txBox="1"/>
          <p:nvPr/>
        </p:nvSpPr>
        <p:spPr>
          <a:xfrm>
            <a:off x="980058" y="2352260"/>
            <a:ext cx="7830037" cy="33855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USM </a:t>
            </a:r>
            <a:r>
              <a:rPr lang="en-US" sz="2800" dirty="0" err="1"/>
              <a:t>kostar</a:t>
            </a:r>
            <a:r>
              <a:rPr lang="en-US" sz="2800" dirty="0"/>
              <a:t> (</a:t>
            </a:r>
            <a:r>
              <a:rPr lang="en-US" sz="2800" dirty="0" err="1"/>
              <a:t>kostnadsutjämning</a:t>
            </a:r>
            <a:r>
              <a:rPr lang="en-US" sz="2800" dirty="0"/>
              <a:t>)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Cuperna</a:t>
            </a:r>
            <a:r>
              <a:rPr lang="en-US" sz="2800" dirty="0"/>
              <a:t> </a:t>
            </a:r>
            <a:r>
              <a:rPr lang="en-US" sz="2800" dirty="0" err="1"/>
              <a:t>i</a:t>
            </a:r>
            <a:r>
              <a:rPr lang="en-US" sz="2800" dirty="0"/>
              <a:t> </a:t>
            </a:r>
            <a:r>
              <a:rPr lang="en-US" sz="2800" dirty="0" err="1"/>
              <a:t>vår</a:t>
            </a:r>
            <a:r>
              <a:rPr lang="en-US" sz="2800" dirty="0"/>
              <a:t> </a:t>
            </a:r>
            <a:r>
              <a:rPr lang="en-US" sz="2800" dirty="0" err="1"/>
              <a:t>kostar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 err="1"/>
              <a:t>Försäljning</a:t>
            </a:r>
            <a:r>
              <a:rPr lang="en-US" sz="2800" dirty="0"/>
              <a:t>? </a:t>
            </a:r>
            <a:r>
              <a:rPr lang="en-US" sz="2800" dirty="0" err="1"/>
              <a:t>Inget</a:t>
            </a:r>
            <a:r>
              <a:rPr lang="en-US" sz="2800" dirty="0"/>
              <a:t> vi </a:t>
            </a:r>
            <a:r>
              <a:rPr lang="en-US" sz="2800" dirty="0" err="1"/>
              <a:t>tränare</a:t>
            </a:r>
            <a:r>
              <a:rPr lang="en-US" sz="2800" dirty="0"/>
              <a:t> </a:t>
            </a:r>
            <a:r>
              <a:rPr lang="en-US" sz="2800" dirty="0" err="1"/>
              <a:t>hinner</a:t>
            </a:r>
            <a:r>
              <a:rPr lang="en-US" sz="2800" dirty="0"/>
              <a:t> </a:t>
            </a:r>
            <a:r>
              <a:rPr lang="en-US" sz="2800" dirty="0" err="1"/>
              <a:t>administrera</a:t>
            </a:r>
            <a:r>
              <a:rPr lang="en-US" sz="2800" dirty="0"/>
              <a:t>.</a:t>
            </a:r>
          </a:p>
          <a:p>
            <a:r>
              <a:rPr lang="en-US" dirty="0"/>
              <a:t> </a:t>
            </a:r>
          </a:p>
        </p:txBody>
      </p:sp>
    </p:spTree>
    <p:extLst>
      <p:ext uri="{BB962C8B-B14F-4D97-AF65-F5344CB8AC3E}">
        <p14:creationId xmlns:p14="http://schemas.microsoft.com/office/powerpoint/2010/main" val="4120658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06C785-E0E1-4B0E-719D-161D5D65CD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2148C3C-431A-4CD9-C768-2B80B06695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0BE4676-8049-99D9-B71F-85F522C227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22BF7E2-E231-7EDD-C5A0-40BAB3C1C1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E823958-58D6-F5C7-3246-D0BFC70FFE6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EEFC46-FA2A-E994-E7E4-3899897D06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2D4A47C-3011-1F2A-B265-4FD7843386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Kläder</a:t>
            </a:r>
            <a:r>
              <a:rPr lang="en-US" sz="4000" dirty="0">
                <a:solidFill>
                  <a:srgbClr val="FFFFFF"/>
                </a:solidFill>
              </a:rPr>
              <a:t>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EC4514-F620-18CD-D578-55C21504F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CCBB008-D066-C8D5-27F9-26315662FC2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ABD3391-2202-F4E5-3C99-C09CE7BE814D}"/>
              </a:ext>
            </a:extLst>
          </p:cNvPr>
          <p:cNvSpPr txBox="1"/>
          <p:nvPr/>
        </p:nvSpPr>
        <p:spPr>
          <a:xfrm>
            <a:off x="924029" y="2542760"/>
            <a:ext cx="7830037" cy="29546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Det </a:t>
            </a:r>
            <a:r>
              <a:rPr lang="en-US" sz="2800" dirty="0" err="1"/>
              <a:t>vore</a:t>
            </a:r>
            <a:r>
              <a:rPr lang="en-US" sz="2800" dirty="0"/>
              <a:t> </a:t>
            </a:r>
            <a:r>
              <a:rPr lang="en-US" sz="2800" dirty="0" err="1"/>
              <a:t>kul</a:t>
            </a:r>
            <a:r>
              <a:rPr lang="en-US" sz="2800" dirty="0"/>
              <a:t> med t ex </a:t>
            </a:r>
            <a:r>
              <a:rPr lang="en-US" sz="2800" dirty="0" err="1"/>
              <a:t>uppvärmningskläder</a:t>
            </a:r>
            <a:r>
              <a:rPr lang="en-US" sz="2800" dirty="0"/>
              <a:t>!</a:t>
            </a:r>
            <a:endParaRPr lang="en-US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Vi </a:t>
            </a:r>
            <a:r>
              <a:rPr lang="en-US" sz="2800" dirty="0" err="1"/>
              <a:t>återkommer</a:t>
            </a:r>
            <a:r>
              <a:rPr lang="en-US" sz="2800" dirty="0"/>
              <a:t>!</a:t>
            </a:r>
          </a:p>
          <a:p>
            <a:endParaRPr lang="en-US" sz="2800" dirty="0"/>
          </a:p>
          <a:p>
            <a:endParaRPr lang="en-US" sz="2800" dirty="0"/>
          </a:p>
          <a:p>
            <a:r>
              <a:rPr lang="en-US" dirty="0"/>
              <a:t> </a:t>
            </a:r>
          </a:p>
        </p:txBody>
      </p:sp>
    </p:spTree>
    <p:extLst>
      <p:ext uri="{BB962C8B-B14F-4D97-AF65-F5344CB8AC3E}">
        <p14:creationId xmlns:p14="http://schemas.microsoft.com/office/powerpoint/2010/main" val="1637235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777A63B-9DD2-E62D-CC86-2608F085D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Vad vill vi??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344D3F-BCB6-B004-C907-F26B3FBE9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6CF08F5-08E5-0A74-81CD-68F2D2F905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341A77-0F4E-50C9-56D0-AF6F82545755}"/>
              </a:ext>
            </a:extLst>
          </p:cNvPr>
          <p:cNvSpPr txBox="1"/>
          <p:nvPr/>
        </p:nvSpPr>
        <p:spPr>
          <a:xfrm>
            <a:off x="1257761" y="3431867"/>
            <a:ext cx="967743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600" dirty="0"/>
              <a:t>Svensk Baskets </a:t>
            </a:r>
            <a:r>
              <a:rPr lang="en-US" sz="3600" dirty="0" err="1"/>
              <a:t>Ramverk</a:t>
            </a:r>
            <a:r>
              <a:rPr lang="en-US" sz="3600" dirty="0"/>
              <a:t> för </a:t>
            </a:r>
            <a:r>
              <a:rPr lang="en-US" sz="3600" dirty="0" err="1"/>
              <a:t>Spelarutveckling</a:t>
            </a:r>
          </a:p>
        </p:txBody>
      </p:sp>
    </p:spTree>
    <p:extLst>
      <p:ext uri="{BB962C8B-B14F-4D97-AF65-F5344CB8AC3E}">
        <p14:creationId xmlns:p14="http://schemas.microsoft.com/office/powerpoint/2010/main" val="197454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339D5B-A6BE-4861-BBC9-D6B04A232F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67F968-185D-400C-F749-5FE0C27BB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82E9166-3DB7-B955-24C7-9FDB609FE5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DAE505C-B0F7-9B32-B66C-04FC667FCB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4CD93065-19B0-FB08-7995-C0AB663C8C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0C127CBF-D5F2-96F0-CFBE-025E7695B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B2F019-72EF-1CEC-EE38-7E44B03AB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Säsongen</a:t>
            </a:r>
            <a:r>
              <a:rPr lang="en-US" sz="4000" dirty="0">
                <a:solidFill>
                  <a:srgbClr val="FFFFFF"/>
                </a:solidFill>
              </a:rPr>
              <a:t> 25/26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730D397-DE59-1F7A-F312-38163EADA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E24E24C-D03D-53E6-921C-630A7C20FC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F03C90-9420-EE86-2077-EDE40B51C71F}"/>
              </a:ext>
            </a:extLst>
          </p:cNvPr>
          <p:cNvSpPr txBox="1"/>
          <p:nvPr/>
        </p:nvSpPr>
        <p:spPr>
          <a:xfrm>
            <a:off x="1192878" y="2419358"/>
            <a:ext cx="6216406" cy="33770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08C22A0-87B2-8703-76D4-DD5D8E4FE16F}"/>
              </a:ext>
            </a:extLst>
          </p:cNvPr>
          <p:cNvSpPr txBox="1"/>
          <p:nvPr/>
        </p:nvSpPr>
        <p:spPr>
          <a:xfrm>
            <a:off x="755834" y="2716350"/>
            <a:ext cx="8340991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r>
              <a:rPr lang="en-US" sz="2400" dirty="0" err="1"/>
              <a:t>Anmäl</a:t>
            </a:r>
            <a:r>
              <a:rPr lang="en-US" sz="2400" dirty="0"/>
              <a:t> </a:t>
            </a:r>
            <a:r>
              <a:rPr lang="en-US" sz="2400" dirty="0" err="1"/>
              <a:t>gärna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</a:t>
            </a:r>
            <a:r>
              <a:rPr lang="en-US" sz="2400" dirty="0" err="1"/>
              <a:t>ert</a:t>
            </a:r>
            <a:r>
              <a:rPr lang="en-US" sz="2400" dirty="0"/>
              <a:t> barn </a:t>
            </a:r>
            <a:r>
              <a:rPr lang="en-US" sz="2400" dirty="0" err="1"/>
              <a:t>kommer</a:t>
            </a:r>
            <a:r>
              <a:rPr lang="en-US" sz="2400" dirty="0"/>
              <a:t> </a:t>
            </a:r>
            <a:r>
              <a:rPr lang="en-US" sz="2400" dirty="0" err="1"/>
              <a:t>eller</a:t>
            </a:r>
            <a:r>
              <a:rPr lang="en-US" sz="2400" dirty="0"/>
              <a:t> </a:t>
            </a:r>
            <a:r>
              <a:rPr lang="en-US" sz="2400" dirty="0" err="1"/>
              <a:t>inte</a:t>
            </a:r>
          </a:p>
          <a:p>
            <a:pPr marL="742950" lvl="1" indent="-285750">
              <a:buFont typeface="Courier New"/>
              <a:buChar char="o"/>
            </a:pPr>
            <a:r>
              <a:rPr lang="en-US" sz="2400" dirty="0" err="1"/>
              <a:t>Underlättar</a:t>
            </a:r>
            <a:r>
              <a:rPr lang="en-US" sz="2400" dirty="0"/>
              <a:t> för </a:t>
            </a:r>
            <a:r>
              <a:rPr lang="en-US" sz="2400" dirty="0" err="1"/>
              <a:t>närvaroregistrering</a:t>
            </a:r>
          </a:p>
          <a:p>
            <a:pPr marL="285750" indent="-285750">
              <a:buFont typeface="Arial,Sans-Serif"/>
              <a:buChar char="•"/>
            </a:pPr>
            <a:endParaRPr lang="en-US" sz="2400" dirty="0"/>
          </a:p>
          <a:p>
            <a:pPr marL="285750" indent="-285750">
              <a:buFont typeface="Arial,Sans-Serif"/>
              <a:buChar char="•"/>
            </a:pPr>
            <a:r>
              <a:rPr lang="en-US" sz="2400" dirty="0" err="1"/>
              <a:t>Träningstider</a:t>
            </a:r>
          </a:p>
          <a:p>
            <a:pPr marL="742950" lvl="1" indent="-285750">
              <a:buFont typeface="Courier New"/>
              <a:buChar char="o"/>
            </a:pPr>
            <a:r>
              <a:rPr lang="en-US" sz="2400" dirty="0"/>
              <a:t>Tis 19:15-20:45 (1 </a:t>
            </a:r>
            <a:r>
              <a:rPr lang="en-US" sz="2400" dirty="0" err="1"/>
              <a:t>timme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plan!)</a:t>
            </a:r>
          </a:p>
          <a:p>
            <a:pPr marL="742950" lvl="1" indent="-285750">
              <a:buFont typeface="Courier New"/>
              <a:buChar char="o"/>
            </a:pPr>
            <a:r>
              <a:rPr lang="en-US" sz="2400" dirty="0"/>
              <a:t>Ons 19:15-20:45 (1 </a:t>
            </a:r>
            <a:r>
              <a:rPr lang="en-US" sz="2400" dirty="0" err="1"/>
              <a:t>timme</a:t>
            </a:r>
            <a:r>
              <a:rPr lang="en-US" sz="2400" dirty="0"/>
              <a:t> </a:t>
            </a:r>
            <a:r>
              <a:rPr lang="en-US" sz="2400" dirty="0" err="1"/>
              <a:t>på</a:t>
            </a:r>
            <a:r>
              <a:rPr lang="en-US" sz="2400" dirty="0"/>
              <a:t> plan!)</a:t>
            </a:r>
          </a:p>
          <a:p>
            <a:pPr marL="742950" lvl="1" indent="-285750">
              <a:buFont typeface="Courier New"/>
              <a:buChar char="o"/>
            </a:pPr>
            <a:r>
              <a:rPr lang="en-US" sz="2400" dirty="0"/>
              <a:t>Tor 16:00-17:30 (</a:t>
            </a:r>
            <a:r>
              <a:rPr lang="en-US" sz="2400" err="1"/>
              <a:t>hela</a:t>
            </a:r>
            <a:r>
              <a:rPr lang="en-US" sz="2400" dirty="0"/>
              <a:t> </a:t>
            </a:r>
            <a:r>
              <a:rPr lang="en-US" sz="2400" err="1"/>
              <a:t>tiden</a:t>
            </a:r>
            <a:r>
              <a:rPr lang="en-US" sz="2400" dirty="0"/>
              <a:t> </a:t>
            </a:r>
            <a:r>
              <a:rPr lang="en-US" sz="2400" err="1"/>
              <a:t>på</a:t>
            </a:r>
            <a:r>
              <a:rPr lang="en-US" sz="2400" dirty="0"/>
              <a:t> plan)</a:t>
            </a:r>
          </a:p>
          <a:p>
            <a:pPr marL="742950" lvl="1" indent="-285750">
              <a:buFont typeface="Courier New"/>
              <a:buChar char="o"/>
            </a:pPr>
            <a:endParaRPr lang="en-US" sz="2400" dirty="0"/>
          </a:p>
          <a:p>
            <a:pPr marL="742950" lvl="1" indent="-285750">
              <a:buFont typeface="Courier New"/>
              <a:buChar char="o"/>
            </a:pPr>
            <a:endParaRPr lang="en-US" sz="2400" dirty="0"/>
          </a:p>
          <a:p>
            <a:pPr marL="742950" lvl="1" indent="-285750">
              <a:buFont typeface="Courier New"/>
              <a:buChar char="o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053400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01B4A0E-86D9-90C1-0D30-0DABF91D99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FC0621B-2368-BB3E-DAA7-EDDFE352BC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AE91E4A-7026-ABEB-1F7B-5E1FE89FA4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AB1DE3E-09DB-C01D-AB7B-91C44C785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5392A3F-9AE6-574C-F3E6-8688480F09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7DD709E-3C9F-6495-7277-85531EA055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F3CBE-404D-6015-FFBF-5B6880968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Säsongen</a:t>
            </a:r>
            <a:r>
              <a:rPr lang="en-US" sz="4000" dirty="0">
                <a:solidFill>
                  <a:srgbClr val="FFFFFF"/>
                </a:solidFill>
              </a:rPr>
              <a:t> 25/26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17DD0F2-81D4-7D1D-4148-5F84CC96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0BA4B6E-337E-B644-9DDB-8F6D5475D7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67270E-4803-7515-2A6E-370AFC5E90B8}"/>
              </a:ext>
            </a:extLst>
          </p:cNvPr>
          <p:cNvSpPr txBox="1"/>
          <p:nvPr/>
        </p:nvSpPr>
        <p:spPr>
          <a:xfrm>
            <a:off x="1192878" y="2419358"/>
            <a:ext cx="6216406" cy="33770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1177380-ED40-EC4C-B257-3C8536219CF4}"/>
              </a:ext>
            </a:extLst>
          </p:cNvPr>
          <p:cNvSpPr txBox="1"/>
          <p:nvPr/>
        </p:nvSpPr>
        <p:spPr>
          <a:xfrm>
            <a:off x="755834" y="2279321"/>
            <a:ext cx="8340991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,Sans-Serif"/>
              <a:buChar char="•"/>
            </a:pPr>
            <a:r>
              <a:rPr lang="en-US" sz="2400" err="1"/>
              <a:t>Seriespel</a:t>
            </a:r>
            <a:r>
              <a:rPr lang="en-US" sz="2400" dirty="0"/>
              <a:t> 7 lag (</a:t>
            </a:r>
            <a:r>
              <a:rPr lang="en-US" sz="2400" err="1"/>
              <a:t>inkl</a:t>
            </a:r>
            <a:r>
              <a:rPr lang="en-US" sz="2400" dirty="0"/>
              <a:t> </a:t>
            </a:r>
            <a:r>
              <a:rPr lang="en-US" sz="2400" err="1"/>
              <a:t>oss</a:t>
            </a:r>
            <a:r>
              <a:rPr lang="en-US" sz="2400" dirty="0"/>
              <a:t>)</a:t>
            </a:r>
          </a:p>
          <a:p>
            <a:pPr marL="742950" lvl="1" indent="-285750">
              <a:buFont typeface="Courier New,monospace"/>
              <a:buChar char="o"/>
            </a:pPr>
            <a:r>
              <a:rPr lang="en-US" sz="2400" dirty="0" err="1"/>
              <a:t>Möter</a:t>
            </a:r>
            <a:r>
              <a:rPr lang="en-US" sz="2400" dirty="0"/>
              <a:t> </a:t>
            </a:r>
            <a:r>
              <a:rPr lang="en-US" sz="2400" dirty="0" err="1"/>
              <a:t>varje</a:t>
            </a:r>
            <a:r>
              <a:rPr lang="en-US" sz="2400" dirty="0"/>
              <a:t> lag 3 </a:t>
            </a:r>
            <a:r>
              <a:rPr lang="en-US" sz="2400" dirty="0" err="1"/>
              <a:t>gånger</a:t>
            </a:r>
            <a:endParaRPr lang="en-US" sz="2400" dirty="0"/>
          </a:p>
          <a:p>
            <a:pPr marL="742950" lvl="1" indent="-285750">
              <a:buFont typeface="Courier New,monospace"/>
              <a:buChar char="o"/>
            </a:pPr>
            <a:r>
              <a:rPr lang="en-US" sz="2400" dirty="0"/>
              <a:t>18 matcher (</a:t>
            </a:r>
            <a:r>
              <a:rPr lang="en-US" sz="2400" err="1"/>
              <a:t>eller</a:t>
            </a:r>
            <a:r>
              <a:rPr lang="en-US" sz="2400" dirty="0"/>
              <a:t> 17?)</a:t>
            </a:r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,Sans-Serif"/>
              <a:buChar char="•"/>
            </a:pPr>
            <a:r>
              <a:rPr lang="en-US" sz="2400" dirty="0"/>
              <a:t>USM</a:t>
            </a:r>
          </a:p>
          <a:p>
            <a:pPr marL="742950" lvl="1" indent="-285750">
              <a:buFont typeface="Courier New,monospace"/>
              <a:buChar char="o"/>
            </a:pPr>
            <a:r>
              <a:rPr lang="en-US" sz="2400" err="1"/>
              <a:t>Minst</a:t>
            </a:r>
            <a:r>
              <a:rPr lang="en-US" sz="2400" dirty="0"/>
              <a:t> 2 </a:t>
            </a:r>
            <a:r>
              <a:rPr lang="en-US" sz="2400" err="1"/>
              <a:t>omgångar</a:t>
            </a:r>
            <a:r>
              <a:rPr lang="en-US" sz="2400" dirty="0"/>
              <a:t> (18-19 </a:t>
            </a:r>
            <a:r>
              <a:rPr lang="en-US" sz="2400" err="1"/>
              <a:t>okt</a:t>
            </a:r>
            <a:r>
              <a:rPr lang="en-US" sz="2400" dirty="0"/>
              <a:t> </a:t>
            </a:r>
            <a:r>
              <a:rPr lang="en-US" sz="2400" err="1"/>
              <a:t>i</a:t>
            </a:r>
            <a:r>
              <a:rPr lang="en-US" sz="2400" dirty="0"/>
              <a:t> Lund,  8-9 </a:t>
            </a:r>
            <a:r>
              <a:rPr lang="en-US" sz="2400" err="1"/>
              <a:t>nov</a:t>
            </a:r>
            <a:r>
              <a:rPr lang="en-US" sz="2400" dirty="0"/>
              <a:t> </a:t>
            </a:r>
            <a:r>
              <a:rPr lang="en-US" sz="2400" err="1"/>
              <a:t>oklart</a:t>
            </a:r>
            <a:r>
              <a:rPr lang="en-US" sz="2400" dirty="0"/>
              <a:t> var)</a:t>
            </a:r>
          </a:p>
          <a:p>
            <a:pPr marL="285750" indent="-285750">
              <a:buFont typeface="Arial"/>
              <a:buChar char="•"/>
            </a:pPr>
            <a:endParaRPr lang="en-US" sz="2400" dirty="0"/>
          </a:p>
          <a:p>
            <a:pPr marL="285750" indent="-285750">
              <a:buFont typeface="Arial"/>
              <a:buChar char="•"/>
            </a:pPr>
            <a:r>
              <a:rPr lang="en-US" sz="2400" dirty="0"/>
              <a:t>Cuper </a:t>
            </a:r>
            <a:r>
              <a:rPr lang="en-US" sz="2400" dirty="0" err="1"/>
              <a:t>i</a:t>
            </a:r>
            <a:r>
              <a:rPr lang="en-US" sz="2400" dirty="0"/>
              <a:t> </a:t>
            </a:r>
            <a:r>
              <a:rPr lang="en-US" sz="2400" dirty="0" err="1"/>
              <a:t>vår</a:t>
            </a:r>
            <a:endParaRPr lang="en-US" sz="2400" dirty="0"/>
          </a:p>
          <a:p>
            <a:pPr marL="742950" lvl="1" indent="-285750">
              <a:buFont typeface="Courier New"/>
              <a:buChar char="o"/>
            </a:pPr>
            <a:r>
              <a:rPr lang="en-US" sz="2400" dirty="0" err="1"/>
              <a:t>Skövde</a:t>
            </a:r>
            <a:r>
              <a:rPr lang="en-US" sz="2400" dirty="0"/>
              <a:t> </a:t>
            </a:r>
            <a:r>
              <a:rPr lang="en-US" sz="2400" dirty="0" err="1"/>
              <a:t>basketcup</a:t>
            </a:r>
            <a:r>
              <a:rPr lang="en-US" sz="2400" dirty="0"/>
              <a:t> 1-3 </a:t>
            </a:r>
            <a:r>
              <a:rPr lang="en-US" sz="2400" dirty="0" err="1"/>
              <a:t>maj</a:t>
            </a:r>
            <a:endParaRPr lang="en-US" sz="2400" dirty="0"/>
          </a:p>
          <a:p>
            <a:pPr marL="742950" lvl="1" indent="-285750">
              <a:buFont typeface="Courier New"/>
              <a:buChar char="o"/>
            </a:pPr>
            <a:r>
              <a:rPr lang="en-US" sz="2400" err="1"/>
              <a:t>Basketfestivalen</a:t>
            </a:r>
            <a:r>
              <a:rPr lang="en-US" sz="2400" dirty="0"/>
              <a:t> </a:t>
            </a:r>
            <a:r>
              <a:rPr lang="en-US" sz="2400" err="1"/>
              <a:t>Gbg</a:t>
            </a:r>
            <a:r>
              <a:rPr lang="en-US" sz="2400" dirty="0"/>
              <a:t> Kristi Him 14-17 </a:t>
            </a:r>
            <a:r>
              <a:rPr lang="en-US" sz="2400" err="1"/>
              <a:t>maj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2828045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D6578D-DF0F-A2A7-8193-A15CF677FD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014C7F9-A147-167F-0AD9-E85A6C3FBE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B8BE0D1-5760-D421-7549-97E3B9EA1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57A072-BA52-B456-57C4-7328DA01E5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5CA69BF-E1EC-742F-4509-77C903180F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B5BC72B0-3EFA-1CC1-E329-4117835AE3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2F9BDDF-70F7-3C58-8FDA-A425A28EB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Säsongen</a:t>
            </a:r>
            <a:r>
              <a:rPr lang="en-US" sz="4000" dirty="0">
                <a:solidFill>
                  <a:srgbClr val="FFFFFF"/>
                </a:solidFill>
              </a:rPr>
              <a:t> 25/26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9B3D1F-9495-B799-9A95-802A14A5A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578EA9C-6B11-90AD-EE85-9FFBAC7A2D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29D6997-69FF-383C-B1C3-1CA11B763290}"/>
              </a:ext>
            </a:extLst>
          </p:cNvPr>
          <p:cNvSpPr txBox="1"/>
          <p:nvPr/>
        </p:nvSpPr>
        <p:spPr>
          <a:xfrm>
            <a:off x="1192878" y="2419358"/>
            <a:ext cx="6216406" cy="33770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1F4451-0754-FF7A-D451-EBE0EEED98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07127" y="1594045"/>
            <a:ext cx="8991601" cy="270009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C218BFA-E686-0FFB-D129-E1FCF83203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0254" y="4244385"/>
            <a:ext cx="8908473" cy="26087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1303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14C4392-286A-7B17-7E22-B957C1E3D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CC4DDB-62CA-C261-4BD5-AB25097A27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6E23241-4841-2641-7468-4DCD191CB4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B7E4A90-139A-FD51-17ED-EC6BFC8C6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4E7CA10-7531-380C-C281-4DF0BE0B2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65329FC-66AC-0F54-7222-8E2254AD0A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CD3B4B-5807-7E51-4342-C6E13B9AD6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Tränarstab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8EB30F-3BF9-ADA5-8368-D59CA77A4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523EB47-C175-CECB-E013-9D446916B0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33CBC36-4EDD-C868-0041-9932B25D0227}"/>
              </a:ext>
            </a:extLst>
          </p:cNvPr>
          <p:cNvSpPr txBox="1"/>
          <p:nvPr/>
        </p:nvSpPr>
        <p:spPr>
          <a:xfrm>
            <a:off x="957663" y="2032933"/>
            <a:ext cx="7347983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dirty="0"/>
              <a:t>Linus</a:t>
            </a:r>
          </a:p>
          <a:p>
            <a:endParaRPr lang="en-US" sz="2400" dirty="0"/>
          </a:p>
          <a:p>
            <a:r>
              <a:rPr lang="en-US" sz="2400" dirty="0"/>
              <a:t>Elin</a:t>
            </a:r>
          </a:p>
          <a:p>
            <a:endParaRPr lang="en-US" sz="2400" dirty="0"/>
          </a:p>
          <a:p>
            <a:r>
              <a:rPr lang="en-US" sz="2400" dirty="0"/>
              <a:t>Admir</a:t>
            </a:r>
          </a:p>
          <a:p>
            <a:endParaRPr lang="en-US" sz="2400" dirty="0"/>
          </a:p>
          <a:p>
            <a:r>
              <a:rPr lang="en-US" sz="2400" dirty="0"/>
              <a:t>Fares?</a:t>
            </a:r>
          </a:p>
          <a:p>
            <a:endParaRPr lang="en-US" sz="2400" dirty="0"/>
          </a:p>
          <a:p>
            <a:r>
              <a:rPr lang="en-US" sz="2400" dirty="0"/>
              <a:t>Vi </a:t>
            </a:r>
            <a:r>
              <a:rPr lang="en-US" sz="2400" dirty="0" err="1"/>
              <a:t>har</a:t>
            </a:r>
            <a:r>
              <a:rPr lang="en-US" sz="2400" dirty="0"/>
              <a:t> – precis </a:t>
            </a:r>
            <a:r>
              <a:rPr lang="en-US" sz="2400" dirty="0" err="1"/>
              <a:t>som</a:t>
            </a:r>
            <a:r>
              <a:rPr lang="en-US" sz="2400" dirty="0"/>
              <a:t> </a:t>
            </a:r>
            <a:r>
              <a:rPr lang="en-US" sz="2400" dirty="0" err="1"/>
              <a:t>ni</a:t>
            </a:r>
            <a:r>
              <a:rPr lang="en-US" sz="2400" dirty="0"/>
              <a:t> – </a:t>
            </a:r>
            <a:r>
              <a:rPr lang="en-US" sz="2400" dirty="0" err="1"/>
              <a:t>mycket</a:t>
            </a:r>
            <a:r>
              <a:rPr lang="en-US" sz="2400" dirty="0"/>
              <a:t> </a:t>
            </a:r>
            <a:r>
              <a:rPr lang="en-US" sz="2400" dirty="0" err="1"/>
              <a:t>kring</a:t>
            </a:r>
            <a:r>
              <a:rPr lang="en-US" sz="2400" dirty="0"/>
              <a:t> </a:t>
            </a:r>
            <a:r>
              <a:rPr lang="en-US" sz="2400" dirty="0" err="1"/>
              <a:t>oss</a:t>
            </a:r>
            <a:r>
              <a:rPr lang="en-US" sz="2400" dirty="0"/>
              <a:t> </a:t>
            </a:r>
            <a:r>
              <a:rPr lang="en-US" sz="2400" dirty="0" err="1"/>
              <a:t>och</a:t>
            </a:r>
            <a:r>
              <a:rPr lang="en-US" sz="2400" dirty="0"/>
              <a:t> </a:t>
            </a:r>
            <a:r>
              <a:rPr lang="en-US" sz="2400" dirty="0" err="1"/>
              <a:t>begränsat</a:t>
            </a:r>
            <a:r>
              <a:rPr lang="en-US" sz="2400" dirty="0"/>
              <a:t> med </a:t>
            </a:r>
            <a:r>
              <a:rPr lang="en-US" sz="2400" dirty="0" err="1"/>
              <a:t>tid</a:t>
            </a:r>
            <a:r>
              <a:rPr lang="en-US" sz="2400" dirty="0"/>
              <a:t>, men </a:t>
            </a:r>
            <a:r>
              <a:rPr lang="en-US" sz="2400" dirty="0" err="1"/>
              <a:t>tycker</a:t>
            </a:r>
            <a:r>
              <a:rPr lang="en-US" sz="2400" dirty="0"/>
              <a:t> </a:t>
            </a:r>
            <a:r>
              <a:rPr lang="en-US" sz="2400" dirty="0" err="1"/>
              <a:t>att</a:t>
            </a:r>
            <a:r>
              <a:rPr lang="en-US" sz="2400" dirty="0"/>
              <a:t> det </a:t>
            </a:r>
            <a:r>
              <a:rPr lang="en-US" sz="2400" dirty="0" err="1"/>
              <a:t>här</a:t>
            </a:r>
            <a:r>
              <a:rPr lang="en-US" sz="2400" dirty="0"/>
              <a:t> </a:t>
            </a:r>
            <a:r>
              <a:rPr lang="en-US" sz="2400" dirty="0" err="1"/>
              <a:t>är</a:t>
            </a:r>
            <a:r>
              <a:rPr lang="en-US" sz="2400" dirty="0"/>
              <a:t> </a:t>
            </a:r>
            <a:r>
              <a:rPr lang="en-US" sz="2400" dirty="0" err="1"/>
              <a:t>väldigt</a:t>
            </a:r>
            <a:r>
              <a:rPr lang="en-US" sz="2400" dirty="0"/>
              <a:t> </a:t>
            </a:r>
            <a:r>
              <a:rPr lang="en-US" sz="2400" dirty="0" err="1"/>
              <a:t>roligt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/>
              <a:t>Kommer </a:t>
            </a:r>
            <a:r>
              <a:rPr lang="en-US" sz="2400" dirty="0" err="1"/>
              <a:t>behöva</a:t>
            </a:r>
            <a:r>
              <a:rPr lang="en-US" sz="2400" dirty="0"/>
              <a:t> </a:t>
            </a:r>
            <a:r>
              <a:rPr lang="en-US" sz="2400" dirty="0" err="1"/>
              <a:t>hjälp</a:t>
            </a:r>
            <a:r>
              <a:rPr lang="en-US" sz="2400" dirty="0"/>
              <a:t> med </a:t>
            </a:r>
            <a:r>
              <a:rPr lang="en-US" sz="2400" dirty="0" err="1"/>
              <a:t>en</a:t>
            </a:r>
            <a:r>
              <a:rPr lang="en-US" sz="2400" dirty="0"/>
              <a:t> del saker.</a:t>
            </a:r>
          </a:p>
        </p:txBody>
      </p:sp>
    </p:spTree>
    <p:extLst>
      <p:ext uri="{BB962C8B-B14F-4D97-AF65-F5344CB8AC3E}">
        <p14:creationId xmlns:p14="http://schemas.microsoft.com/office/powerpoint/2010/main" val="12737913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E3DC74-7C9E-8C02-732B-1F979B2E2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22135C-441E-75E2-5787-4659FE4F18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21A4698-7F12-A74B-9954-FDBD1B4284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9BE7AA-9504-3BDA-7F4B-222C5955ED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DD9A86-F85B-67A9-D6D4-D6C2AD6FC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7070E80-380D-E73C-D0E3-EE74345D3C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D895414-ECDA-BFF3-2DA2-CEE181FEE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Bortamatcher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CFA9E0-77B8-4E2A-C208-12A7280509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FB72CE6-5A2E-90C3-C8E7-D40A30CED51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5783CA7-F92A-5E7D-E6DB-4E2A5FB12219}"/>
              </a:ext>
            </a:extLst>
          </p:cNvPr>
          <p:cNvSpPr txBox="1"/>
          <p:nvPr/>
        </p:nvSpPr>
        <p:spPr>
          <a:xfrm>
            <a:off x="957662" y="2016131"/>
            <a:ext cx="5712373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 err="1"/>
              <a:t>Skjuts</a:t>
            </a:r>
          </a:p>
          <a:p>
            <a:endParaRPr lang="en-US" dirty="0"/>
          </a:p>
          <a:p>
            <a:r>
              <a:rPr lang="en-US" dirty="0" err="1"/>
              <a:t>Påminnelse</a:t>
            </a:r>
            <a:r>
              <a:rPr lang="en-US" dirty="0"/>
              <a:t> </a:t>
            </a:r>
            <a:r>
              <a:rPr lang="en-US" dirty="0" err="1"/>
              <a:t>ersättning</a:t>
            </a:r>
            <a:r>
              <a:rPr lang="en-US" dirty="0"/>
              <a:t>! </a:t>
            </a:r>
            <a:endParaRPr lang="en-US"/>
          </a:p>
          <a:p>
            <a:endParaRPr lang="en-US" dirty="0"/>
          </a:p>
          <a:p>
            <a:r>
              <a:rPr lang="en-US" dirty="0" err="1">
                <a:ea typeface="+mn-lt"/>
                <a:cs typeface="+mn-lt"/>
              </a:rPr>
              <a:t>Sträcka</a:t>
            </a:r>
            <a:r>
              <a:rPr lang="en-US" dirty="0">
                <a:ea typeface="+mn-lt"/>
                <a:cs typeface="+mn-lt"/>
              </a:rPr>
              <a:t> t o r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Arvika/</a:t>
            </a:r>
            <a:r>
              <a:rPr lang="en-US" dirty="0" err="1">
                <a:ea typeface="+mn-lt"/>
                <a:cs typeface="+mn-lt"/>
              </a:rPr>
              <a:t>Karlskoga</a:t>
            </a:r>
            <a:r>
              <a:rPr lang="en-US" dirty="0">
                <a:ea typeface="+mn-lt"/>
                <a:cs typeface="+mn-lt"/>
              </a:rPr>
              <a:t>/Sunne 15 mil 75 </a:t>
            </a:r>
            <a:r>
              <a:rPr lang="en-US" dirty="0" err="1">
                <a:ea typeface="+mn-lt"/>
                <a:cs typeface="+mn-lt"/>
              </a:rPr>
              <a:t>kr</a:t>
            </a:r>
            <a:br>
              <a:rPr lang="en-US" dirty="0">
                <a:ea typeface="+mn-lt"/>
                <a:cs typeface="+mn-lt"/>
              </a:rPr>
            </a:br>
            <a:r>
              <a:rPr lang="en-US" dirty="0">
                <a:ea typeface="+mn-lt"/>
                <a:cs typeface="+mn-lt"/>
              </a:rPr>
              <a:t>Örebro/</a:t>
            </a:r>
            <a:r>
              <a:rPr lang="en-US" dirty="0" err="1">
                <a:ea typeface="+mn-lt"/>
                <a:cs typeface="+mn-lt"/>
              </a:rPr>
              <a:t>Kumla</a:t>
            </a:r>
            <a:r>
              <a:rPr lang="en-US" dirty="0">
                <a:ea typeface="+mn-lt"/>
                <a:cs typeface="+mn-lt"/>
              </a:rPr>
              <a:t> 20 mil 100 </a:t>
            </a:r>
            <a:r>
              <a:rPr lang="en-US" dirty="0" err="1">
                <a:ea typeface="+mn-lt"/>
                <a:cs typeface="+mn-lt"/>
              </a:rPr>
              <a:t>kr</a:t>
            </a:r>
            <a:br>
              <a:rPr lang="en-US" dirty="0">
                <a:ea typeface="+mn-lt"/>
                <a:cs typeface="+mn-lt"/>
              </a:rPr>
            </a:br>
            <a:r>
              <a:rPr lang="en-US" dirty="0" err="1">
                <a:ea typeface="+mn-lt"/>
                <a:cs typeface="+mn-lt"/>
              </a:rPr>
              <a:t>Västerås</a:t>
            </a:r>
            <a:r>
              <a:rPr lang="en-US" dirty="0">
                <a:ea typeface="+mn-lt"/>
                <a:cs typeface="+mn-lt"/>
              </a:rPr>
              <a:t> 40 mil 150 </a:t>
            </a:r>
            <a:r>
              <a:rPr lang="en-US" dirty="0" err="1">
                <a:ea typeface="+mn-lt"/>
                <a:cs typeface="+mn-lt"/>
              </a:rPr>
              <a:t>kr</a:t>
            </a:r>
            <a:endParaRPr lang="en-US" dirty="0">
              <a:ea typeface="+mn-lt"/>
              <a:cs typeface="+mn-lt"/>
            </a:endParaRPr>
          </a:p>
          <a:p>
            <a:endParaRPr lang="en-US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19297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4312BBA-FDCF-5F76-99E4-0097C4E5ED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F44F94F-540B-353A-7306-400568FD78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4CB8599-F668-6E98-1AAB-CC6B4D1B70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4149798-A691-E1AE-BCD7-ACEA8B4941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DF7EEC-618E-F156-43D4-CE47505E1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25722C8-9D78-3826-3D08-F1787983ED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72168C-FA11-0B2E-0402-B0290E023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Hemmamatcher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D941E14-8F28-D0A8-9140-322704C4D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95F002E-3564-3495-9201-8DFDAEB9425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CD8C6F-CEB5-EBD5-4C08-BFB0DAFBAE44}"/>
              </a:ext>
            </a:extLst>
          </p:cNvPr>
          <p:cNvSpPr txBox="1"/>
          <p:nvPr/>
        </p:nvSpPr>
        <p:spPr>
          <a:xfrm>
            <a:off x="991264" y="2150554"/>
            <a:ext cx="7830037" cy="338554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 err="1"/>
              <a:t>Sekretariat</a:t>
            </a:r>
            <a:r>
              <a:rPr lang="en-US" sz="2800" dirty="0"/>
              <a:t> </a:t>
            </a:r>
            <a:r>
              <a:rPr lang="en-US" sz="2800" dirty="0" err="1"/>
              <a:t>på</a:t>
            </a:r>
            <a:r>
              <a:rPr lang="en-US" sz="2800" dirty="0"/>
              <a:t> ca 8 </a:t>
            </a:r>
            <a:r>
              <a:rPr lang="en-US" sz="2800" dirty="0" err="1"/>
              <a:t>hemmamatcher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3-4 </a:t>
            </a:r>
            <a:r>
              <a:rPr lang="en-US" sz="2800" err="1"/>
              <a:t>i</a:t>
            </a:r>
            <a:r>
              <a:rPr lang="en-US" sz="2800" dirty="0"/>
              <a:t> </a:t>
            </a:r>
            <a:r>
              <a:rPr lang="en-US" sz="2800" err="1"/>
              <a:t>sek</a:t>
            </a:r>
            <a:r>
              <a:rPr lang="en-US" sz="2800" dirty="0"/>
              <a:t> </a:t>
            </a:r>
            <a:r>
              <a:rPr lang="en-US" sz="2800" err="1"/>
              <a:t>varje</a:t>
            </a:r>
            <a:r>
              <a:rPr lang="en-US" sz="2800" dirty="0"/>
              <a:t> match.</a:t>
            </a:r>
          </a:p>
          <a:p>
            <a:endParaRPr lang="en-US" sz="2800" dirty="0"/>
          </a:p>
          <a:p>
            <a:r>
              <a:rPr lang="en-US" sz="2800" dirty="0"/>
              <a:t> Vi </a:t>
            </a:r>
            <a:r>
              <a:rPr lang="en-US" sz="2800" dirty="0" err="1"/>
              <a:t>är</a:t>
            </a:r>
            <a:r>
              <a:rPr lang="en-US" sz="2800" dirty="0"/>
              <a:t> </a:t>
            </a:r>
            <a:r>
              <a:rPr lang="en-US" sz="2800" dirty="0" err="1"/>
              <a:t>färre</a:t>
            </a:r>
            <a:r>
              <a:rPr lang="en-US" sz="2800" dirty="0"/>
              <a:t> </a:t>
            </a:r>
            <a:r>
              <a:rPr lang="en-US" sz="2800" dirty="0" err="1"/>
              <a:t>i</a:t>
            </a:r>
            <a:r>
              <a:rPr lang="en-US" sz="2800" dirty="0"/>
              <a:t> </a:t>
            </a:r>
            <a:r>
              <a:rPr lang="en-US" sz="2800" dirty="0" err="1"/>
              <a:t>laget</a:t>
            </a:r>
            <a:r>
              <a:rPr lang="en-US" sz="2800" dirty="0"/>
              <a:t> </a:t>
            </a:r>
            <a:r>
              <a:rPr lang="en-US" sz="2800" dirty="0" err="1"/>
              <a:t>i</a:t>
            </a:r>
            <a:r>
              <a:rPr lang="en-US" sz="2800" dirty="0"/>
              <a:t> </a:t>
            </a:r>
            <a:r>
              <a:rPr lang="en-US" sz="2800" dirty="0" err="1"/>
              <a:t>år</a:t>
            </a:r>
            <a:r>
              <a:rPr lang="en-US" sz="2800" dirty="0"/>
              <a:t> = </a:t>
            </a:r>
            <a:r>
              <a:rPr lang="en-US" sz="2800" dirty="0" err="1"/>
              <a:t>Varje</a:t>
            </a:r>
            <a:r>
              <a:rPr lang="en-US" sz="2800" dirty="0"/>
              <a:t> </a:t>
            </a:r>
            <a:r>
              <a:rPr lang="en-US" sz="2800" dirty="0" err="1"/>
              <a:t>vårdnadshavare</a:t>
            </a:r>
            <a:r>
              <a:rPr lang="en-US" sz="2800" dirty="0"/>
              <a:t> </a:t>
            </a:r>
            <a:r>
              <a:rPr lang="en-US" sz="2800" dirty="0" err="1"/>
              <a:t>behöver</a:t>
            </a:r>
            <a:r>
              <a:rPr lang="en-US" sz="2800" dirty="0"/>
              <a:t> </a:t>
            </a:r>
            <a:r>
              <a:rPr lang="en-US" sz="2800" dirty="0" err="1"/>
              <a:t>sitta</a:t>
            </a:r>
            <a:r>
              <a:rPr lang="en-US" sz="2800" dirty="0"/>
              <a:t> </a:t>
            </a:r>
            <a:r>
              <a:rPr lang="en-US" sz="2800" dirty="0" err="1"/>
              <a:t>i</a:t>
            </a:r>
            <a:r>
              <a:rPr lang="en-US" sz="2800" dirty="0"/>
              <a:t> </a:t>
            </a:r>
            <a:r>
              <a:rPr lang="en-US" sz="2800" dirty="0" err="1"/>
              <a:t>sek</a:t>
            </a:r>
            <a:r>
              <a:rPr lang="en-US" sz="2800" dirty="0"/>
              <a:t> </a:t>
            </a:r>
            <a:r>
              <a:rPr lang="en-US" sz="2800" dirty="0" err="1"/>
              <a:t>eller</a:t>
            </a:r>
            <a:r>
              <a:rPr lang="en-US" sz="2800" dirty="0"/>
              <a:t> </a:t>
            </a:r>
            <a:r>
              <a:rPr lang="en-US" sz="2800" dirty="0" err="1"/>
              <a:t>ordna</a:t>
            </a:r>
            <a:r>
              <a:rPr lang="en-US" sz="2800" dirty="0"/>
              <a:t> </a:t>
            </a:r>
            <a:r>
              <a:rPr lang="en-US" sz="2800" dirty="0" err="1"/>
              <a:t>ersättare</a:t>
            </a:r>
            <a:r>
              <a:rPr lang="en-US" sz="2800" dirty="0"/>
              <a:t> ca 3 </a:t>
            </a:r>
            <a:r>
              <a:rPr lang="en-US" sz="2800" dirty="0" err="1"/>
              <a:t>gånger</a:t>
            </a:r>
            <a:r>
              <a:rPr lang="en-US" sz="2800" dirty="0"/>
              <a:t> under </a:t>
            </a:r>
            <a:r>
              <a:rPr lang="en-US" sz="2800" dirty="0" err="1"/>
              <a:t>säsongen</a:t>
            </a:r>
            <a:r>
              <a:rPr lang="en-US" sz="2800" dirty="0"/>
              <a:t>.</a:t>
            </a:r>
          </a:p>
          <a:p>
            <a:r>
              <a:rPr lang="en-US" dirty="0"/>
              <a:t> </a:t>
            </a:r>
          </a:p>
        </p:txBody>
      </p:sp>
    </p:spTree>
    <p:extLst>
      <p:ext uri="{BB962C8B-B14F-4D97-AF65-F5344CB8AC3E}">
        <p14:creationId xmlns:p14="http://schemas.microsoft.com/office/powerpoint/2010/main" val="13270557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2E89A5-5CDF-5976-CFBB-22B377CB5C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2B9D29C-86BA-178F-65D6-3CC3C2985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158894F-5636-5FE3-92DF-D470B9619E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1609CCB-F61C-FE85-AE09-6AEFFBDB5D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F01E7EF-FEDF-461E-A479-BE3BDBE26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FE2300F-7A11-CE58-5487-DCE78CDAE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DA7212A-EC3C-323C-861F-1331084AB1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en-US" sz="4000" dirty="0" err="1">
                <a:solidFill>
                  <a:srgbClr val="FFFFFF"/>
                </a:solidFill>
              </a:rPr>
              <a:t>Hemmamatcher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E83D45-2392-F97A-3083-9E90C4C9C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 rot="5400000">
            <a:off x="-1827725" y="1984248"/>
            <a:ext cx="4114800" cy="365125"/>
          </a:xfrm>
        </p:spPr>
        <p:txBody>
          <a:bodyPr>
            <a:normAutofit/>
          </a:bodyPr>
          <a:lstStyle/>
          <a:p>
            <a:pPr algn="l"/>
            <a:endParaRPr lang="en-US" sz="1100">
              <a:solidFill>
                <a:srgbClr val="FFFFFF"/>
              </a:solidFill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1155AF-C55C-D2FE-EE48-FF6D41FC20F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117082" y="-4927"/>
            <a:ext cx="4045279" cy="1595030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7364B56-6B11-6256-6216-B334FDEEC740}"/>
              </a:ext>
            </a:extLst>
          </p:cNvPr>
          <p:cNvSpPr txBox="1"/>
          <p:nvPr/>
        </p:nvSpPr>
        <p:spPr>
          <a:xfrm>
            <a:off x="991264" y="2150554"/>
            <a:ext cx="7830037" cy="295465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Kiosk</a:t>
            </a:r>
            <a:endParaRPr lang="en-US" dirty="0"/>
          </a:p>
          <a:p>
            <a:endParaRPr lang="en-US" sz="2800" dirty="0"/>
          </a:p>
          <a:p>
            <a:r>
              <a:rPr lang="en-US" sz="2800" dirty="0"/>
              <a:t>Laget </a:t>
            </a:r>
            <a:r>
              <a:rPr lang="en-US" sz="2800" dirty="0" err="1"/>
              <a:t>har</a:t>
            </a:r>
            <a:r>
              <a:rPr lang="en-US" sz="2800" dirty="0"/>
              <a:t> 2 </a:t>
            </a:r>
            <a:r>
              <a:rPr lang="en-US" sz="2800" dirty="0" err="1"/>
              <a:t>helger</a:t>
            </a:r>
            <a:r>
              <a:rPr lang="en-US" sz="2800" dirty="0"/>
              <a:t> </a:t>
            </a:r>
            <a:r>
              <a:rPr lang="en-US" sz="2800" dirty="0" err="1"/>
              <a:t>att</a:t>
            </a:r>
            <a:r>
              <a:rPr lang="en-US" sz="2800" dirty="0"/>
              <a:t> </a:t>
            </a:r>
            <a:r>
              <a:rPr lang="en-US" sz="2800" dirty="0" err="1"/>
              <a:t>bemanna</a:t>
            </a:r>
            <a:r>
              <a:rPr lang="en-US" sz="2800" dirty="0"/>
              <a:t> </a:t>
            </a:r>
            <a:r>
              <a:rPr lang="en-US" sz="2800" dirty="0" err="1"/>
              <a:t>kiosken</a:t>
            </a:r>
            <a:r>
              <a:rPr lang="en-US" sz="2800" dirty="0"/>
              <a:t>:</a:t>
            </a:r>
          </a:p>
          <a:p>
            <a:endParaRPr lang="en-US" sz="2800" dirty="0"/>
          </a:p>
          <a:p>
            <a:r>
              <a:rPr lang="en-US" sz="2800" dirty="0"/>
              <a:t>31 okt-2 </a:t>
            </a:r>
            <a:r>
              <a:rPr lang="en-US" sz="2800" dirty="0" err="1"/>
              <a:t>nov</a:t>
            </a:r>
            <a:r>
              <a:rPr lang="en-US" sz="2800" dirty="0"/>
              <a:t> (</a:t>
            </a:r>
            <a:r>
              <a:rPr lang="en-US" sz="2800" dirty="0" err="1"/>
              <a:t>sista</a:t>
            </a:r>
            <a:r>
              <a:rPr lang="en-US" sz="2800" dirty="0"/>
              <a:t> </a:t>
            </a:r>
            <a:r>
              <a:rPr lang="en-US" sz="2800" dirty="0" err="1"/>
              <a:t>helgen</a:t>
            </a:r>
            <a:r>
              <a:rPr lang="en-US" sz="2800" dirty="0"/>
              <a:t> </a:t>
            </a:r>
            <a:r>
              <a:rPr lang="en-US" sz="2800" dirty="0" err="1"/>
              <a:t>på</a:t>
            </a:r>
            <a:r>
              <a:rPr lang="en-US" sz="2800" dirty="0"/>
              <a:t> </a:t>
            </a:r>
            <a:r>
              <a:rPr lang="en-US" sz="2800" dirty="0" err="1"/>
              <a:t>höstlovet</a:t>
            </a:r>
            <a:r>
              <a:rPr lang="en-US" sz="2800" dirty="0"/>
              <a:t>)</a:t>
            </a:r>
          </a:p>
          <a:p>
            <a:r>
              <a:rPr lang="en-US" sz="2800" dirty="0"/>
              <a:t>23-25 </a:t>
            </a:r>
            <a:r>
              <a:rPr lang="en-US" sz="2800" dirty="0" err="1"/>
              <a:t>jan</a:t>
            </a:r>
          </a:p>
          <a:p>
            <a:r>
              <a:rPr lang="en-US" dirty="0"/>
              <a:t> </a:t>
            </a:r>
          </a:p>
        </p:txBody>
      </p:sp>
    </p:spTree>
    <p:extLst>
      <p:ext uri="{BB962C8B-B14F-4D97-AF65-F5344CB8AC3E}">
        <p14:creationId xmlns:p14="http://schemas.microsoft.com/office/powerpoint/2010/main" val="2579843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Office-tema</vt:lpstr>
      <vt:lpstr>Föräldramöte P-11</vt:lpstr>
      <vt:lpstr>Vad vill vi??</vt:lpstr>
      <vt:lpstr>Säsongen 25/26</vt:lpstr>
      <vt:lpstr>Säsongen 25/26</vt:lpstr>
      <vt:lpstr>Säsongen 25/26</vt:lpstr>
      <vt:lpstr>Tränarstab</vt:lpstr>
      <vt:lpstr>Bortamatcher</vt:lpstr>
      <vt:lpstr>Hemmamatcher</vt:lpstr>
      <vt:lpstr>Hemmamatcher</vt:lpstr>
      <vt:lpstr>Pengar?</vt:lpstr>
      <vt:lpstr>Kläder?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317</cp:revision>
  <dcterms:created xsi:type="dcterms:W3CDTF">2025-09-22T12:04:17Z</dcterms:created>
  <dcterms:modified xsi:type="dcterms:W3CDTF">2025-09-23T17:18:19Z</dcterms:modified>
</cp:coreProperties>
</file>