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12"/>
  </p:notesMasterIdLst>
  <p:sldIdLst>
    <p:sldId id="256" r:id="rId5"/>
    <p:sldId id="258" r:id="rId6"/>
    <p:sldId id="262" r:id="rId7"/>
    <p:sldId id="260" r:id="rId8"/>
    <p:sldId id="259" r:id="rId9"/>
    <p:sldId id="261"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9A596F-CB06-4966-BE0A-3BCE554162FA}" v="2" dt="2023-09-13T14:10:38.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5" autoAdjust="0"/>
    <p:restoredTop sz="94660"/>
  </p:normalViewPr>
  <p:slideViewPr>
    <p:cSldViewPr snapToGrid="0">
      <p:cViewPr varScale="1">
        <p:scale>
          <a:sx n="62" d="100"/>
          <a:sy n="62" d="100"/>
        </p:scale>
        <p:origin x="7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ecilia Kessell Palm" userId="750a043b-bcac-4f9a-8e1b-714a15bbfd5e" providerId="ADAL" clId="{039A596F-CB06-4966-BE0A-3BCE554162FA}"/>
    <pc:docChg chg="undo custSel addSld modSld sldOrd">
      <pc:chgData name="Cecilia Kessell Palm" userId="750a043b-bcac-4f9a-8e1b-714a15bbfd5e" providerId="ADAL" clId="{039A596F-CB06-4966-BE0A-3BCE554162FA}" dt="2023-09-13T14:19:39.612" v="1360" actId="729"/>
      <pc:docMkLst>
        <pc:docMk/>
      </pc:docMkLst>
      <pc:sldChg chg="addSp delSp modSp mod delDesignElem">
        <pc:chgData name="Cecilia Kessell Palm" userId="750a043b-bcac-4f9a-8e1b-714a15bbfd5e" providerId="ADAL" clId="{039A596F-CB06-4966-BE0A-3BCE554162FA}" dt="2023-09-13T13:54:15.492" v="209" actId="26606"/>
        <pc:sldMkLst>
          <pc:docMk/>
          <pc:sldMk cId="2602073804" sldId="256"/>
        </pc:sldMkLst>
        <pc:spChg chg="mod">
          <ac:chgData name="Cecilia Kessell Palm" userId="750a043b-bcac-4f9a-8e1b-714a15bbfd5e" providerId="ADAL" clId="{039A596F-CB06-4966-BE0A-3BCE554162FA}" dt="2023-09-13T13:54:15.492" v="209" actId="26606"/>
          <ac:spMkLst>
            <pc:docMk/>
            <pc:sldMk cId="2602073804" sldId="256"/>
            <ac:spMk id="2" creationId="{297A6431-BAAB-4902-92E1-6B7279258FA6}"/>
          </ac:spMkLst>
        </pc:spChg>
        <pc:spChg chg="mod">
          <ac:chgData name="Cecilia Kessell Palm" userId="750a043b-bcac-4f9a-8e1b-714a15bbfd5e" providerId="ADAL" clId="{039A596F-CB06-4966-BE0A-3BCE554162FA}" dt="2023-09-13T13:54:15.492" v="209" actId="26606"/>
          <ac:spMkLst>
            <pc:docMk/>
            <pc:sldMk cId="2602073804" sldId="256"/>
            <ac:spMk id="3" creationId="{5AEE248E-2840-4D5E-AE96-E10D83ADCF20}"/>
          </ac:spMkLst>
        </pc:spChg>
        <pc:spChg chg="add del">
          <ac:chgData name="Cecilia Kessell Palm" userId="750a043b-bcac-4f9a-8e1b-714a15bbfd5e" providerId="ADAL" clId="{039A596F-CB06-4966-BE0A-3BCE554162FA}" dt="2023-09-13T13:53:07.573" v="204" actId="26606"/>
          <ac:spMkLst>
            <pc:docMk/>
            <pc:sldMk cId="2602073804" sldId="256"/>
            <ac:spMk id="7" creationId="{6DBF50F6-DD88-4D9F-B7D3-79B989980940}"/>
          </ac:spMkLst>
        </pc:spChg>
        <pc:spChg chg="add del">
          <ac:chgData name="Cecilia Kessell Palm" userId="750a043b-bcac-4f9a-8e1b-714a15bbfd5e" providerId="ADAL" clId="{039A596F-CB06-4966-BE0A-3BCE554162FA}" dt="2023-09-13T13:53:07.573" v="204" actId="26606"/>
          <ac:spMkLst>
            <pc:docMk/>
            <pc:sldMk cId="2602073804" sldId="256"/>
            <ac:spMk id="8" creationId="{916BBDC2-6929-469E-B7C4-A03E77BF94B0}"/>
          </ac:spMkLst>
        </pc:spChg>
        <pc:spChg chg="del">
          <ac:chgData name="Cecilia Kessell Palm" userId="750a043b-bcac-4f9a-8e1b-714a15bbfd5e" providerId="ADAL" clId="{039A596F-CB06-4966-BE0A-3BCE554162FA}" dt="2023-09-13T13:52:55.002" v="202"/>
          <ac:spMkLst>
            <pc:docMk/>
            <pc:sldMk cId="2602073804" sldId="256"/>
            <ac:spMk id="10" creationId="{74426AB7-D619-4515-962A-BC83909EC015}"/>
          </ac:spMkLst>
        </pc:spChg>
        <pc:spChg chg="del">
          <ac:chgData name="Cecilia Kessell Palm" userId="750a043b-bcac-4f9a-8e1b-714a15bbfd5e" providerId="ADAL" clId="{039A596F-CB06-4966-BE0A-3BCE554162FA}" dt="2023-09-13T13:52:55.002" v="202"/>
          <ac:spMkLst>
            <pc:docMk/>
            <pc:sldMk cId="2602073804" sldId="256"/>
            <ac:spMk id="12" creationId="{DE47DF98-723F-4AAC-ABCF-CACBC438F78F}"/>
          </ac:spMkLst>
        </pc:spChg>
        <pc:spChg chg="add del">
          <ac:chgData name="Cecilia Kessell Palm" userId="750a043b-bcac-4f9a-8e1b-714a15bbfd5e" providerId="ADAL" clId="{039A596F-CB06-4966-BE0A-3BCE554162FA}" dt="2023-09-13T13:53:34.095" v="206" actId="26606"/>
          <ac:spMkLst>
            <pc:docMk/>
            <pc:sldMk cId="2602073804" sldId="256"/>
            <ac:spMk id="26" creationId="{93245F62-CCC4-49E4-B95B-EA6C1E790510}"/>
          </ac:spMkLst>
        </pc:spChg>
        <pc:spChg chg="add del">
          <ac:chgData name="Cecilia Kessell Palm" userId="750a043b-bcac-4f9a-8e1b-714a15bbfd5e" providerId="ADAL" clId="{039A596F-CB06-4966-BE0A-3BCE554162FA}" dt="2023-09-13T13:53:34.095" v="206" actId="26606"/>
          <ac:spMkLst>
            <pc:docMk/>
            <pc:sldMk cId="2602073804" sldId="256"/>
            <ac:spMk id="27" creationId="{E6C0DD6B-6AA3-448F-9B99-8386295BC1B4}"/>
          </ac:spMkLst>
        </pc:spChg>
        <pc:spChg chg="add del">
          <ac:chgData name="Cecilia Kessell Palm" userId="750a043b-bcac-4f9a-8e1b-714a15bbfd5e" providerId="ADAL" clId="{039A596F-CB06-4966-BE0A-3BCE554162FA}" dt="2023-09-13T13:54:15.477" v="208" actId="26606"/>
          <ac:spMkLst>
            <pc:docMk/>
            <pc:sldMk cId="2602073804" sldId="256"/>
            <ac:spMk id="29" creationId="{C93D702E-F4E0-47FC-A74C-ECD9647A81AA}"/>
          </ac:spMkLst>
        </pc:spChg>
        <pc:spChg chg="add">
          <ac:chgData name="Cecilia Kessell Palm" userId="750a043b-bcac-4f9a-8e1b-714a15bbfd5e" providerId="ADAL" clId="{039A596F-CB06-4966-BE0A-3BCE554162FA}" dt="2023-09-13T13:54:15.492" v="209" actId="26606"/>
          <ac:spMkLst>
            <pc:docMk/>
            <pc:sldMk cId="2602073804" sldId="256"/>
            <ac:spMk id="31" creationId="{50D1D739-EDC4-4BE6-A073-9B157E1F9069}"/>
          </ac:spMkLst>
        </pc:spChg>
        <pc:spChg chg="add">
          <ac:chgData name="Cecilia Kessell Palm" userId="750a043b-bcac-4f9a-8e1b-714a15bbfd5e" providerId="ADAL" clId="{039A596F-CB06-4966-BE0A-3BCE554162FA}" dt="2023-09-13T13:54:15.492" v="209" actId="26606"/>
          <ac:spMkLst>
            <pc:docMk/>
            <pc:sldMk cId="2602073804" sldId="256"/>
            <ac:spMk id="32" creationId="{6CDD35A4-E546-4AF3-A8B9-AC24C5C9FA70}"/>
          </ac:spMkLst>
        </pc:spChg>
        <pc:grpChg chg="add del">
          <ac:chgData name="Cecilia Kessell Palm" userId="750a043b-bcac-4f9a-8e1b-714a15bbfd5e" providerId="ADAL" clId="{039A596F-CB06-4966-BE0A-3BCE554162FA}" dt="2023-09-13T13:53:07.573" v="204" actId="26606"/>
          <ac:grpSpMkLst>
            <pc:docMk/>
            <pc:sldMk cId="2602073804" sldId="256"/>
            <ac:grpSpMk id="9" creationId="{C344E6B5-C9F5-4338-9E33-003B12373104}"/>
          </ac:grpSpMkLst>
        </pc:grpChg>
        <pc:grpChg chg="add del">
          <ac:chgData name="Cecilia Kessell Palm" userId="750a043b-bcac-4f9a-8e1b-714a15bbfd5e" providerId="ADAL" clId="{039A596F-CB06-4966-BE0A-3BCE554162FA}" dt="2023-09-13T13:53:07.573" v="204" actId="26606"/>
          <ac:grpSpMkLst>
            <pc:docMk/>
            <pc:sldMk cId="2602073804" sldId="256"/>
            <ac:grpSpMk id="20" creationId="{FDFEDBF7-8E2C-46B8-9095-AE1D77E21773}"/>
          </ac:grpSpMkLst>
        </pc:grpChg>
        <pc:picChg chg="mod">
          <ac:chgData name="Cecilia Kessell Palm" userId="750a043b-bcac-4f9a-8e1b-714a15bbfd5e" providerId="ADAL" clId="{039A596F-CB06-4966-BE0A-3BCE554162FA}" dt="2023-09-13T13:54:15.492" v="209" actId="26606"/>
          <ac:picMkLst>
            <pc:docMk/>
            <pc:sldMk cId="2602073804" sldId="256"/>
            <ac:picMk id="5" creationId="{3F9C93B1-73F1-467A-BBB1-89D948B973A6}"/>
          </ac:picMkLst>
        </pc:picChg>
        <pc:cxnChg chg="del">
          <ac:chgData name="Cecilia Kessell Palm" userId="750a043b-bcac-4f9a-8e1b-714a15bbfd5e" providerId="ADAL" clId="{039A596F-CB06-4966-BE0A-3BCE554162FA}" dt="2023-09-13T13:52:55.002" v="202"/>
          <ac:cxnSpMkLst>
            <pc:docMk/>
            <pc:sldMk cId="2602073804" sldId="256"/>
            <ac:cxnSpMk id="14" creationId="{EA29FC7C-9308-4FDE-8DCA-405668055B0F}"/>
          </ac:cxnSpMkLst>
        </pc:cxnChg>
      </pc:sldChg>
      <pc:sldChg chg="addSp delSp modSp mod ord delDesignElem">
        <pc:chgData name="Cecilia Kessell Palm" userId="750a043b-bcac-4f9a-8e1b-714a15bbfd5e" providerId="ADAL" clId="{039A596F-CB06-4966-BE0A-3BCE554162FA}" dt="2023-09-13T13:55:18.339" v="214"/>
        <pc:sldMkLst>
          <pc:docMk/>
          <pc:sldMk cId="1277244921" sldId="257"/>
        </pc:sldMkLst>
        <pc:spChg chg="mod ord">
          <ac:chgData name="Cecilia Kessell Palm" userId="750a043b-bcac-4f9a-8e1b-714a15bbfd5e" providerId="ADAL" clId="{039A596F-CB06-4966-BE0A-3BCE554162FA}" dt="2023-09-13T13:55:10.460" v="212" actId="26606"/>
          <ac:spMkLst>
            <pc:docMk/>
            <pc:sldMk cId="1277244921" sldId="257"/>
            <ac:spMk id="2" creationId="{D0EB9860-10B3-3195-E170-AD14331CE1BE}"/>
          </ac:spMkLst>
        </pc:spChg>
        <pc:spChg chg="add del">
          <ac:chgData name="Cecilia Kessell Palm" userId="750a043b-bcac-4f9a-8e1b-714a15bbfd5e" providerId="ADAL" clId="{039A596F-CB06-4966-BE0A-3BCE554162FA}" dt="2023-09-13T13:55:10.460" v="211" actId="26606"/>
          <ac:spMkLst>
            <pc:docMk/>
            <pc:sldMk cId="1277244921" sldId="257"/>
            <ac:spMk id="1028" creationId="{C56A0FDA-9157-2C6B-6549-4570BD71D9B9}"/>
          </ac:spMkLst>
        </pc:spChg>
        <pc:spChg chg="del">
          <ac:chgData name="Cecilia Kessell Palm" userId="750a043b-bcac-4f9a-8e1b-714a15bbfd5e" providerId="ADAL" clId="{039A596F-CB06-4966-BE0A-3BCE554162FA}" dt="2023-09-13T13:52:55.002" v="202"/>
          <ac:spMkLst>
            <pc:docMk/>
            <pc:sldMk cId="1277244921" sldId="257"/>
            <ac:spMk id="1031" creationId="{37C89E4B-3C9F-44B9-8B86-D9E3D112D8EC}"/>
          </ac:spMkLst>
        </pc:spChg>
        <pc:spChg chg="add">
          <ac:chgData name="Cecilia Kessell Palm" userId="750a043b-bcac-4f9a-8e1b-714a15bbfd5e" providerId="ADAL" clId="{039A596F-CB06-4966-BE0A-3BCE554162FA}" dt="2023-09-13T13:55:10.460" v="212" actId="26606"/>
          <ac:spMkLst>
            <pc:docMk/>
            <pc:sldMk cId="1277244921" sldId="257"/>
            <ac:spMk id="1036" creationId="{37C89E4B-3C9F-44B9-8B86-D9E3D112D8EC}"/>
          </ac:spMkLst>
        </pc:spChg>
        <pc:grpChg chg="add del">
          <ac:chgData name="Cecilia Kessell Palm" userId="750a043b-bcac-4f9a-8e1b-714a15bbfd5e" providerId="ADAL" clId="{039A596F-CB06-4966-BE0A-3BCE554162FA}" dt="2023-09-13T13:55:10.460" v="211" actId="26606"/>
          <ac:grpSpMkLst>
            <pc:docMk/>
            <pc:sldMk cId="1277244921" sldId="257"/>
            <ac:grpSpMk id="1029" creationId="{96A3C8CE-26B9-D061-59D9-B73267F581F9}"/>
          </ac:grpSpMkLst>
        </pc:grpChg>
        <pc:cxnChg chg="del">
          <ac:chgData name="Cecilia Kessell Palm" userId="750a043b-bcac-4f9a-8e1b-714a15bbfd5e" providerId="ADAL" clId="{039A596F-CB06-4966-BE0A-3BCE554162FA}" dt="2023-09-13T13:52:55.002" v="202"/>
          <ac:cxnSpMkLst>
            <pc:docMk/>
            <pc:sldMk cId="1277244921" sldId="257"/>
            <ac:cxnSpMk id="1033" creationId="{AA2EAA10-076F-46BD-8F0F-B9A2FB77A85C}"/>
          </ac:cxnSpMkLst>
        </pc:cxnChg>
        <pc:cxnChg chg="del">
          <ac:chgData name="Cecilia Kessell Palm" userId="750a043b-bcac-4f9a-8e1b-714a15bbfd5e" providerId="ADAL" clId="{039A596F-CB06-4966-BE0A-3BCE554162FA}" dt="2023-09-13T13:52:55.002" v="202"/>
          <ac:cxnSpMkLst>
            <pc:docMk/>
            <pc:sldMk cId="1277244921" sldId="257"/>
            <ac:cxnSpMk id="1035" creationId="{D891E407-403B-4764-86C9-33A56D3BCAA3}"/>
          </ac:cxnSpMkLst>
        </pc:cxnChg>
        <pc:cxnChg chg="add">
          <ac:chgData name="Cecilia Kessell Palm" userId="750a043b-bcac-4f9a-8e1b-714a15bbfd5e" providerId="ADAL" clId="{039A596F-CB06-4966-BE0A-3BCE554162FA}" dt="2023-09-13T13:55:10.460" v="212" actId="26606"/>
          <ac:cxnSpMkLst>
            <pc:docMk/>
            <pc:sldMk cId="1277244921" sldId="257"/>
            <ac:cxnSpMk id="1037" creationId="{AA2EAA10-076F-46BD-8F0F-B9A2FB77A85C}"/>
          </ac:cxnSpMkLst>
        </pc:cxnChg>
        <pc:cxnChg chg="add">
          <ac:chgData name="Cecilia Kessell Palm" userId="750a043b-bcac-4f9a-8e1b-714a15bbfd5e" providerId="ADAL" clId="{039A596F-CB06-4966-BE0A-3BCE554162FA}" dt="2023-09-13T13:55:10.460" v="212" actId="26606"/>
          <ac:cxnSpMkLst>
            <pc:docMk/>
            <pc:sldMk cId="1277244921" sldId="257"/>
            <ac:cxnSpMk id="1038" creationId="{D891E407-403B-4764-86C9-33A56D3BCAA3}"/>
          </ac:cxnSpMkLst>
        </pc:cxnChg>
      </pc:sldChg>
      <pc:sldChg chg="addSp delSp modSp mod setBg setClrOvrMap">
        <pc:chgData name="Cecilia Kessell Palm" userId="750a043b-bcac-4f9a-8e1b-714a15bbfd5e" providerId="ADAL" clId="{039A596F-CB06-4966-BE0A-3BCE554162FA}" dt="2023-09-13T14:10:47.976" v="881" actId="20577"/>
        <pc:sldMkLst>
          <pc:docMk/>
          <pc:sldMk cId="2201830907" sldId="258"/>
        </pc:sldMkLst>
        <pc:spChg chg="mod">
          <ac:chgData name="Cecilia Kessell Palm" userId="750a043b-bcac-4f9a-8e1b-714a15bbfd5e" providerId="ADAL" clId="{039A596F-CB06-4966-BE0A-3BCE554162FA}" dt="2023-09-13T13:56:05.112" v="219" actId="26606"/>
          <ac:spMkLst>
            <pc:docMk/>
            <pc:sldMk cId="2201830907" sldId="258"/>
            <ac:spMk id="2" creationId="{93E80DB6-F481-586A-EC64-CC1955220678}"/>
          </ac:spMkLst>
        </pc:spChg>
        <pc:spChg chg="add del mod">
          <ac:chgData name="Cecilia Kessell Palm" userId="750a043b-bcac-4f9a-8e1b-714a15bbfd5e" providerId="ADAL" clId="{039A596F-CB06-4966-BE0A-3BCE554162FA}" dt="2023-09-13T13:56:05.112" v="219" actId="26606"/>
          <ac:spMkLst>
            <pc:docMk/>
            <pc:sldMk cId="2201830907" sldId="258"/>
            <ac:spMk id="3" creationId="{7E505948-6805-8A03-0E84-0154BCC08323}"/>
          </ac:spMkLst>
        </pc:spChg>
        <pc:spChg chg="add">
          <ac:chgData name="Cecilia Kessell Palm" userId="750a043b-bcac-4f9a-8e1b-714a15bbfd5e" providerId="ADAL" clId="{039A596F-CB06-4966-BE0A-3BCE554162FA}" dt="2023-09-13T13:56:05.112" v="219" actId="26606"/>
          <ac:spMkLst>
            <pc:docMk/>
            <pc:sldMk cId="2201830907" sldId="258"/>
            <ac:spMk id="8" creationId="{3B1FBD85-8991-2A31-6956-1A07186D5C91}"/>
          </ac:spMkLst>
        </pc:spChg>
        <pc:spChg chg="add del">
          <ac:chgData name="Cecilia Kessell Palm" userId="750a043b-bcac-4f9a-8e1b-714a15bbfd5e" providerId="ADAL" clId="{039A596F-CB06-4966-BE0A-3BCE554162FA}" dt="2023-09-13T13:55:48.209" v="216" actId="26606"/>
          <ac:spMkLst>
            <pc:docMk/>
            <pc:sldMk cId="2201830907" sldId="258"/>
            <ac:spMk id="10" creationId="{9228552E-C8B1-4A80-8448-0787CE0FC704}"/>
          </ac:spMkLst>
        </pc:spChg>
        <pc:spChg chg="add">
          <ac:chgData name="Cecilia Kessell Palm" userId="750a043b-bcac-4f9a-8e1b-714a15bbfd5e" providerId="ADAL" clId="{039A596F-CB06-4966-BE0A-3BCE554162FA}" dt="2023-09-13T13:56:05.112" v="219" actId="26606"/>
          <ac:spMkLst>
            <pc:docMk/>
            <pc:sldMk cId="2201830907" sldId="258"/>
            <ac:spMk id="14" creationId="{D252BC7B-4F7B-6E34-71DB-D06EFE32DC26}"/>
          </ac:spMkLst>
        </pc:spChg>
        <pc:spChg chg="add">
          <ac:chgData name="Cecilia Kessell Palm" userId="750a043b-bcac-4f9a-8e1b-714a15bbfd5e" providerId="ADAL" clId="{039A596F-CB06-4966-BE0A-3BCE554162FA}" dt="2023-09-13T13:56:05.112" v="219" actId="26606"/>
          <ac:spMkLst>
            <pc:docMk/>
            <pc:sldMk cId="2201830907" sldId="258"/>
            <ac:spMk id="15" creationId="{12F97F52-C578-5AB2-B699-50008FCBA822}"/>
          </ac:spMkLst>
        </pc:spChg>
        <pc:spChg chg="add mod">
          <ac:chgData name="Cecilia Kessell Palm" userId="750a043b-bcac-4f9a-8e1b-714a15bbfd5e" providerId="ADAL" clId="{039A596F-CB06-4966-BE0A-3BCE554162FA}" dt="2023-09-13T14:10:47.976" v="881" actId="20577"/>
          <ac:spMkLst>
            <pc:docMk/>
            <pc:sldMk cId="2201830907" sldId="258"/>
            <ac:spMk id="16" creationId="{7E505948-6805-8A03-0E84-0154BCC08323}"/>
          </ac:spMkLst>
        </pc:spChg>
        <pc:graphicFrameChg chg="add del">
          <ac:chgData name="Cecilia Kessell Palm" userId="750a043b-bcac-4f9a-8e1b-714a15bbfd5e" providerId="ADAL" clId="{039A596F-CB06-4966-BE0A-3BCE554162FA}" dt="2023-09-13T13:55:48.209" v="216" actId="26606"/>
          <ac:graphicFrameMkLst>
            <pc:docMk/>
            <pc:sldMk cId="2201830907" sldId="258"/>
            <ac:graphicFrameMk id="5" creationId="{75FA07FF-138E-A914-9AD3-2FE569082048}"/>
          </ac:graphicFrameMkLst>
        </pc:graphicFrameChg>
        <pc:graphicFrameChg chg="add del">
          <ac:chgData name="Cecilia Kessell Palm" userId="750a043b-bcac-4f9a-8e1b-714a15bbfd5e" providerId="ADAL" clId="{039A596F-CB06-4966-BE0A-3BCE554162FA}" dt="2023-09-13T13:56:05.106" v="218" actId="26606"/>
          <ac:graphicFrameMkLst>
            <pc:docMk/>
            <pc:sldMk cId="2201830907" sldId="258"/>
            <ac:graphicFrameMk id="12" creationId="{17D1D687-D8C8-1D43-1437-F58424380962}"/>
          </ac:graphicFrameMkLst>
        </pc:graphicFrameChg>
        <pc:picChg chg="add del">
          <ac:chgData name="Cecilia Kessell Palm" userId="750a043b-bcac-4f9a-8e1b-714a15bbfd5e" providerId="ADAL" clId="{039A596F-CB06-4966-BE0A-3BCE554162FA}" dt="2023-09-13T13:55:48.209" v="216" actId="26606"/>
          <ac:picMkLst>
            <pc:docMk/>
            <pc:sldMk cId="2201830907" sldId="258"/>
            <ac:picMk id="6" creationId="{792453F3-BC73-46A9-D9D8-05092DC9C965}"/>
          </ac:picMkLst>
        </pc:picChg>
      </pc:sldChg>
      <pc:sldChg chg="addSp delSp modSp new mod ord setBg modNotesTx">
        <pc:chgData name="Cecilia Kessell Palm" userId="750a043b-bcac-4f9a-8e1b-714a15bbfd5e" providerId="ADAL" clId="{039A596F-CB06-4966-BE0A-3BCE554162FA}" dt="2023-09-13T14:10:31.835" v="873"/>
        <pc:sldMkLst>
          <pc:docMk/>
          <pc:sldMk cId="750275864" sldId="259"/>
        </pc:sldMkLst>
        <pc:spChg chg="mod">
          <ac:chgData name="Cecilia Kessell Palm" userId="750a043b-bcac-4f9a-8e1b-714a15bbfd5e" providerId="ADAL" clId="{039A596F-CB06-4966-BE0A-3BCE554162FA}" dt="2023-09-13T14:00:12.240" v="237" actId="26606"/>
          <ac:spMkLst>
            <pc:docMk/>
            <pc:sldMk cId="750275864" sldId="259"/>
            <ac:spMk id="2" creationId="{A82D6C36-25EA-5A80-5597-D2E455B9DC91}"/>
          </ac:spMkLst>
        </pc:spChg>
        <pc:spChg chg="del">
          <ac:chgData name="Cecilia Kessell Palm" userId="750a043b-bcac-4f9a-8e1b-714a15bbfd5e" providerId="ADAL" clId="{039A596F-CB06-4966-BE0A-3BCE554162FA}" dt="2023-09-13T13:58:40.946" v="235" actId="22"/>
          <ac:spMkLst>
            <pc:docMk/>
            <pc:sldMk cId="750275864" sldId="259"/>
            <ac:spMk id="3" creationId="{C710CD3A-E186-A230-4A5B-4D54398835AF}"/>
          </ac:spMkLst>
        </pc:spChg>
        <pc:spChg chg="add">
          <ac:chgData name="Cecilia Kessell Palm" userId="750a043b-bcac-4f9a-8e1b-714a15bbfd5e" providerId="ADAL" clId="{039A596F-CB06-4966-BE0A-3BCE554162FA}" dt="2023-09-13T14:00:12.240" v="237" actId="26606"/>
          <ac:spMkLst>
            <pc:docMk/>
            <pc:sldMk cId="750275864" sldId="259"/>
            <ac:spMk id="10" creationId="{D12DDE76-C203-4047-9998-63900085B5E8}"/>
          </ac:spMkLst>
        </pc:spChg>
        <pc:picChg chg="add mod ord">
          <ac:chgData name="Cecilia Kessell Palm" userId="750a043b-bcac-4f9a-8e1b-714a15bbfd5e" providerId="ADAL" clId="{039A596F-CB06-4966-BE0A-3BCE554162FA}" dt="2023-09-13T14:00:12.240" v="237" actId="26606"/>
          <ac:picMkLst>
            <pc:docMk/>
            <pc:sldMk cId="750275864" sldId="259"/>
            <ac:picMk id="5" creationId="{7BB45DF1-878E-0227-FE7A-8B8296333863}"/>
          </ac:picMkLst>
        </pc:picChg>
      </pc:sldChg>
      <pc:sldChg chg="modSp new mod modNotesTx">
        <pc:chgData name="Cecilia Kessell Palm" userId="750a043b-bcac-4f9a-8e1b-714a15bbfd5e" providerId="ADAL" clId="{039A596F-CB06-4966-BE0A-3BCE554162FA}" dt="2023-09-13T14:17:10.009" v="1271" actId="20577"/>
        <pc:sldMkLst>
          <pc:docMk/>
          <pc:sldMk cId="4054728417" sldId="260"/>
        </pc:sldMkLst>
        <pc:spChg chg="mod">
          <ac:chgData name="Cecilia Kessell Palm" userId="750a043b-bcac-4f9a-8e1b-714a15bbfd5e" providerId="ADAL" clId="{039A596F-CB06-4966-BE0A-3BCE554162FA}" dt="2023-09-13T14:10:57.112" v="890" actId="20577"/>
          <ac:spMkLst>
            <pc:docMk/>
            <pc:sldMk cId="4054728417" sldId="260"/>
            <ac:spMk id="2" creationId="{3F475A62-29AD-C8C7-164B-F1DA2AFF1945}"/>
          </ac:spMkLst>
        </pc:spChg>
        <pc:spChg chg="mod">
          <ac:chgData name="Cecilia Kessell Palm" userId="750a043b-bcac-4f9a-8e1b-714a15bbfd5e" providerId="ADAL" clId="{039A596F-CB06-4966-BE0A-3BCE554162FA}" dt="2023-09-13T14:16:15.402" v="1120" actId="20577"/>
          <ac:spMkLst>
            <pc:docMk/>
            <pc:sldMk cId="4054728417" sldId="260"/>
            <ac:spMk id="3" creationId="{564C1E16-C52C-7A71-7336-09F938E01F7F}"/>
          </ac:spMkLst>
        </pc:spChg>
      </pc:sldChg>
      <pc:sldChg chg="modSp new mod modShow">
        <pc:chgData name="Cecilia Kessell Palm" userId="750a043b-bcac-4f9a-8e1b-714a15bbfd5e" providerId="ADAL" clId="{039A596F-CB06-4966-BE0A-3BCE554162FA}" dt="2023-09-13T14:19:39.612" v="1360" actId="729"/>
        <pc:sldMkLst>
          <pc:docMk/>
          <pc:sldMk cId="3139636440" sldId="261"/>
        </pc:sldMkLst>
        <pc:spChg chg="mod">
          <ac:chgData name="Cecilia Kessell Palm" userId="750a043b-bcac-4f9a-8e1b-714a15bbfd5e" providerId="ADAL" clId="{039A596F-CB06-4966-BE0A-3BCE554162FA}" dt="2023-09-13T14:17:51.854" v="1280" actId="20577"/>
          <ac:spMkLst>
            <pc:docMk/>
            <pc:sldMk cId="3139636440" sldId="261"/>
            <ac:spMk id="2" creationId="{FE765506-E670-D131-D269-A4B0DCBE3D82}"/>
          </ac:spMkLst>
        </pc:spChg>
        <pc:spChg chg="mod">
          <ac:chgData name="Cecilia Kessell Palm" userId="750a043b-bcac-4f9a-8e1b-714a15bbfd5e" providerId="ADAL" clId="{039A596F-CB06-4966-BE0A-3BCE554162FA}" dt="2023-09-13T14:19:33.417" v="1359" actId="5793"/>
          <ac:spMkLst>
            <pc:docMk/>
            <pc:sldMk cId="3139636440" sldId="261"/>
            <ac:spMk id="3" creationId="{C90D9A55-1451-1288-6E21-8729922A29CC}"/>
          </ac:spMkLst>
        </pc:spChg>
      </pc:sldChg>
      <pc:sldChg chg="modSp new mod modNotesTx">
        <pc:chgData name="Cecilia Kessell Palm" userId="750a043b-bcac-4f9a-8e1b-714a15bbfd5e" providerId="ADAL" clId="{039A596F-CB06-4966-BE0A-3BCE554162FA}" dt="2023-09-13T14:13:40.575" v="930" actId="20577"/>
        <pc:sldMkLst>
          <pc:docMk/>
          <pc:sldMk cId="4146853937" sldId="262"/>
        </pc:sldMkLst>
        <pc:spChg chg="mod">
          <ac:chgData name="Cecilia Kessell Palm" userId="750a043b-bcac-4f9a-8e1b-714a15bbfd5e" providerId="ADAL" clId="{039A596F-CB06-4966-BE0A-3BCE554162FA}" dt="2023-09-13T14:04:22.085" v="611" actId="20577"/>
          <ac:spMkLst>
            <pc:docMk/>
            <pc:sldMk cId="4146853937" sldId="262"/>
            <ac:spMk id="2" creationId="{14349853-6674-23C1-A355-5564F79852EB}"/>
          </ac:spMkLst>
        </pc:spChg>
        <pc:spChg chg="mod">
          <ac:chgData name="Cecilia Kessell Palm" userId="750a043b-bcac-4f9a-8e1b-714a15bbfd5e" providerId="ADAL" clId="{039A596F-CB06-4966-BE0A-3BCE554162FA}" dt="2023-09-13T14:13:40.575" v="930" actId="20577"/>
          <ac:spMkLst>
            <pc:docMk/>
            <pc:sldMk cId="4146853937" sldId="262"/>
            <ac:spMk id="3" creationId="{3B077D37-DCCB-7794-B3A8-4903A3FE00C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DBF58-30DE-465A-AF86-CABF22A72E63}" type="datetimeFigureOut">
              <a:rPr lang="sv-SE" smtClean="0"/>
              <a:t>2023-09-13</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6D50ED-6FC4-432D-947F-B9CAED91B5A8}" type="slidenum">
              <a:rPr lang="sv-SE" smtClean="0"/>
              <a:t>‹#›</a:t>
            </a:fld>
            <a:endParaRPr lang="sv-SE"/>
          </a:p>
        </p:txBody>
      </p:sp>
    </p:spTree>
    <p:extLst>
      <p:ext uri="{BB962C8B-B14F-4D97-AF65-F5344CB8AC3E}">
        <p14:creationId xmlns:p14="http://schemas.microsoft.com/office/powerpoint/2010/main" val="1635273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Vill man läsa mer om serierna finns info på profixio. Där är alltid uppdaterat, medan laget.se läggs in manuellt av oss vilket kan göra att ändringar blir försenade.</a:t>
            </a:r>
          </a:p>
          <a:p>
            <a:r>
              <a:rPr lang="sv-SE" dirty="0"/>
              <a:t>VIKTIGT! Att deltaga i USM innebär ett stort ekonomiskt åtagande. • Resor och boende för USM kan vara kostsamma. • Kostnadsutjämningen innebär att även omgångar med spel på nära håll kostar. • Alla lag ska vid anmälan vara medvetna om och förberedda för att deltagande i USM innebär kostnader om vanligen 10 000 – 12 000 kronor per omgång för resor, logi och/eller kostnadsutjämning</a:t>
            </a:r>
          </a:p>
        </p:txBody>
      </p:sp>
      <p:sp>
        <p:nvSpPr>
          <p:cNvPr id="4" name="Slide Number Placeholder 3"/>
          <p:cNvSpPr>
            <a:spLocks noGrp="1"/>
          </p:cNvSpPr>
          <p:nvPr>
            <p:ph type="sldNum" sz="quarter" idx="5"/>
          </p:nvPr>
        </p:nvSpPr>
        <p:spPr/>
        <p:txBody>
          <a:bodyPr/>
          <a:lstStyle/>
          <a:p>
            <a:fld id="{A56D50ED-6FC4-432D-947F-B9CAED91B5A8}" type="slidenum">
              <a:rPr lang="sv-SE" smtClean="0"/>
              <a:t>3</a:t>
            </a:fld>
            <a:endParaRPr lang="sv-SE"/>
          </a:p>
        </p:txBody>
      </p:sp>
    </p:spTree>
    <p:extLst>
      <p:ext uri="{BB962C8B-B14F-4D97-AF65-F5344CB8AC3E}">
        <p14:creationId xmlns:p14="http://schemas.microsoft.com/office/powerpoint/2010/main" val="3078133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Eftersom SM och cuper är dyrt behöver vi vara kreativa i att få in pengar till lagkassan så att killarna har möjlighet att åka på allt vi vill.</a:t>
            </a:r>
          </a:p>
        </p:txBody>
      </p:sp>
      <p:sp>
        <p:nvSpPr>
          <p:cNvPr id="4" name="Slide Number Placeholder 3"/>
          <p:cNvSpPr>
            <a:spLocks noGrp="1"/>
          </p:cNvSpPr>
          <p:nvPr>
            <p:ph type="sldNum" sz="quarter" idx="5"/>
          </p:nvPr>
        </p:nvSpPr>
        <p:spPr/>
        <p:txBody>
          <a:bodyPr/>
          <a:lstStyle/>
          <a:p>
            <a:fld id="{A56D50ED-6FC4-432D-947F-B9CAED91B5A8}" type="slidenum">
              <a:rPr lang="sv-SE" smtClean="0"/>
              <a:t>4</a:t>
            </a:fld>
            <a:endParaRPr lang="sv-SE"/>
          </a:p>
        </p:txBody>
      </p:sp>
    </p:spTree>
    <p:extLst>
      <p:ext uri="{BB962C8B-B14F-4D97-AF65-F5344CB8AC3E}">
        <p14:creationId xmlns:p14="http://schemas.microsoft.com/office/powerpoint/2010/main" val="2817418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Fungerar det bra som vi har gjort tidigare? Att schema läggs ut på FB och laget.se. Man är då ansvarig för att hitta ersättare eller byta pass om man inte kan den tilldelade dagen. Ev meddela Cissi ersättare så fort det är klart, så att vi har koll att inget pass missas?</a:t>
            </a:r>
          </a:p>
          <a:p>
            <a:r>
              <a:rPr lang="sv-SE" dirty="0"/>
              <a:t>Uppdaterad ersättarlista kommer. Kioskschema kommer. Timpeng för kiosk?</a:t>
            </a:r>
          </a:p>
        </p:txBody>
      </p:sp>
      <p:sp>
        <p:nvSpPr>
          <p:cNvPr id="4" name="Slide Number Placeholder 3"/>
          <p:cNvSpPr>
            <a:spLocks noGrp="1"/>
          </p:cNvSpPr>
          <p:nvPr>
            <p:ph type="sldNum" sz="quarter" idx="5"/>
          </p:nvPr>
        </p:nvSpPr>
        <p:spPr/>
        <p:txBody>
          <a:bodyPr/>
          <a:lstStyle/>
          <a:p>
            <a:fld id="{A56D50ED-6FC4-432D-947F-B9CAED91B5A8}" type="slidenum">
              <a:rPr lang="sv-SE" smtClean="0"/>
              <a:t>5</a:t>
            </a:fld>
            <a:endParaRPr lang="sv-SE"/>
          </a:p>
        </p:txBody>
      </p:sp>
    </p:spTree>
    <p:extLst>
      <p:ext uri="{BB962C8B-B14F-4D97-AF65-F5344CB8AC3E}">
        <p14:creationId xmlns:p14="http://schemas.microsoft.com/office/powerpoint/2010/main" val="3874786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7C9552-29C1-4472-A014-F7D9953FDD6A}" type="datetimeFigureOut">
              <a:rPr lang="sv-SE" smtClean="0"/>
              <a:t>2023-09-13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53728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7C9552-29C1-4472-A014-F7D9953FDD6A}" type="datetimeFigureOut">
              <a:rPr lang="sv-SE" smtClean="0"/>
              <a:t>2023-09-13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2980473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7C9552-29C1-4472-A014-F7D9953FDD6A}" type="datetimeFigureOut">
              <a:rPr lang="sv-SE" smtClean="0"/>
              <a:t>2023-09-13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1889807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7C9552-29C1-4472-A014-F7D9953FDD6A}" type="datetimeFigureOut">
              <a:rPr lang="sv-SE" smtClean="0"/>
              <a:t>2023-09-13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103227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7C9552-29C1-4472-A014-F7D9953FDD6A}" type="datetimeFigureOut">
              <a:rPr lang="sv-SE" smtClean="0"/>
              <a:t>2023-09-13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3365445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7C9552-29C1-4472-A014-F7D9953FDD6A}" type="datetimeFigureOut">
              <a:rPr lang="sv-SE" smtClean="0"/>
              <a:t>2023-09-13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2934450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7C9552-29C1-4472-A014-F7D9953FDD6A}" type="datetimeFigureOut">
              <a:rPr lang="sv-SE" smtClean="0"/>
              <a:t>2023-09-13</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2470964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7C9552-29C1-4472-A014-F7D9953FDD6A}" type="datetimeFigureOut">
              <a:rPr lang="sv-SE" smtClean="0"/>
              <a:t>2023-09-13</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1229365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C9552-29C1-4472-A014-F7D9953FDD6A}" type="datetimeFigureOut">
              <a:rPr lang="sv-SE" smtClean="0"/>
              <a:t>2023-09-13</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1772409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7C9552-29C1-4472-A014-F7D9953FDD6A}" type="datetimeFigureOut">
              <a:rPr lang="sv-SE" smtClean="0"/>
              <a:t>2023-09-13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2221940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7C9552-29C1-4472-A014-F7D9953FDD6A}" type="datetimeFigureOut">
              <a:rPr lang="sv-SE" smtClean="0"/>
              <a:t>2023-09-13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244893-F1C3-43D4-904F-5D91B5C0AD28}" type="slidenum">
              <a:rPr lang="sv-SE" smtClean="0"/>
              <a:t>‹#›</a:t>
            </a:fld>
            <a:endParaRPr lang="sv-SE"/>
          </a:p>
        </p:txBody>
      </p:sp>
    </p:spTree>
    <p:extLst>
      <p:ext uri="{BB962C8B-B14F-4D97-AF65-F5344CB8AC3E}">
        <p14:creationId xmlns:p14="http://schemas.microsoft.com/office/powerpoint/2010/main" val="1070768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7C9552-29C1-4472-A014-F7D9953FDD6A}" type="datetimeFigureOut">
              <a:rPr lang="sv-SE" smtClean="0"/>
              <a:t>2023-09-13</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44893-F1C3-43D4-904F-5D91B5C0AD28}" type="slidenum">
              <a:rPr lang="sv-SE" smtClean="0"/>
              <a:t>‹#›</a:t>
            </a:fld>
            <a:endParaRPr lang="sv-SE"/>
          </a:p>
        </p:txBody>
      </p:sp>
    </p:spTree>
    <p:extLst>
      <p:ext uri="{BB962C8B-B14F-4D97-AF65-F5344CB8AC3E}">
        <p14:creationId xmlns:p14="http://schemas.microsoft.com/office/powerpoint/2010/main" val="62252245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9">
            <a:extLst>
              <a:ext uri="{FF2B5EF4-FFF2-40B4-BE49-F238E27FC236}">
                <a16:creationId xmlns:a16="http://schemas.microsoft.com/office/drawing/2014/main" id="{50D1D739-EDC4-4BE6-A073-9B157E1F9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11">
            <a:extLst>
              <a:ext uri="{FF2B5EF4-FFF2-40B4-BE49-F238E27FC236}">
                <a16:creationId xmlns:a16="http://schemas.microsoft.com/office/drawing/2014/main" id="{6CDD35A4-E546-4AF3-A8B9-AC24C5C9FA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0 w 12192000"/>
              <a:gd name="connsiteY0" fmla="*/ 0 h 6858000"/>
              <a:gd name="connsiteX1" fmla="*/ 3852070 w 12192000"/>
              <a:gd name="connsiteY1" fmla="*/ 0 h 6858000"/>
              <a:gd name="connsiteX2" fmla="*/ 3878367 w 12192000"/>
              <a:gd name="connsiteY2" fmla="*/ 23504 h 6858000"/>
              <a:gd name="connsiteX3" fmla="*/ 3885324 w 12192000"/>
              <a:gd name="connsiteY3" fmla="*/ 84795 h 6858000"/>
              <a:gd name="connsiteX4" fmla="*/ 3820400 w 12192000"/>
              <a:gd name="connsiteY4" fmla="*/ 131127 h 6858000"/>
              <a:gd name="connsiteX5" fmla="*/ 3631811 w 12192000"/>
              <a:gd name="connsiteY5" fmla="*/ 219929 h 6858000"/>
              <a:gd name="connsiteX6" fmla="*/ 4327428 w 12192000"/>
              <a:gd name="connsiteY6" fmla="*/ 351201 h 6858000"/>
              <a:gd name="connsiteX7" fmla="*/ 4080099 w 12192000"/>
              <a:gd name="connsiteY7" fmla="*/ 432279 h 6858000"/>
              <a:gd name="connsiteX8" fmla="*/ 3823492 w 12192000"/>
              <a:gd name="connsiteY8" fmla="*/ 490194 h 6858000"/>
              <a:gd name="connsiteX9" fmla="*/ 3545246 w 12192000"/>
              <a:gd name="connsiteY9" fmla="*/ 532664 h 6858000"/>
              <a:gd name="connsiteX10" fmla="*/ 3291732 w 12192000"/>
              <a:gd name="connsiteY10" fmla="*/ 617605 h 6858000"/>
              <a:gd name="connsiteX11" fmla="*/ 3953340 w 12192000"/>
              <a:gd name="connsiteY11" fmla="*/ 652353 h 6858000"/>
              <a:gd name="connsiteX12" fmla="*/ 3610170 w 12192000"/>
              <a:gd name="connsiteY12" fmla="*/ 729572 h 6858000"/>
              <a:gd name="connsiteX13" fmla="*/ 3328832 w 12192000"/>
              <a:gd name="connsiteY13" fmla="*/ 829957 h 6858000"/>
              <a:gd name="connsiteX14" fmla="*/ 3130966 w 12192000"/>
              <a:gd name="connsiteY14" fmla="*/ 876288 h 6858000"/>
              <a:gd name="connsiteX15" fmla="*/ 2920736 w 12192000"/>
              <a:gd name="connsiteY15" fmla="*/ 887872 h 6858000"/>
              <a:gd name="connsiteX16" fmla="*/ 2871269 w 12192000"/>
              <a:gd name="connsiteY16" fmla="*/ 961228 h 6858000"/>
              <a:gd name="connsiteX17" fmla="*/ 2936195 w 12192000"/>
              <a:gd name="connsiteY17" fmla="*/ 1038448 h 6858000"/>
              <a:gd name="connsiteX18" fmla="*/ 3035126 w 12192000"/>
              <a:gd name="connsiteY18" fmla="*/ 1046168 h 6858000"/>
              <a:gd name="connsiteX19" fmla="*/ 3625627 w 12192000"/>
              <a:gd name="connsiteY19" fmla="*/ 1065474 h 6858000"/>
              <a:gd name="connsiteX20" fmla="*/ 1733551 w 12192000"/>
              <a:gd name="connsiteY20" fmla="*/ 1235355 h 6858000"/>
              <a:gd name="connsiteX21" fmla="*/ 1990156 w 12192000"/>
              <a:gd name="connsiteY21" fmla="*/ 1339602 h 6858000"/>
              <a:gd name="connsiteX22" fmla="*/ 2076722 w 12192000"/>
              <a:gd name="connsiteY22" fmla="*/ 1625311 h 6858000"/>
              <a:gd name="connsiteX23" fmla="*/ 2392067 w 12192000"/>
              <a:gd name="connsiteY23" fmla="*/ 1787470 h 6858000"/>
              <a:gd name="connsiteX24" fmla="*/ 2596115 w 12192000"/>
              <a:gd name="connsiteY24" fmla="*/ 1845385 h 6858000"/>
              <a:gd name="connsiteX25" fmla="*/ 3062950 w 12192000"/>
              <a:gd name="connsiteY25" fmla="*/ 1930326 h 6858000"/>
              <a:gd name="connsiteX26" fmla="*/ 3130966 w 12192000"/>
              <a:gd name="connsiteY26" fmla="*/ 2069319 h 6858000"/>
              <a:gd name="connsiteX27" fmla="*/ 3189708 w 12192000"/>
              <a:gd name="connsiteY27" fmla="*/ 2223754 h 6858000"/>
              <a:gd name="connsiteX28" fmla="*/ 3313373 w 12192000"/>
              <a:gd name="connsiteY28" fmla="*/ 2324141 h 6858000"/>
              <a:gd name="connsiteX29" fmla="*/ 2351877 w 12192000"/>
              <a:gd name="connsiteY29" fmla="*/ 2308697 h 6858000"/>
              <a:gd name="connsiteX30" fmla="*/ 3437038 w 12192000"/>
              <a:gd name="connsiteY30" fmla="*/ 2633017 h 6858000"/>
              <a:gd name="connsiteX31" fmla="*/ 3341198 w 12192000"/>
              <a:gd name="connsiteY31" fmla="*/ 2760427 h 6858000"/>
              <a:gd name="connsiteX32" fmla="*/ 3934791 w 12192000"/>
              <a:gd name="connsiteY32" fmla="*/ 2934169 h 6858000"/>
              <a:gd name="connsiteX33" fmla="*/ 3616352 w 12192000"/>
              <a:gd name="connsiteY33" fmla="*/ 2953473 h 6858000"/>
              <a:gd name="connsiteX34" fmla="*/ 5468240 w 12192000"/>
              <a:gd name="connsiteY34" fmla="*/ 3679329 h 6858000"/>
              <a:gd name="connsiteX35" fmla="*/ 8111582 w 12192000"/>
              <a:gd name="connsiteY35" fmla="*/ 4204418 h 6858000"/>
              <a:gd name="connsiteX36" fmla="*/ 9144186 w 12192000"/>
              <a:gd name="connsiteY36" fmla="*/ 4304802 h 6858000"/>
              <a:gd name="connsiteX37" fmla="*/ 10319004 w 12192000"/>
              <a:gd name="connsiteY37" fmla="*/ 4273915 h 6858000"/>
              <a:gd name="connsiteX38" fmla="*/ 12053408 w 12192000"/>
              <a:gd name="connsiteY38" fmla="*/ 3907125 h 6858000"/>
              <a:gd name="connsiteX39" fmla="*/ 12192000 w 12192000"/>
              <a:gd name="connsiteY39" fmla="*/ 3841157 h 6858000"/>
              <a:gd name="connsiteX40" fmla="*/ 12192000 w 12192000"/>
              <a:gd name="connsiteY40" fmla="*/ 6858000 h 6858000"/>
              <a:gd name="connsiteX41" fmla="*/ 0 w 12192000"/>
              <a:gd name="connsiteY4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000" h="6858000">
                <a:moveTo>
                  <a:pt x="0" y="0"/>
                </a:moveTo>
                <a:lnTo>
                  <a:pt x="3852070" y="0"/>
                </a:lnTo>
                <a:lnTo>
                  <a:pt x="3878367" y="23504"/>
                </a:lnTo>
                <a:cubicBezTo>
                  <a:pt x="3887642" y="39430"/>
                  <a:pt x="3891507" y="59700"/>
                  <a:pt x="3885324" y="84795"/>
                </a:cubicBezTo>
                <a:cubicBezTo>
                  <a:pt x="3876049" y="123406"/>
                  <a:pt x="3845133" y="123406"/>
                  <a:pt x="3820400" y="131127"/>
                </a:cubicBezTo>
                <a:cubicBezTo>
                  <a:pt x="3764751" y="154292"/>
                  <a:pt x="3696735" y="138849"/>
                  <a:pt x="3631811" y="219929"/>
                </a:cubicBezTo>
                <a:cubicBezTo>
                  <a:pt x="3879141" y="262399"/>
                  <a:pt x="4117198" y="181318"/>
                  <a:pt x="4327428" y="351201"/>
                </a:cubicBezTo>
                <a:cubicBezTo>
                  <a:pt x="4250138" y="436142"/>
                  <a:pt x="4163572" y="416836"/>
                  <a:pt x="4080099" y="432279"/>
                </a:cubicBezTo>
                <a:cubicBezTo>
                  <a:pt x="3993533" y="447725"/>
                  <a:pt x="3910058" y="474751"/>
                  <a:pt x="3823492" y="490194"/>
                </a:cubicBezTo>
                <a:cubicBezTo>
                  <a:pt x="3730743" y="509498"/>
                  <a:pt x="3637993" y="513360"/>
                  <a:pt x="3545246" y="532664"/>
                </a:cubicBezTo>
                <a:cubicBezTo>
                  <a:pt x="3467954" y="548109"/>
                  <a:pt x="3384480" y="521081"/>
                  <a:pt x="3291732" y="617605"/>
                </a:cubicBezTo>
                <a:cubicBezTo>
                  <a:pt x="3520513" y="687103"/>
                  <a:pt x="3727651" y="582857"/>
                  <a:pt x="3953340" y="652353"/>
                </a:cubicBezTo>
                <a:cubicBezTo>
                  <a:pt x="3820400" y="714129"/>
                  <a:pt x="3712194" y="694824"/>
                  <a:pt x="3610170" y="729572"/>
                </a:cubicBezTo>
                <a:cubicBezTo>
                  <a:pt x="3517420" y="764322"/>
                  <a:pt x="3406122" y="725712"/>
                  <a:pt x="3328832" y="829957"/>
                </a:cubicBezTo>
                <a:cubicBezTo>
                  <a:pt x="3270090" y="911035"/>
                  <a:pt x="3208258" y="922618"/>
                  <a:pt x="3130966" y="876288"/>
                </a:cubicBezTo>
                <a:cubicBezTo>
                  <a:pt x="3062950" y="833818"/>
                  <a:pt x="2988752" y="845400"/>
                  <a:pt x="2920736" y="887872"/>
                </a:cubicBezTo>
                <a:cubicBezTo>
                  <a:pt x="2896004" y="903315"/>
                  <a:pt x="2871269" y="922618"/>
                  <a:pt x="2871269" y="961228"/>
                </a:cubicBezTo>
                <a:cubicBezTo>
                  <a:pt x="2871269" y="1015283"/>
                  <a:pt x="2902186" y="1030726"/>
                  <a:pt x="2936195" y="1038448"/>
                </a:cubicBezTo>
                <a:cubicBezTo>
                  <a:pt x="2967111" y="1046168"/>
                  <a:pt x="3004210" y="1053891"/>
                  <a:pt x="3035126" y="1046168"/>
                </a:cubicBezTo>
                <a:cubicBezTo>
                  <a:pt x="3232990" y="1003700"/>
                  <a:pt x="3427764" y="1073194"/>
                  <a:pt x="3625627" y="1065474"/>
                </a:cubicBezTo>
                <a:cubicBezTo>
                  <a:pt x="3004210" y="1231494"/>
                  <a:pt x="2376610" y="1177441"/>
                  <a:pt x="1733551" y="1235355"/>
                </a:cubicBezTo>
                <a:cubicBezTo>
                  <a:pt x="1817025" y="1351183"/>
                  <a:pt x="1925232" y="1254661"/>
                  <a:pt x="1990156" y="1339602"/>
                </a:cubicBezTo>
                <a:cubicBezTo>
                  <a:pt x="1928323" y="1517205"/>
                  <a:pt x="1953057" y="1613728"/>
                  <a:pt x="2076722" y="1625311"/>
                </a:cubicBezTo>
                <a:cubicBezTo>
                  <a:pt x="2197295" y="1636894"/>
                  <a:pt x="2327143" y="1575118"/>
                  <a:pt x="2392067" y="1787470"/>
                </a:cubicBezTo>
                <a:cubicBezTo>
                  <a:pt x="2410617" y="1853106"/>
                  <a:pt x="2525008" y="1833802"/>
                  <a:pt x="2596115" y="1845385"/>
                </a:cubicBezTo>
                <a:cubicBezTo>
                  <a:pt x="2750696" y="1872411"/>
                  <a:pt x="2914554" y="1845385"/>
                  <a:pt x="3062950" y="1930326"/>
                </a:cubicBezTo>
                <a:cubicBezTo>
                  <a:pt x="3121692" y="1961213"/>
                  <a:pt x="3161883" y="1984378"/>
                  <a:pt x="3130966" y="2069319"/>
                </a:cubicBezTo>
                <a:cubicBezTo>
                  <a:pt x="3100050" y="2158121"/>
                  <a:pt x="3140242" y="2189008"/>
                  <a:pt x="3189708" y="2223754"/>
                </a:cubicBezTo>
                <a:cubicBezTo>
                  <a:pt x="3226808" y="2250784"/>
                  <a:pt x="3282457" y="2243060"/>
                  <a:pt x="3313373" y="2324141"/>
                </a:cubicBezTo>
                <a:cubicBezTo>
                  <a:pt x="2988752" y="2312558"/>
                  <a:pt x="2673405" y="2246923"/>
                  <a:pt x="2351877" y="2308697"/>
                </a:cubicBezTo>
                <a:cubicBezTo>
                  <a:pt x="2704323" y="2463134"/>
                  <a:pt x="3090776" y="2455412"/>
                  <a:pt x="3437038" y="2633017"/>
                </a:cubicBezTo>
                <a:cubicBezTo>
                  <a:pt x="3424671" y="2694791"/>
                  <a:pt x="3344289" y="2667764"/>
                  <a:pt x="3341198" y="2760427"/>
                </a:cubicBezTo>
                <a:cubicBezTo>
                  <a:pt x="3523603" y="2856951"/>
                  <a:pt x="3743110" y="2791314"/>
                  <a:pt x="3934791" y="2934169"/>
                </a:cubicBezTo>
                <a:cubicBezTo>
                  <a:pt x="3823492" y="2999805"/>
                  <a:pt x="3721469" y="2891699"/>
                  <a:pt x="3616352" y="2953473"/>
                </a:cubicBezTo>
                <a:cubicBezTo>
                  <a:pt x="3650361" y="3046136"/>
                  <a:pt x="5189993" y="3617555"/>
                  <a:pt x="5468240" y="3679329"/>
                </a:cubicBezTo>
                <a:cubicBezTo>
                  <a:pt x="6034007" y="3806740"/>
                  <a:pt x="7663296" y="4131059"/>
                  <a:pt x="8111582" y="4204418"/>
                </a:cubicBezTo>
                <a:cubicBezTo>
                  <a:pt x="8457844" y="4258470"/>
                  <a:pt x="8801016" y="4300942"/>
                  <a:pt x="9144186" y="4304802"/>
                </a:cubicBezTo>
                <a:cubicBezTo>
                  <a:pt x="9536822" y="4308663"/>
                  <a:pt x="9926368" y="4289359"/>
                  <a:pt x="10319004" y="4273915"/>
                </a:cubicBezTo>
                <a:cubicBezTo>
                  <a:pt x="10906415" y="4250750"/>
                  <a:pt x="11484549" y="4158087"/>
                  <a:pt x="12053408" y="3907125"/>
                </a:cubicBezTo>
                <a:lnTo>
                  <a:pt x="12192000" y="3841157"/>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297A6431-BAAB-4902-92E1-6B7279258FA6}"/>
              </a:ext>
            </a:extLst>
          </p:cNvPr>
          <p:cNvSpPr>
            <a:spLocks noGrp="1"/>
          </p:cNvSpPr>
          <p:nvPr>
            <p:ph type="ctrTitle"/>
          </p:nvPr>
        </p:nvSpPr>
        <p:spPr>
          <a:xfrm>
            <a:off x="838199" y="3563422"/>
            <a:ext cx="7268147" cy="1754376"/>
          </a:xfrm>
        </p:spPr>
        <p:txBody>
          <a:bodyPr>
            <a:normAutofit/>
          </a:bodyPr>
          <a:lstStyle/>
          <a:p>
            <a:pPr algn="l"/>
            <a:r>
              <a:rPr lang="sv-SE" sz="4400"/>
              <a:t>Välkommen till föräldramöte</a:t>
            </a:r>
          </a:p>
        </p:txBody>
      </p:sp>
      <p:sp>
        <p:nvSpPr>
          <p:cNvPr id="3" name="Underrubrik 2">
            <a:extLst>
              <a:ext uri="{FF2B5EF4-FFF2-40B4-BE49-F238E27FC236}">
                <a16:creationId xmlns:a16="http://schemas.microsoft.com/office/drawing/2014/main" id="{5AEE248E-2840-4D5E-AE96-E10D83ADCF20}"/>
              </a:ext>
            </a:extLst>
          </p:cNvPr>
          <p:cNvSpPr>
            <a:spLocks noGrp="1"/>
          </p:cNvSpPr>
          <p:nvPr>
            <p:ph type="subTitle" idx="1"/>
          </p:nvPr>
        </p:nvSpPr>
        <p:spPr>
          <a:xfrm>
            <a:off x="838199" y="5384878"/>
            <a:ext cx="7315200" cy="775494"/>
          </a:xfrm>
        </p:spPr>
        <p:txBody>
          <a:bodyPr>
            <a:normAutofit/>
          </a:bodyPr>
          <a:lstStyle/>
          <a:p>
            <a:pPr algn="l"/>
            <a:r>
              <a:rPr lang="sv-SE"/>
              <a:t>18 sep 2023</a:t>
            </a:r>
          </a:p>
        </p:txBody>
      </p:sp>
      <p:pic>
        <p:nvPicPr>
          <p:cNvPr id="5" name="Bildobjekt 4" descr="En bild som visar text, clipart&#10;&#10;Automatiskt genererad beskrivning">
            <a:extLst>
              <a:ext uri="{FF2B5EF4-FFF2-40B4-BE49-F238E27FC236}">
                <a16:creationId xmlns:a16="http://schemas.microsoft.com/office/drawing/2014/main" id="{3F9C93B1-73F1-467A-BBB1-89D948B973A6}"/>
              </a:ext>
            </a:extLst>
          </p:cNvPr>
          <p:cNvPicPr>
            <a:picLocks noChangeAspect="1"/>
          </p:cNvPicPr>
          <p:nvPr/>
        </p:nvPicPr>
        <p:blipFill rotWithShape="1">
          <a:blip r:embed="rId2">
            <a:extLst>
              <a:ext uri="{28A0092B-C50C-407E-A947-70E740481C1C}">
                <a14:useLocalDpi xmlns:a14="http://schemas.microsoft.com/office/drawing/2010/main" val="0"/>
              </a:ext>
            </a:extLst>
          </a:blip>
          <a:srcRect r="1" b="8594"/>
          <a:stretch/>
        </p:blipFill>
        <p:spPr>
          <a:xfrm>
            <a:off x="5324475" y="943716"/>
            <a:ext cx="6153150" cy="1978957"/>
          </a:xfrm>
          <a:prstGeom prst="rect">
            <a:avLst/>
          </a:prstGeom>
        </p:spPr>
      </p:pic>
    </p:spTree>
    <p:extLst>
      <p:ext uri="{BB962C8B-B14F-4D97-AF65-F5344CB8AC3E}">
        <p14:creationId xmlns:p14="http://schemas.microsoft.com/office/powerpoint/2010/main" val="260207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nt">
            <a:extLst>
              <a:ext uri="{FF2B5EF4-FFF2-40B4-BE49-F238E27FC236}">
                <a16:creationId xmlns:a16="http://schemas.microsoft.com/office/drawing/2014/main" id="{3B1FBD85-8991-2A31-6956-1A07186D5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13367" y="-2"/>
            <a:ext cx="1078633"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9">
            <a:extLst>
              <a:ext uri="{FF2B5EF4-FFF2-40B4-BE49-F238E27FC236}">
                <a16:creationId xmlns:a16="http://schemas.microsoft.com/office/drawing/2014/main" id="{D252BC7B-4F7B-6E34-71DB-D06EFE32D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56" y="0"/>
            <a:ext cx="11423904" cy="6858000"/>
          </a:xfrm>
          <a:prstGeom prst="rect">
            <a:avLst/>
          </a:prstGeom>
          <a:ln>
            <a:noFill/>
          </a:ln>
          <a:effectLst>
            <a:outerShdw blurRad="317500" dist="127000" dir="2400000" sx="95000" sy="95000" algn="t"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1">
            <a:extLst>
              <a:ext uri="{FF2B5EF4-FFF2-40B4-BE49-F238E27FC236}">
                <a16:creationId xmlns:a16="http://schemas.microsoft.com/office/drawing/2014/main" id="{12F97F52-C578-5AB2-B699-50008FCBA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0" y="0"/>
            <a:ext cx="11427028" cy="2284810"/>
          </a:xfrm>
          <a:prstGeom prst="rect">
            <a:avLst/>
          </a:prstGeom>
          <a:ln>
            <a:noFill/>
          </a:ln>
          <a:effectLst>
            <a:outerShdw blurRad="304800" dist="114300" dir="5460000" sx="92000" sy="92000" algn="t" rotWithShape="0">
              <a:srgbClr val="000000">
                <a:alpha val="1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80DB6-F481-586A-EC64-CC1955220678}"/>
              </a:ext>
            </a:extLst>
          </p:cNvPr>
          <p:cNvSpPr>
            <a:spLocks noGrp="1"/>
          </p:cNvSpPr>
          <p:nvPr>
            <p:ph type="title"/>
          </p:nvPr>
        </p:nvSpPr>
        <p:spPr>
          <a:xfrm>
            <a:off x="761800" y="429490"/>
            <a:ext cx="9589765" cy="1432273"/>
          </a:xfrm>
        </p:spPr>
        <p:txBody>
          <a:bodyPr>
            <a:normAutofit/>
          </a:bodyPr>
          <a:lstStyle/>
          <a:p>
            <a:r>
              <a:rPr lang="sv-SE" sz="4800" dirty="0"/>
              <a:t>Agenda</a:t>
            </a:r>
          </a:p>
        </p:txBody>
      </p:sp>
      <p:sp>
        <p:nvSpPr>
          <p:cNvPr id="16" name="Content Placeholder 2">
            <a:extLst>
              <a:ext uri="{FF2B5EF4-FFF2-40B4-BE49-F238E27FC236}">
                <a16:creationId xmlns:a16="http://schemas.microsoft.com/office/drawing/2014/main" id="{7E505948-6805-8A03-0E84-0154BCC08323}"/>
              </a:ext>
            </a:extLst>
          </p:cNvPr>
          <p:cNvSpPr>
            <a:spLocks noGrp="1"/>
          </p:cNvSpPr>
          <p:nvPr>
            <p:ph idx="1"/>
          </p:nvPr>
        </p:nvSpPr>
        <p:spPr>
          <a:xfrm>
            <a:off x="761800" y="2880155"/>
            <a:ext cx="9590349" cy="3382498"/>
          </a:xfrm>
        </p:spPr>
        <p:txBody>
          <a:bodyPr anchor="ctr">
            <a:normAutofit/>
          </a:bodyPr>
          <a:lstStyle/>
          <a:p>
            <a:r>
              <a:rPr lang="sv-SE" dirty="0"/>
              <a:t>Säsongen 23/24</a:t>
            </a:r>
          </a:p>
          <a:p>
            <a:pPr lvl="1"/>
            <a:r>
              <a:rPr lang="sv-SE" sz="2800" dirty="0"/>
              <a:t>SM, seriespel, regionserie</a:t>
            </a:r>
          </a:p>
          <a:p>
            <a:r>
              <a:rPr lang="sv-SE" dirty="0"/>
              <a:t>Lagkassan</a:t>
            </a:r>
          </a:p>
          <a:p>
            <a:r>
              <a:rPr lang="sv-SE" dirty="0"/>
              <a:t>Bemanning Sek &amp; Kiosk</a:t>
            </a:r>
          </a:p>
          <a:p>
            <a:r>
              <a:rPr lang="sv-SE" dirty="0"/>
              <a:t>Planer framåt</a:t>
            </a:r>
          </a:p>
          <a:p>
            <a:r>
              <a:rPr lang="sv-SE" dirty="0"/>
              <a:t>Övriga frågor</a:t>
            </a:r>
          </a:p>
          <a:p>
            <a:pPr marL="457200" lvl="1" indent="0">
              <a:buNone/>
            </a:pPr>
            <a:endParaRPr lang="sv-SE" sz="2000" dirty="0"/>
          </a:p>
        </p:txBody>
      </p:sp>
    </p:spTree>
    <p:extLst>
      <p:ext uri="{BB962C8B-B14F-4D97-AF65-F5344CB8AC3E}">
        <p14:creationId xmlns:p14="http://schemas.microsoft.com/office/powerpoint/2010/main" val="2201830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49853-6674-23C1-A355-5564F79852EB}"/>
              </a:ext>
            </a:extLst>
          </p:cNvPr>
          <p:cNvSpPr>
            <a:spLocks noGrp="1"/>
          </p:cNvSpPr>
          <p:nvPr>
            <p:ph type="title"/>
          </p:nvPr>
        </p:nvSpPr>
        <p:spPr/>
        <p:txBody>
          <a:bodyPr/>
          <a:lstStyle/>
          <a:p>
            <a:r>
              <a:rPr lang="sv-SE" dirty="0"/>
              <a:t>Säsong 23/24</a:t>
            </a:r>
          </a:p>
        </p:txBody>
      </p:sp>
      <p:sp>
        <p:nvSpPr>
          <p:cNvPr id="3" name="Content Placeholder 2">
            <a:extLst>
              <a:ext uri="{FF2B5EF4-FFF2-40B4-BE49-F238E27FC236}">
                <a16:creationId xmlns:a16="http://schemas.microsoft.com/office/drawing/2014/main" id="{3B077D37-DCCB-7794-B3A8-4903A3FE00C4}"/>
              </a:ext>
            </a:extLst>
          </p:cNvPr>
          <p:cNvSpPr>
            <a:spLocks noGrp="1"/>
          </p:cNvSpPr>
          <p:nvPr>
            <p:ph idx="1"/>
          </p:nvPr>
        </p:nvSpPr>
        <p:spPr/>
        <p:txBody>
          <a:bodyPr/>
          <a:lstStyle/>
          <a:p>
            <a:r>
              <a:rPr lang="sv-SE" dirty="0"/>
              <a:t>SM </a:t>
            </a:r>
          </a:p>
          <a:p>
            <a:pPr lvl="1"/>
            <a:r>
              <a:rPr lang="sv-SE" dirty="0"/>
              <a:t>20-22 oktober 2023 Omgång 1 </a:t>
            </a:r>
          </a:p>
          <a:p>
            <a:pPr lvl="1"/>
            <a:r>
              <a:rPr lang="sv-SE" dirty="0"/>
              <a:t>1-3 december 2023 Omgång 2 </a:t>
            </a:r>
          </a:p>
          <a:p>
            <a:pPr lvl="1"/>
            <a:r>
              <a:rPr lang="sv-SE" dirty="0"/>
              <a:t>26-28 januari 2024 Omgång 3 </a:t>
            </a:r>
          </a:p>
          <a:p>
            <a:pPr lvl="1"/>
            <a:r>
              <a:rPr lang="sv-SE" dirty="0"/>
              <a:t>15-17 mars 2024 Omgång 4 </a:t>
            </a:r>
          </a:p>
          <a:p>
            <a:pPr lvl="1"/>
            <a:r>
              <a:rPr lang="sv-SE" dirty="0"/>
              <a:t>3-5 maj 2024 Final Four (Uppsala)</a:t>
            </a:r>
          </a:p>
          <a:p>
            <a:endParaRPr lang="sv-SE" dirty="0"/>
          </a:p>
          <a:p>
            <a:r>
              <a:rPr lang="sv-SE" dirty="0"/>
              <a:t>Regionserie</a:t>
            </a:r>
          </a:p>
          <a:p>
            <a:pPr lvl="1"/>
            <a:r>
              <a:rPr lang="sv-SE" dirty="0"/>
              <a:t>Spelhelger v39, v45, v49, v11, v17. Finalspel v19 eller v20.</a:t>
            </a:r>
          </a:p>
        </p:txBody>
      </p:sp>
    </p:spTree>
    <p:extLst>
      <p:ext uri="{BB962C8B-B14F-4D97-AF65-F5344CB8AC3E}">
        <p14:creationId xmlns:p14="http://schemas.microsoft.com/office/powerpoint/2010/main" val="4146853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75A62-29AD-C8C7-164B-F1DA2AFF1945}"/>
              </a:ext>
            </a:extLst>
          </p:cNvPr>
          <p:cNvSpPr>
            <a:spLocks noGrp="1"/>
          </p:cNvSpPr>
          <p:nvPr>
            <p:ph type="title"/>
          </p:nvPr>
        </p:nvSpPr>
        <p:spPr/>
        <p:txBody>
          <a:bodyPr/>
          <a:lstStyle/>
          <a:p>
            <a:r>
              <a:rPr lang="sv-SE" dirty="0"/>
              <a:t>LAGKASSAN</a:t>
            </a:r>
          </a:p>
        </p:txBody>
      </p:sp>
      <p:sp>
        <p:nvSpPr>
          <p:cNvPr id="3" name="Content Placeholder 2">
            <a:extLst>
              <a:ext uri="{FF2B5EF4-FFF2-40B4-BE49-F238E27FC236}">
                <a16:creationId xmlns:a16="http://schemas.microsoft.com/office/drawing/2014/main" id="{564C1E16-C52C-7A71-7336-09F938E01F7F}"/>
              </a:ext>
            </a:extLst>
          </p:cNvPr>
          <p:cNvSpPr>
            <a:spLocks noGrp="1"/>
          </p:cNvSpPr>
          <p:nvPr>
            <p:ph idx="1"/>
          </p:nvPr>
        </p:nvSpPr>
        <p:spPr/>
        <p:txBody>
          <a:bodyPr/>
          <a:lstStyle/>
          <a:p>
            <a:r>
              <a:rPr lang="sv-SE" dirty="0"/>
              <a:t>Försäljning</a:t>
            </a:r>
          </a:p>
          <a:p>
            <a:pPr lvl="1"/>
            <a:r>
              <a:rPr lang="sv-SE" dirty="0"/>
              <a:t>Ansvarig?</a:t>
            </a:r>
          </a:p>
          <a:p>
            <a:pPr lvl="2"/>
            <a:r>
              <a:rPr lang="sv-SE" dirty="0"/>
              <a:t>NewBody</a:t>
            </a:r>
          </a:p>
          <a:p>
            <a:pPr lvl="2"/>
            <a:r>
              <a:rPr lang="sv-SE" dirty="0"/>
              <a:t>Kakservice</a:t>
            </a:r>
          </a:p>
          <a:p>
            <a:pPr lvl="2"/>
            <a:r>
              <a:rPr lang="sv-SE" dirty="0"/>
              <a:t>Bingolotter</a:t>
            </a:r>
          </a:p>
          <a:p>
            <a:r>
              <a:rPr lang="sv-SE" dirty="0"/>
              <a:t>Hämta granar efter jul</a:t>
            </a:r>
          </a:p>
          <a:p>
            <a:r>
              <a:rPr lang="sv-SE" dirty="0"/>
              <a:t>Sponsring</a:t>
            </a:r>
          </a:p>
          <a:p>
            <a:pPr marL="914400" lvl="2" indent="0">
              <a:buNone/>
            </a:pPr>
            <a:endParaRPr lang="sv-SE" dirty="0"/>
          </a:p>
          <a:p>
            <a:pPr marL="914400" lvl="2" indent="0">
              <a:buNone/>
            </a:pPr>
            <a:endParaRPr lang="sv-SE" dirty="0"/>
          </a:p>
        </p:txBody>
      </p:sp>
    </p:spTree>
    <p:extLst>
      <p:ext uri="{BB962C8B-B14F-4D97-AF65-F5344CB8AC3E}">
        <p14:creationId xmlns:p14="http://schemas.microsoft.com/office/powerpoint/2010/main" val="4054728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owchart: Document 9">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D6C36-25EA-5A80-5597-D2E455B9DC91}"/>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Sek &amp; Kiosk</a:t>
            </a:r>
          </a:p>
        </p:txBody>
      </p:sp>
      <p:pic>
        <p:nvPicPr>
          <p:cNvPr id="5" name="Content Placeholder 4">
            <a:extLst>
              <a:ext uri="{FF2B5EF4-FFF2-40B4-BE49-F238E27FC236}">
                <a16:creationId xmlns:a16="http://schemas.microsoft.com/office/drawing/2014/main" id="{7BB45DF1-878E-0227-FE7A-8B8296333863}"/>
              </a:ext>
            </a:extLst>
          </p:cNvPr>
          <p:cNvPicPr>
            <a:picLocks noGrp="1" noChangeAspect="1"/>
          </p:cNvPicPr>
          <p:nvPr>
            <p:ph idx="1"/>
          </p:nvPr>
        </p:nvPicPr>
        <p:blipFill>
          <a:blip r:embed="rId3"/>
          <a:stretch>
            <a:fillRect/>
          </a:stretch>
        </p:blipFill>
        <p:spPr>
          <a:xfrm>
            <a:off x="5169002" y="640080"/>
            <a:ext cx="5425398" cy="5578816"/>
          </a:xfrm>
          <a:prstGeom prst="rect">
            <a:avLst/>
          </a:prstGeom>
        </p:spPr>
      </p:pic>
    </p:spTree>
    <p:extLst>
      <p:ext uri="{BB962C8B-B14F-4D97-AF65-F5344CB8AC3E}">
        <p14:creationId xmlns:p14="http://schemas.microsoft.com/office/powerpoint/2010/main" val="75027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5506-E670-D131-D269-A4B0DCBE3D82}"/>
              </a:ext>
            </a:extLst>
          </p:cNvPr>
          <p:cNvSpPr>
            <a:spLocks noGrp="1"/>
          </p:cNvSpPr>
          <p:nvPr>
            <p:ph type="title"/>
          </p:nvPr>
        </p:nvSpPr>
        <p:spPr/>
        <p:txBody>
          <a:bodyPr/>
          <a:lstStyle/>
          <a:p>
            <a:r>
              <a:rPr lang="sv-SE" dirty="0"/>
              <a:t>Framåt </a:t>
            </a:r>
          </a:p>
        </p:txBody>
      </p:sp>
      <p:sp>
        <p:nvSpPr>
          <p:cNvPr id="3" name="Content Placeholder 2">
            <a:extLst>
              <a:ext uri="{FF2B5EF4-FFF2-40B4-BE49-F238E27FC236}">
                <a16:creationId xmlns:a16="http://schemas.microsoft.com/office/drawing/2014/main" id="{C90D9A55-1451-1288-6E21-8729922A29CC}"/>
              </a:ext>
            </a:extLst>
          </p:cNvPr>
          <p:cNvSpPr>
            <a:spLocks noGrp="1"/>
          </p:cNvSpPr>
          <p:nvPr>
            <p:ph idx="1"/>
          </p:nvPr>
        </p:nvSpPr>
        <p:spPr/>
        <p:txBody>
          <a:bodyPr/>
          <a:lstStyle/>
          <a:p>
            <a:r>
              <a:rPr lang="sv-SE" dirty="0"/>
              <a:t>Vad vill killarna/coach/vi vara med på?</a:t>
            </a:r>
          </a:p>
          <a:p>
            <a:pPr marL="0" indent="0">
              <a:buNone/>
            </a:pPr>
            <a:endParaRPr lang="sv-SE" dirty="0"/>
          </a:p>
        </p:txBody>
      </p:sp>
    </p:spTree>
    <p:extLst>
      <p:ext uri="{BB962C8B-B14F-4D97-AF65-F5344CB8AC3E}">
        <p14:creationId xmlns:p14="http://schemas.microsoft.com/office/powerpoint/2010/main" val="313963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A group of people in a gym&#10;&#10;Description automatically generated">
            <a:extLst>
              <a:ext uri="{FF2B5EF4-FFF2-40B4-BE49-F238E27FC236}">
                <a16:creationId xmlns:a16="http://schemas.microsoft.com/office/drawing/2014/main" id="{B49A1337-D784-69AB-4CB3-F93055CFBDE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3477" b="7298"/>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1030">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EB9860-10B3-3195-E170-AD14331CE1BE}"/>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b="1">
                <a:solidFill>
                  <a:schemeClr val="tx1">
                    <a:lumMod val="85000"/>
                    <a:lumOff val="15000"/>
                  </a:schemeClr>
                </a:solidFill>
              </a:rPr>
              <a:t>TEAM P-08/09 </a:t>
            </a:r>
            <a:endParaRPr lang="en-US" sz="3600" b="1" dirty="0">
              <a:solidFill>
                <a:schemeClr val="tx1">
                  <a:lumMod val="85000"/>
                  <a:lumOff val="15000"/>
                </a:schemeClr>
              </a:solidFill>
            </a:endParaRPr>
          </a:p>
        </p:txBody>
      </p:sp>
      <p:cxnSp>
        <p:nvCxnSpPr>
          <p:cNvPr id="1037" name="Straight Connector 1032">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4">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2449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972F8D019A772448EA309C58C0C0D76" ma:contentTypeVersion="9" ma:contentTypeDescription="Create a new document." ma:contentTypeScope="" ma:versionID="10d658d53fc6cc0a41e438075cc585b3">
  <xsd:schema xmlns:xsd="http://www.w3.org/2001/XMLSchema" xmlns:xs="http://www.w3.org/2001/XMLSchema" xmlns:p="http://schemas.microsoft.com/office/2006/metadata/properties" xmlns:ns3="2be7882e-8590-4417-b36d-b0042f158224" xmlns:ns4="c323e6a2-88e5-4427-bd0a-941d56ab1128" targetNamespace="http://schemas.microsoft.com/office/2006/metadata/properties" ma:root="true" ma:fieldsID="46875342b6e493a6a0cbdfba69722dcc" ns3:_="" ns4:_="">
    <xsd:import namespace="2be7882e-8590-4417-b36d-b0042f158224"/>
    <xsd:import namespace="c323e6a2-88e5-4427-bd0a-941d56ab112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DateTaken" minOccurs="0"/>
                <xsd:element ref="ns4: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e7882e-8590-4417-b36d-b0042f15822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23e6a2-88e5-4427-bd0a-941d56ab112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9FB036-308A-4F0D-9313-47593636ACAF}">
  <ds:schemaRefs>
    <ds:schemaRef ds:uri="c323e6a2-88e5-4427-bd0a-941d56ab1128"/>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2be7882e-8590-4417-b36d-b0042f158224"/>
    <ds:schemaRef ds:uri="http://schemas.microsoft.com/office/2006/metadata/properties"/>
    <ds:schemaRef ds:uri="http://schemas.microsoft.com/office/2006/documentManagement/types"/>
    <ds:schemaRef ds:uri="http://purl.org/dc/dcmitype/"/>
  </ds:schemaRefs>
</ds:datastoreItem>
</file>

<file path=customXml/itemProps2.xml><?xml version="1.0" encoding="utf-8"?>
<ds:datastoreItem xmlns:ds="http://schemas.openxmlformats.org/officeDocument/2006/customXml" ds:itemID="{6EA8D21F-D8FD-4797-A0CA-D59FDDEE2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e7882e-8590-4417-b36d-b0042f158224"/>
    <ds:schemaRef ds:uri="c323e6a2-88e5-4427-bd0a-941d56ab11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23D12D-15B3-4AA9-8B66-3C4F8CAC5E2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1129</TotalTime>
  <Words>306</Words>
  <Application>Microsoft Office PowerPoint</Application>
  <PresentationFormat>Widescreen</PresentationFormat>
  <Paragraphs>39</Paragraphs>
  <Slides>7</Slides>
  <Notes>3</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Välkommen till föräldramöte</vt:lpstr>
      <vt:lpstr>Agenda</vt:lpstr>
      <vt:lpstr>Säsong 23/24</vt:lpstr>
      <vt:lpstr>LAGKASSAN</vt:lpstr>
      <vt:lpstr>Sek &amp; Kiosk</vt:lpstr>
      <vt:lpstr>Framåt </vt:lpstr>
      <vt:lpstr>TEAM P-08/09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Hammarö Basket</dc:title>
  <dc:creator>Karolina Hjelmqvist Mattsson</dc:creator>
  <cp:lastModifiedBy>Cecilia Kessell Palm</cp:lastModifiedBy>
  <cp:revision>4</cp:revision>
  <dcterms:created xsi:type="dcterms:W3CDTF">2021-05-07T06:27:32Z</dcterms:created>
  <dcterms:modified xsi:type="dcterms:W3CDTF">2023-09-13T14:19:46Z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0x0101005972F8D019A772448EA309C58C0C0D76</vt:lpwstr>
  </property>
</Properties>
</file>