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handoutMasterIdLst>
    <p:handoutMasterId r:id="rId6"/>
  </p:handoutMasterIdLst>
  <p:sldIdLst>
    <p:sldId id="262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40" userDrawn="1">
          <p15:clr>
            <a:srgbClr val="A4A3A4"/>
          </p15:clr>
        </p15:guide>
        <p15:guide id="3" orient="horz" pos="6339" userDrawn="1">
          <p15:clr>
            <a:srgbClr val="A4A3A4"/>
          </p15:clr>
        </p15:guide>
        <p15:guide id="4" pos="43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0"/>
    <a:srgbClr val="E4352D"/>
    <a:srgbClr val="00B1EB"/>
    <a:srgbClr val="08B0A0"/>
    <a:srgbClr val="E63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6327"/>
  </p:normalViewPr>
  <p:slideViewPr>
    <p:cSldViewPr snapToGrid="0" snapToObjects="1">
      <p:cViewPr varScale="1">
        <p:scale>
          <a:sx n="74" d="100"/>
          <a:sy n="74" d="100"/>
        </p:scale>
        <p:origin x="2868" y="66"/>
      </p:cViewPr>
      <p:guideLst>
        <p:guide pos="340"/>
        <p:guide orient="horz" pos="6339"/>
        <p:guide pos="439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14" d="100"/>
          <a:sy n="114" d="100"/>
        </p:scale>
        <p:origin x="305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CB04C77-6AB1-694A-8619-1CC2FF880F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CC45F53-0792-7D4A-8BC6-7C1B389903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CE2A8-A121-684C-B7C5-9E9D3B59363F}" type="datetimeFigureOut">
              <a:t>2020-10-08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9B8402D-71FD-B745-8A49-4E3EE74487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7ED1C02-8769-ED47-AEB8-35E0C725B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F5D28-3913-264E-AB5F-80C4236721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97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F03E9D6F-2B57-4546-91FB-2D39573B3B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559675" cy="3762375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>
            <a:lvl1pPr marL="0" indent="0" algn="ctr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4107273"/>
            <a:ext cx="6425724" cy="6076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0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3F6242A-082C-F64F-BDCB-189D9BFDC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976" y="4836271"/>
            <a:ext cx="3090623" cy="531625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FFFE0865-AAEC-B34E-985E-7E82F49733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1849" y="4836271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F2EE026A-EDC9-9D4C-96C0-80D3FE3DAC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1849" y="5660141"/>
            <a:ext cx="3090623" cy="2761317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A8F5A3C7-ECDB-C049-A107-4BE7B23139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1849" y="8591600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8403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3F6242A-082C-F64F-BDCB-189D9BFDC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976" y="4507518"/>
            <a:ext cx="3090623" cy="56315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FFFE0865-AAEC-B34E-985E-7E82F49733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1849" y="4507519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F03E9D6F-2B57-4546-91FB-2D39573B3B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7559675" cy="4107273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>
            <a:lvl1pPr marL="0" indent="0" algn="ctr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F2EE026A-EDC9-9D4C-96C0-80D3FE3DAC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1849" y="5331389"/>
            <a:ext cx="3090623" cy="2761317"/>
          </a:xfrm>
          <a:prstGeom prst="rect">
            <a:avLst/>
          </a:prstGeom>
          <a:solidFill>
            <a:srgbClr val="08B0A0"/>
          </a:solidFill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A8F5A3C7-ECDB-C049-A107-4BE7B23139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1849" y="8262848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68257"/>
            <a:ext cx="6425724" cy="6076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4E7F406-C87F-9D43-A665-00D8723961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9469"/>
          <a:stretch/>
        </p:blipFill>
        <p:spPr>
          <a:xfrm rot="5400000">
            <a:off x="971076" y="-437919"/>
            <a:ext cx="3063965" cy="39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6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29BEB399-CEDF-B447-B1C8-4C270E17D63C}"/>
              </a:ext>
            </a:extLst>
          </p:cNvPr>
          <p:cNvSpPr/>
          <p:nvPr userDrawn="1"/>
        </p:nvSpPr>
        <p:spPr>
          <a:xfrm>
            <a:off x="0" y="0"/>
            <a:ext cx="7559673" cy="4107273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3F6242A-082C-F64F-BDCB-189D9BFDC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976" y="4507518"/>
            <a:ext cx="3090623" cy="56315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FFFE0865-AAEC-B34E-985E-7E82F49733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1849" y="4507519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F2EE026A-EDC9-9D4C-96C0-80D3FE3DAC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1849" y="5331389"/>
            <a:ext cx="3090623" cy="2761317"/>
          </a:xfrm>
          <a:prstGeom prst="rect">
            <a:avLst/>
          </a:prstGeom>
          <a:solidFill>
            <a:srgbClr val="00B1EB"/>
          </a:solidFill>
          <a:ln>
            <a:noFill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A8F5A3C7-ECDB-C049-A107-4BE7B23139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1849" y="8262848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F7C124A5-F83C-D84F-B2C1-0B1D7B905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632" t="3374" r="4639"/>
          <a:stretch/>
        </p:blipFill>
        <p:spPr>
          <a:xfrm rot="5400000">
            <a:off x="2235228" y="-1192221"/>
            <a:ext cx="4132225" cy="6516671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1A0CD51F-CF72-1048-9CC6-6E5F1BE189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262"/>
          <a:stretch/>
        </p:blipFill>
        <p:spPr>
          <a:xfrm rot="5400000">
            <a:off x="3899043" y="-808057"/>
            <a:ext cx="2323688" cy="3939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68257"/>
            <a:ext cx="6425724" cy="6076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2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29BEB399-CEDF-B447-B1C8-4C270E17D63C}"/>
              </a:ext>
            </a:extLst>
          </p:cNvPr>
          <p:cNvSpPr/>
          <p:nvPr userDrawn="1"/>
        </p:nvSpPr>
        <p:spPr>
          <a:xfrm>
            <a:off x="0" y="0"/>
            <a:ext cx="7559673" cy="4107273"/>
          </a:xfrm>
          <a:prstGeom prst="rect">
            <a:avLst/>
          </a:prstGeom>
          <a:solidFill>
            <a:srgbClr val="E43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3F6242A-082C-F64F-BDCB-189D9BFDC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976" y="4507518"/>
            <a:ext cx="3090623" cy="56315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FFFE0865-AAEC-B34E-985E-7E82F49733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1849" y="4507519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F2EE026A-EDC9-9D4C-96C0-80D3FE3DAC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1849" y="5331389"/>
            <a:ext cx="3090623" cy="2761317"/>
          </a:xfrm>
          <a:prstGeom prst="rect">
            <a:avLst/>
          </a:prstGeom>
          <a:solidFill>
            <a:srgbClr val="E4352D"/>
          </a:solidFill>
          <a:ln>
            <a:noFill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A8F5A3C7-ECDB-C049-A107-4BE7B23139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1849" y="8262848"/>
            <a:ext cx="3090623" cy="7308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34E7CE1-6915-0F41-B8DC-7375AFA7CE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149" t="-5784"/>
          <a:stretch/>
        </p:blipFill>
        <p:spPr>
          <a:xfrm>
            <a:off x="0" y="289711"/>
            <a:ext cx="7559673" cy="41072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68257"/>
            <a:ext cx="6425724" cy="6076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96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F03E9D6F-2B57-4546-91FB-2D39573B3B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559675" cy="5580529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>
            <a:lvl1pPr marL="0" indent="0" algn="ctr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5920031"/>
            <a:ext cx="6425724" cy="6076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3F6242A-082C-F64F-BDCB-189D9BFDC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976" y="6649029"/>
            <a:ext cx="3090623" cy="35377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FFFE0865-AAEC-B34E-985E-7E82F49733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1849" y="6649029"/>
            <a:ext cx="3090623" cy="26393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426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16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s.svensson@rfsisu.se" TargetMode="External"/><Relationship Id="rId2" Type="http://schemas.openxmlformats.org/officeDocument/2006/relationships/hyperlink" Target="mailto:Mats.Vennberg@rfsisu.se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FE411B-AEAD-8942-B76D-CA76746BDF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976" y="4328749"/>
            <a:ext cx="3090623" cy="5996351"/>
          </a:xfrm>
        </p:spPr>
        <p:txBody>
          <a:bodyPr/>
          <a:lstStyle/>
          <a:p>
            <a:r>
              <a:rPr lang="sv-SE" b="1" dirty="0"/>
              <a:t>Västmanlands ishockeyförbund och RF-SISU Västmanland välkomnar till en föreläsning om Svenska ishockeyförbundets tankar kring nya spelformer.</a:t>
            </a:r>
          </a:p>
          <a:p>
            <a:endParaRPr lang="sv-SE" dirty="0"/>
          </a:p>
          <a:p>
            <a:r>
              <a:rPr lang="sv-SE" b="0" i="0" u="none" strike="noStrike" dirty="0">
                <a:solidFill>
                  <a:srgbClr val="000000"/>
                </a:solidFill>
                <a:effectLst/>
              </a:rPr>
              <a:t>Syftet med nya spelformer är att hjälpa barn och unga i sin hockeyutveckling. Att skapa en roligare och bättre hockeyutbildning</a:t>
            </a:r>
            <a:r>
              <a:rPr lang="sv-SE" dirty="0">
                <a:solidFill>
                  <a:srgbClr val="000000"/>
                </a:solidFill>
              </a:rPr>
              <a:t> samt skapa förutsättningar att, </a:t>
            </a:r>
            <a:r>
              <a:rPr lang="sv-SE" b="0" i="0" u="none" strike="noStrike" dirty="0">
                <a:solidFill>
                  <a:srgbClr val="000000"/>
                </a:solidFill>
                <a:effectLst/>
              </a:rPr>
              <a:t>som många av er där ute vill, närma oss “riktig hockey”. </a:t>
            </a:r>
          </a:p>
          <a:p>
            <a:r>
              <a:rPr lang="sv-SE" b="0" i="0" u="none" strike="noStrike" dirty="0">
                <a:solidFill>
                  <a:srgbClr val="000000"/>
                </a:solidFill>
                <a:effectLst/>
              </a:rPr>
              <a:t>Men “riktig hockey” ur barnens perspektiv. </a:t>
            </a:r>
          </a:p>
          <a:p>
            <a:endParaRPr lang="sv-SE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sv-SE" b="0" i="0" u="none" strike="noStrike" dirty="0">
                <a:solidFill>
                  <a:srgbClr val="000000"/>
                </a:solidFill>
                <a:effectLst/>
              </a:rPr>
              <a:t>Riktig hockey är dynamisk mellan åldrar, förutsättningar och utvecklingsnivåer. </a:t>
            </a:r>
          </a:p>
          <a:p>
            <a:r>
              <a:rPr lang="sv-SE" b="0" i="0" u="none" strike="noStrike" dirty="0">
                <a:solidFill>
                  <a:srgbClr val="000000"/>
                </a:solidFill>
                <a:effectLst/>
              </a:rPr>
              <a:t>Vill vi bli ännu bättre på spelarutveckling i Sverige måste vi ha ett öppet sinne inför vad som är bäst i olika skeden av en hockeykarriär. </a:t>
            </a:r>
          </a:p>
          <a:p>
            <a:endParaRPr lang="sv-SE" dirty="0"/>
          </a:p>
          <a:p>
            <a:r>
              <a:rPr lang="sv-SE" dirty="0"/>
              <a:t>När vi utvecklar nationella spelformer, kan vi optimera utvecklingen och utbildningen av unga spelare. Med spelet på mindre ytor kommer spelare utvecklas till problemlösande och tekniskt skickliga ishockey spelare. </a:t>
            </a:r>
          </a:p>
          <a:p>
            <a:endParaRPr lang="sv-SE" dirty="0"/>
          </a:p>
          <a:p>
            <a:r>
              <a:rPr lang="sv-SE" dirty="0"/>
              <a:t>Det gör oss bättre på spelet ishockey samtidigt som det kommer att innebära att fler kan vara med och spela längre  upp i åldrarna än vad som är fallet idag.</a:t>
            </a:r>
          </a:p>
          <a:p>
            <a:endParaRPr lang="sv-SE" dirty="0"/>
          </a:p>
          <a:p>
            <a:r>
              <a:rPr lang="sv-SE" dirty="0"/>
              <a:t>Föreläsningen tar upp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Bakgrund till nya spelformer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Vad säger forskningen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Pilotstudie för nya spelformer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Vad sker säsongen 2020/21 </a:t>
            </a:r>
          </a:p>
          <a:p>
            <a:endParaRPr lang="sv-SE" dirty="0"/>
          </a:p>
          <a:p>
            <a:r>
              <a:rPr lang="sv-SE" dirty="0"/>
              <a:t>Anmäl er via mejl till Mats eller Andreas Föreläsningen sker digitalt via Teams. Ni får en inbjudan via länk vid anmälan. Länken klickar ni på för att ansluta till föreläsningen.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6DDCB1D-769B-404B-8A21-A5FCFD4445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1848" y="7530028"/>
            <a:ext cx="3090623" cy="497774"/>
          </a:xfrm>
        </p:spPr>
        <p:txBody>
          <a:bodyPr/>
          <a:lstStyle/>
          <a:p>
            <a:pPr lvl="1"/>
            <a:r>
              <a:rPr lang="en-US" sz="1100" dirty="0">
                <a:solidFill>
                  <a:schemeClr val="tx1"/>
                </a:solidFill>
              </a:rPr>
              <a:t>D</a:t>
            </a:r>
            <a:r>
              <a:rPr lang="en-US" sz="1100" b="1" dirty="0">
                <a:solidFill>
                  <a:schemeClr val="tx1"/>
                </a:solidFill>
              </a:rPr>
              <a:t>atum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och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b="1" dirty="0" err="1">
                <a:solidFill>
                  <a:schemeClr val="tx1"/>
                </a:solidFill>
              </a:rPr>
              <a:t>tid</a:t>
            </a:r>
            <a:br>
              <a:rPr lang="en-US" sz="1100" b="1" dirty="0">
                <a:solidFill>
                  <a:schemeClr val="tx1"/>
                </a:solidFill>
              </a:rPr>
            </a:br>
            <a:r>
              <a:rPr lang="sv-SE" sz="1100" b="0" dirty="0">
                <a:solidFill>
                  <a:schemeClr val="tx1"/>
                </a:solidFill>
              </a:rPr>
              <a:t>21</a:t>
            </a:r>
            <a:r>
              <a:rPr lang="sv-SE" sz="1100" b="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oktober 2020 kl. 18.00-20.00</a:t>
            </a:r>
            <a:br>
              <a:rPr lang="sv-SE" sz="1100" b="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</a:br>
            <a:endParaRPr lang="sv-SE" sz="1100" b="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79F098-7AB1-6F44-8052-EE867C5AE1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1849" y="8027802"/>
            <a:ext cx="3438576" cy="1154298"/>
          </a:xfrm>
        </p:spPr>
        <p:txBody>
          <a:bodyPr/>
          <a:lstStyle/>
          <a:p>
            <a:r>
              <a:rPr lang="en-US" b="1" dirty="0" err="1"/>
              <a:t>Kontaktperson</a:t>
            </a:r>
            <a:r>
              <a:rPr lang="en-US" b="1" dirty="0"/>
              <a:t> </a:t>
            </a:r>
            <a:r>
              <a:rPr lang="en-US" b="1" dirty="0" err="1"/>
              <a:t>och</a:t>
            </a:r>
            <a:r>
              <a:rPr lang="en-US" b="1" dirty="0"/>
              <a:t> </a:t>
            </a:r>
            <a:r>
              <a:rPr lang="en-US" b="1" dirty="0" err="1"/>
              <a:t>anmälan</a:t>
            </a:r>
            <a:endParaRPr lang="en-US" b="1" dirty="0"/>
          </a:p>
          <a:p>
            <a:endParaRPr lang="en-US" b="1" dirty="0"/>
          </a:p>
          <a:p>
            <a:r>
              <a:rPr lang="en-US" dirty="0"/>
              <a:t>Mats Vennberg, RF-SISU Västmanland,  </a:t>
            </a:r>
          </a:p>
          <a:p>
            <a:r>
              <a:rPr lang="en-US" dirty="0">
                <a:hlinkClick r:id="rId2"/>
              </a:rPr>
              <a:t>Mats.vennberg@rfsisu.se</a:t>
            </a:r>
            <a:r>
              <a:rPr lang="en-US" dirty="0"/>
              <a:t> alt tel. 010-476 48 15</a:t>
            </a:r>
          </a:p>
          <a:p>
            <a:endParaRPr lang="en-US" dirty="0"/>
          </a:p>
          <a:p>
            <a:r>
              <a:rPr lang="en-US" dirty="0"/>
              <a:t>Andreas Svensson, RF-SISU Västmanland</a:t>
            </a:r>
          </a:p>
          <a:p>
            <a:r>
              <a:rPr lang="en-US" dirty="0">
                <a:hlinkClick r:id="rId3"/>
              </a:rPr>
              <a:t>Andreas.svensson@rfsisu.se</a:t>
            </a:r>
            <a:r>
              <a:rPr lang="en-US" dirty="0"/>
              <a:t> alt tel. 0101-476 48 34</a:t>
            </a:r>
          </a:p>
          <a:p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53B70F7-7642-724B-9605-C2DA6217A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976" y="3161032"/>
            <a:ext cx="6425724" cy="607643"/>
          </a:xfrm>
        </p:spPr>
        <p:txBody>
          <a:bodyPr/>
          <a:lstStyle/>
          <a:p>
            <a:r>
              <a:rPr lang="en-US" dirty="0" err="1"/>
              <a:t>Hemmaplansmodellen</a:t>
            </a:r>
            <a:r>
              <a:rPr lang="en-US" dirty="0"/>
              <a:t> -Nya </a:t>
            </a:r>
            <a:r>
              <a:rPr lang="en-US" dirty="0" err="1"/>
              <a:t>Spelformer</a:t>
            </a:r>
            <a:endParaRPr lang="en-US" dirty="0"/>
          </a:p>
        </p:txBody>
      </p:sp>
      <p:pic>
        <p:nvPicPr>
          <p:cNvPr id="14" name="Bildobjekt 13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7C5D5494-143B-476A-AD87-B62EF99D4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848" y="9423529"/>
            <a:ext cx="997476" cy="996380"/>
          </a:xfrm>
          <a:prstGeom prst="rect">
            <a:avLst/>
          </a:prstGeom>
        </p:spPr>
      </p:pic>
      <p:pic>
        <p:nvPicPr>
          <p:cNvPr id="7" name="Bildobjekt 6" descr="En bild som visar ritning, tecken, rum&#10;&#10;Automatiskt genererad beskrivning">
            <a:extLst>
              <a:ext uri="{FF2B5EF4-FFF2-40B4-BE49-F238E27FC236}">
                <a16:creationId xmlns:a16="http://schemas.microsoft.com/office/drawing/2014/main" id="{80B1192A-4A19-43C3-A1B8-E8C101883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8415" y="9423529"/>
            <a:ext cx="948692" cy="99296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D67A616-1448-4CA9-A631-CA69F9CAC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09" y="447367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26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1E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65_Inbjudan_Mall" id="{F6289375-AAA1-E644-9450-2FB64B0853B5}" vid="{5F0D5FBA-2401-3F49-9BB1-4736711BF97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F43A56313D6AF46808E4B3DDBD755DC" ma:contentTypeVersion="14" ma:contentTypeDescription="Skapa ett nytt dokument." ma:contentTypeScope="" ma:versionID="94812cd07430b4e16825678ff9e642e2">
  <xsd:schema xmlns:xsd="http://www.w3.org/2001/XMLSchema" xmlns:xs="http://www.w3.org/2001/XMLSchema" xmlns:p="http://schemas.microsoft.com/office/2006/metadata/properties" xmlns:ns1="http://schemas.microsoft.com/sharepoint/v3" xmlns:ns2="d4e23f7e-7784-45b5-96ee-e7f0bee44c07" xmlns:ns3="beb366a8-d729-4ea5-8fe5-9f2cc55dd904" targetNamespace="http://schemas.microsoft.com/office/2006/metadata/properties" ma:root="true" ma:fieldsID="2c0fb1251f7e8c7a478f1b51af7c0c51" ns1:_="" ns2:_="" ns3:_="">
    <xsd:import namespace="http://schemas.microsoft.com/sharepoint/v3"/>
    <xsd:import namespace="d4e23f7e-7784-45b5-96ee-e7f0bee44c07"/>
    <xsd:import namespace="beb366a8-d729-4ea5-8fe5-9f2cc55dd9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23f7e-7784-45b5-96ee-e7f0bee44c0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b366a8-d729-4ea5-8fe5-9f2cc55dd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CA5B29-39D4-469E-A8F4-BDB05FEDDD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2F8D52-1705-42BB-82AF-B6182F9801E2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beb366a8-d729-4ea5-8fe5-9f2cc55dd904"/>
    <ds:schemaRef ds:uri="d4e23f7e-7784-45b5-96ee-e7f0bee44c07"/>
  </ds:schemaRefs>
</ds:datastoreItem>
</file>

<file path=customXml/itemProps3.xml><?xml version="1.0" encoding="utf-8"?>
<ds:datastoreItem xmlns:ds="http://schemas.openxmlformats.org/officeDocument/2006/customXml" ds:itemID="{0B3F02B6-3252-4D41-9E9D-C86E5AAC27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4e23f7e-7784-45b5-96ee-e7f0bee44c07"/>
    <ds:schemaRef ds:uri="beb366a8-d729-4ea5-8fe5-9f2cc55dd9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Inbjudning mall 2020</Template>
  <TotalTime>141</TotalTime>
  <Words>273</Words>
  <Application>Microsoft Office PowerPoint</Application>
  <PresentationFormat>Anpassad</PresentationFormat>
  <Paragraphs>28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Office-tema</vt:lpstr>
      <vt:lpstr>Hemmaplansmodellen -Nya Spelformer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</dc:title>
  <dc:creator>Anette Fransson (RF-SISU Västmanland)</dc:creator>
  <cp:lastModifiedBy>Mats Dahlström</cp:lastModifiedBy>
  <cp:revision>9</cp:revision>
  <cp:lastPrinted>2020-09-04T12:15:51Z</cp:lastPrinted>
  <dcterms:created xsi:type="dcterms:W3CDTF">2020-06-05T12:34:58Z</dcterms:created>
  <dcterms:modified xsi:type="dcterms:W3CDTF">2020-10-08T09:48:50Z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0x0101009F43A56313D6AF46808E4B3DDBD755DC</vt:lpwstr>
  </property>
</Properties>
</file>