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handoutMasterIdLst>
    <p:handoutMasterId r:id="rId6"/>
  </p:handoutMasterIdLst>
  <p:sldIdLst>
    <p:sldId id="262" r:id="rId5"/>
  </p:sldIdLst>
  <p:sldSz cx="7559675" cy="10691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340" userDrawn="1">
          <p15:clr>
            <a:srgbClr val="A4A3A4"/>
          </p15:clr>
        </p15:guide>
        <p15:guide id="3" orient="horz" pos="6339" userDrawn="1">
          <p15:clr>
            <a:srgbClr val="A4A3A4"/>
          </p15:clr>
        </p15:guide>
        <p15:guide id="4" pos="4399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5B0"/>
    <a:srgbClr val="E4352D"/>
    <a:srgbClr val="00B1EB"/>
    <a:srgbClr val="08B0A0"/>
    <a:srgbClr val="E6332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7" autoAdjust="0"/>
    <p:restoredTop sz="96327"/>
  </p:normalViewPr>
  <p:slideViewPr>
    <p:cSldViewPr snapToGrid="0" snapToObjects="1">
      <p:cViewPr varScale="1">
        <p:scale>
          <a:sx n="74" d="100"/>
          <a:sy n="74" d="100"/>
        </p:scale>
        <p:origin x="2868" y="66"/>
      </p:cViewPr>
      <p:guideLst>
        <p:guide pos="340"/>
        <p:guide orient="horz" pos="6339"/>
        <p:guide pos="4399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 showGuides="1">
      <p:cViewPr varScale="1">
        <p:scale>
          <a:sx n="114" d="100"/>
          <a:sy n="114" d="100"/>
        </p:scale>
        <p:origin x="3056" y="1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>
            <a:extLst>
              <a:ext uri="{FF2B5EF4-FFF2-40B4-BE49-F238E27FC236}">
                <a16:creationId xmlns:a16="http://schemas.microsoft.com/office/drawing/2014/main" id="{8CB04C77-6AB1-694A-8619-1CC2FF880F1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7CC45F53-0792-7D4A-8BC6-7C1B389903A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DCE2A8-A121-684C-B7C5-9E9D3B59363F}" type="datetimeFigureOut">
              <a:t>2020-10-08</a:t>
            </a:fld>
            <a:endParaRPr lang="en-US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99B8402D-71FD-B745-8A49-4E3EE744875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87ED1C02-8769-ED47-AEB8-35E0C725BB4F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DF5D28-3913-264E-AB5F-80C423672187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949710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ll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tshållare för bild 10">
            <a:extLst>
              <a:ext uri="{FF2B5EF4-FFF2-40B4-BE49-F238E27FC236}">
                <a16:creationId xmlns:a16="http://schemas.microsoft.com/office/drawing/2014/main" id="{F03E9D6F-2B57-4546-91FB-2D39573B3BA1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0" y="0"/>
            <a:ext cx="7559675" cy="3762375"/>
          </a:xfrm>
          <a:prstGeom prst="rect">
            <a:avLst/>
          </a:prstGeom>
          <a:noFill/>
          <a:ln>
            <a:noFill/>
          </a:ln>
        </p:spPr>
        <p:txBody>
          <a:bodyPr anchor="ctr" anchorCtr="0"/>
          <a:lstStyle>
            <a:lvl1pPr marL="0" indent="0" algn="ctr">
              <a:buNone/>
              <a:defRPr sz="15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sv-SE"/>
              <a:t>Klicka på ikonen för att lägga till en bild</a:t>
            </a: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4107273"/>
            <a:ext cx="6425724" cy="607643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algn="l">
              <a:defRPr sz="3400" b="0" i="0">
                <a:latin typeface="Arial Black" panose="020B0604020202020204" pitchFamily="34" charset="0"/>
                <a:cs typeface="Arial Black" panose="020B0604020202020204" pitchFamily="34" charset="0"/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8" name="Platshållare för text 7">
            <a:extLst>
              <a:ext uri="{FF2B5EF4-FFF2-40B4-BE49-F238E27FC236}">
                <a16:creationId xmlns:a16="http://schemas.microsoft.com/office/drawing/2014/main" id="{23F6242A-082C-F64F-BDCB-189D9BFDCAD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66976" y="4836271"/>
            <a:ext cx="3090623" cy="5316258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2700" indent="0">
              <a:buFont typeface="Arial" panose="020B0604020202020204" pitchFamily="34" charset="0"/>
              <a:buNone/>
              <a:tabLst/>
              <a:defRPr sz="1100" b="1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755934" indent="0">
              <a:buFont typeface="Arial" panose="020B0604020202020204" pitchFamily="34" charset="0"/>
              <a:buNone/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133901" indent="0">
              <a:buFont typeface="Arial" panose="020B0604020202020204" pitchFamily="34" charset="0"/>
              <a:buNone/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511869" indent="0">
              <a:buFont typeface="Arial" panose="020B0604020202020204" pitchFamily="34" charset="0"/>
              <a:buNone/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9" name="Platshållare för text 7">
            <a:extLst>
              <a:ext uri="{FF2B5EF4-FFF2-40B4-BE49-F238E27FC236}">
                <a16:creationId xmlns:a16="http://schemas.microsoft.com/office/drawing/2014/main" id="{FFFE0865-AAEC-B34E-985E-7E82F49733F9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901849" y="4836271"/>
            <a:ext cx="3090623" cy="730811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2700" indent="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tabLst/>
              <a:defRPr sz="16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755934" indent="0">
              <a:buFont typeface="Arial" panose="020B0604020202020204" pitchFamily="34" charset="0"/>
              <a:buNone/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133901" indent="0">
              <a:buFont typeface="Arial" panose="020B0604020202020204" pitchFamily="34" charset="0"/>
              <a:buNone/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511869" indent="0">
              <a:buFont typeface="Arial" panose="020B0604020202020204" pitchFamily="34" charset="0"/>
              <a:buNone/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3" name="Platshållare för text 7">
            <a:extLst>
              <a:ext uri="{FF2B5EF4-FFF2-40B4-BE49-F238E27FC236}">
                <a16:creationId xmlns:a16="http://schemas.microsoft.com/office/drawing/2014/main" id="{F2EE026A-EDC9-9D4C-96C0-80D3FE3DACE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901849" y="5660141"/>
            <a:ext cx="3090623" cy="2761317"/>
          </a:xfrm>
          <a:prstGeom prst="rect">
            <a:avLst/>
          </a:prstGeom>
          <a:solidFill>
            <a:srgbClr val="0065B0"/>
          </a:solidFill>
          <a:ln>
            <a:noFill/>
          </a:ln>
        </p:spPr>
        <p:txBody>
          <a:bodyPr lIns="180000" tIns="180000" rIns="180000" bIns="180000"/>
          <a:lstStyle>
            <a:lvl1pPr marL="0"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1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2700" indent="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tabLst/>
              <a:defRPr sz="16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755934" indent="0">
              <a:buFont typeface="Arial" panose="020B0604020202020204" pitchFamily="34" charset="0"/>
              <a:buNone/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133901" indent="0">
              <a:buFont typeface="Arial" panose="020B0604020202020204" pitchFamily="34" charset="0"/>
              <a:buNone/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511869" indent="0">
              <a:buFont typeface="Arial" panose="020B0604020202020204" pitchFamily="34" charset="0"/>
              <a:buNone/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4" name="Platshållare för text 7">
            <a:extLst>
              <a:ext uri="{FF2B5EF4-FFF2-40B4-BE49-F238E27FC236}">
                <a16:creationId xmlns:a16="http://schemas.microsoft.com/office/drawing/2014/main" id="{A8F5A3C7-ECDB-C049-A107-4BE7B23139F0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901849" y="8591600"/>
            <a:ext cx="3090623" cy="730811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2700" indent="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tabLst/>
              <a:defRPr sz="16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755934" indent="0">
              <a:buFont typeface="Arial" panose="020B0604020202020204" pitchFamily="34" charset="0"/>
              <a:buNone/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133901" indent="0">
              <a:buFont typeface="Arial" panose="020B0604020202020204" pitchFamily="34" charset="0"/>
              <a:buNone/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511869" indent="0">
              <a:buFont typeface="Arial" panose="020B0604020202020204" pitchFamily="34" charset="0"/>
              <a:buNone/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4840316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ll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text 7">
            <a:extLst>
              <a:ext uri="{FF2B5EF4-FFF2-40B4-BE49-F238E27FC236}">
                <a16:creationId xmlns:a16="http://schemas.microsoft.com/office/drawing/2014/main" id="{23F6242A-082C-F64F-BDCB-189D9BFDCAD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66976" y="4507518"/>
            <a:ext cx="3090623" cy="5631563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2700" indent="0">
              <a:buFont typeface="Arial" panose="020B0604020202020204" pitchFamily="34" charset="0"/>
              <a:buNone/>
              <a:tabLst/>
              <a:defRPr sz="1100" b="1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755934" indent="0">
              <a:buFont typeface="Arial" panose="020B0604020202020204" pitchFamily="34" charset="0"/>
              <a:buNone/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133901" indent="0">
              <a:buFont typeface="Arial" panose="020B0604020202020204" pitchFamily="34" charset="0"/>
              <a:buNone/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511869" indent="0">
              <a:buFont typeface="Arial" panose="020B0604020202020204" pitchFamily="34" charset="0"/>
              <a:buNone/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9" name="Platshållare för text 7">
            <a:extLst>
              <a:ext uri="{FF2B5EF4-FFF2-40B4-BE49-F238E27FC236}">
                <a16:creationId xmlns:a16="http://schemas.microsoft.com/office/drawing/2014/main" id="{FFFE0865-AAEC-B34E-985E-7E82F49733F9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901849" y="4507519"/>
            <a:ext cx="3090623" cy="730811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2700" indent="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tabLst/>
              <a:defRPr sz="16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755934" indent="0">
              <a:buFont typeface="Arial" panose="020B0604020202020204" pitchFamily="34" charset="0"/>
              <a:buNone/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133901" indent="0">
              <a:buFont typeface="Arial" panose="020B0604020202020204" pitchFamily="34" charset="0"/>
              <a:buNone/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511869" indent="0">
              <a:buFont typeface="Arial" panose="020B0604020202020204" pitchFamily="34" charset="0"/>
              <a:buNone/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1" name="Platshållare för bild 10">
            <a:extLst>
              <a:ext uri="{FF2B5EF4-FFF2-40B4-BE49-F238E27FC236}">
                <a16:creationId xmlns:a16="http://schemas.microsoft.com/office/drawing/2014/main" id="{F03E9D6F-2B57-4546-91FB-2D39573B3BA1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-1" y="0"/>
            <a:ext cx="7559675" cy="4107273"/>
          </a:xfrm>
          <a:prstGeom prst="rect">
            <a:avLst/>
          </a:prstGeom>
          <a:noFill/>
          <a:ln>
            <a:noFill/>
          </a:ln>
        </p:spPr>
        <p:txBody>
          <a:bodyPr anchor="ctr" anchorCtr="0"/>
          <a:lstStyle>
            <a:lvl1pPr marL="0" indent="0" algn="ctr">
              <a:buNone/>
              <a:defRPr sz="15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sv-SE"/>
              <a:t>Klicka på ikonen för att lägga till en bild</a:t>
            </a:r>
            <a:endParaRPr lang="en-US"/>
          </a:p>
        </p:txBody>
      </p:sp>
      <p:sp>
        <p:nvSpPr>
          <p:cNvPr id="13" name="Platshållare för text 7">
            <a:extLst>
              <a:ext uri="{FF2B5EF4-FFF2-40B4-BE49-F238E27FC236}">
                <a16:creationId xmlns:a16="http://schemas.microsoft.com/office/drawing/2014/main" id="{F2EE026A-EDC9-9D4C-96C0-80D3FE3DACE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901849" y="5331389"/>
            <a:ext cx="3090623" cy="2761317"/>
          </a:xfrm>
          <a:prstGeom prst="rect">
            <a:avLst/>
          </a:prstGeom>
          <a:solidFill>
            <a:srgbClr val="08B0A0"/>
          </a:solidFill>
        </p:spPr>
        <p:txBody>
          <a:bodyPr lIns="180000" tIns="180000" rIns="180000" bIns="180000"/>
          <a:lstStyle>
            <a:lvl1pPr marL="0"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1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2700" indent="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tabLst/>
              <a:defRPr sz="16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755934" indent="0">
              <a:buFont typeface="Arial" panose="020B0604020202020204" pitchFamily="34" charset="0"/>
              <a:buNone/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133901" indent="0">
              <a:buFont typeface="Arial" panose="020B0604020202020204" pitchFamily="34" charset="0"/>
              <a:buNone/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511869" indent="0">
              <a:buFont typeface="Arial" panose="020B0604020202020204" pitchFamily="34" charset="0"/>
              <a:buNone/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4" name="Platshållare för text 7">
            <a:extLst>
              <a:ext uri="{FF2B5EF4-FFF2-40B4-BE49-F238E27FC236}">
                <a16:creationId xmlns:a16="http://schemas.microsoft.com/office/drawing/2014/main" id="{A8F5A3C7-ECDB-C049-A107-4BE7B23139F0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901849" y="8262848"/>
            <a:ext cx="3090623" cy="730811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2700" indent="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tabLst/>
              <a:defRPr sz="16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755934" indent="0">
              <a:buFont typeface="Arial" panose="020B0604020202020204" pitchFamily="34" charset="0"/>
              <a:buNone/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133901" indent="0">
              <a:buFont typeface="Arial" panose="020B0604020202020204" pitchFamily="34" charset="0"/>
              <a:buNone/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511869" indent="0">
              <a:buFont typeface="Arial" panose="020B0604020202020204" pitchFamily="34" charset="0"/>
              <a:buNone/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3368257"/>
            <a:ext cx="6425724" cy="607643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algn="l">
              <a:defRPr sz="3400" b="1" i="0">
                <a:solidFill>
                  <a:schemeClr val="bg1"/>
                </a:solidFill>
                <a:latin typeface="Arial Black" panose="020B0604020202020204" pitchFamily="34" charset="0"/>
                <a:cs typeface="Arial Black" panose="020B0604020202020204" pitchFamily="34" charset="0"/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pic>
        <p:nvPicPr>
          <p:cNvPr id="10" name="Bildobjekt 9">
            <a:extLst>
              <a:ext uri="{FF2B5EF4-FFF2-40B4-BE49-F238E27FC236}">
                <a16:creationId xmlns:a16="http://schemas.microsoft.com/office/drawing/2014/main" id="{54E7F406-C87F-9D43-A665-00D87239619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59469"/>
          <a:stretch/>
        </p:blipFill>
        <p:spPr>
          <a:xfrm rot="5400000">
            <a:off x="971076" y="-437919"/>
            <a:ext cx="3063965" cy="39398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34669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ll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ktangel 15">
            <a:extLst>
              <a:ext uri="{FF2B5EF4-FFF2-40B4-BE49-F238E27FC236}">
                <a16:creationId xmlns:a16="http://schemas.microsoft.com/office/drawing/2014/main" id="{29BEB399-CEDF-B447-B1C8-4C270E17D63C}"/>
              </a:ext>
            </a:extLst>
          </p:cNvPr>
          <p:cNvSpPr/>
          <p:nvPr userDrawn="1"/>
        </p:nvSpPr>
        <p:spPr>
          <a:xfrm>
            <a:off x="0" y="0"/>
            <a:ext cx="7559673" cy="4107273"/>
          </a:xfrm>
          <a:prstGeom prst="rect">
            <a:avLst/>
          </a:prstGeom>
          <a:solidFill>
            <a:srgbClr val="0065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Platshållare för text 7">
            <a:extLst>
              <a:ext uri="{FF2B5EF4-FFF2-40B4-BE49-F238E27FC236}">
                <a16:creationId xmlns:a16="http://schemas.microsoft.com/office/drawing/2014/main" id="{23F6242A-082C-F64F-BDCB-189D9BFDCAD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66976" y="4507518"/>
            <a:ext cx="3090623" cy="5631563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2700" indent="0">
              <a:buFont typeface="Arial" panose="020B0604020202020204" pitchFamily="34" charset="0"/>
              <a:buNone/>
              <a:tabLst/>
              <a:defRPr sz="1100" b="1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755934" indent="0">
              <a:buFont typeface="Arial" panose="020B0604020202020204" pitchFamily="34" charset="0"/>
              <a:buNone/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133901" indent="0">
              <a:buFont typeface="Arial" panose="020B0604020202020204" pitchFamily="34" charset="0"/>
              <a:buNone/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511869" indent="0">
              <a:buFont typeface="Arial" panose="020B0604020202020204" pitchFamily="34" charset="0"/>
              <a:buNone/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9" name="Platshållare för text 7">
            <a:extLst>
              <a:ext uri="{FF2B5EF4-FFF2-40B4-BE49-F238E27FC236}">
                <a16:creationId xmlns:a16="http://schemas.microsoft.com/office/drawing/2014/main" id="{FFFE0865-AAEC-B34E-985E-7E82F49733F9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901849" y="4507519"/>
            <a:ext cx="3090623" cy="730811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2700" indent="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tabLst/>
              <a:defRPr sz="16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755934" indent="0">
              <a:buFont typeface="Arial" panose="020B0604020202020204" pitchFamily="34" charset="0"/>
              <a:buNone/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133901" indent="0">
              <a:buFont typeface="Arial" panose="020B0604020202020204" pitchFamily="34" charset="0"/>
              <a:buNone/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511869" indent="0">
              <a:buFont typeface="Arial" panose="020B0604020202020204" pitchFamily="34" charset="0"/>
              <a:buNone/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3" name="Platshållare för text 7">
            <a:extLst>
              <a:ext uri="{FF2B5EF4-FFF2-40B4-BE49-F238E27FC236}">
                <a16:creationId xmlns:a16="http://schemas.microsoft.com/office/drawing/2014/main" id="{F2EE026A-EDC9-9D4C-96C0-80D3FE3DACE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901849" y="5331389"/>
            <a:ext cx="3090623" cy="2761317"/>
          </a:xfrm>
          <a:prstGeom prst="rect">
            <a:avLst/>
          </a:prstGeom>
          <a:solidFill>
            <a:srgbClr val="00B1EB"/>
          </a:solidFill>
          <a:ln>
            <a:noFill/>
          </a:ln>
        </p:spPr>
        <p:txBody>
          <a:bodyPr lIns="180000" tIns="180000" rIns="180000" bIns="180000"/>
          <a:lstStyle>
            <a:lvl1pPr marL="0"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1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2700" indent="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tabLst/>
              <a:defRPr sz="16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755934" indent="0">
              <a:buFont typeface="Arial" panose="020B0604020202020204" pitchFamily="34" charset="0"/>
              <a:buNone/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133901" indent="0">
              <a:buFont typeface="Arial" panose="020B0604020202020204" pitchFamily="34" charset="0"/>
              <a:buNone/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511869" indent="0">
              <a:buFont typeface="Arial" panose="020B0604020202020204" pitchFamily="34" charset="0"/>
              <a:buNone/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4" name="Platshållare för text 7">
            <a:extLst>
              <a:ext uri="{FF2B5EF4-FFF2-40B4-BE49-F238E27FC236}">
                <a16:creationId xmlns:a16="http://schemas.microsoft.com/office/drawing/2014/main" id="{A8F5A3C7-ECDB-C049-A107-4BE7B23139F0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901849" y="8262848"/>
            <a:ext cx="3090623" cy="730811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2700" indent="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tabLst/>
              <a:defRPr sz="16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755934" indent="0">
              <a:buFont typeface="Arial" panose="020B0604020202020204" pitchFamily="34" charset="0"/>
              <a:buNone/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133901" indent="0">
              <a:buFont typeface="Arial" panose="020B0604020202020204" pitchFamily="34" charset="0"/>
              <a:buNone/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511869" indent="0">
              <a:buFont typeface="Arial" panose="020B0604020202020204" pitchFamily="34" charset="0"/>
              <a:buNone/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pic>
        <p:nvPicPr>
          <p:cNvPr id="12" name="Bildobjekt 11">
            <a:extLst>
              <a:ext uri="{FF2B5EF4-FFF2-40B4-BE49-F238E27FC236}">
                <a16:creationId xmlns:a16="http://schemas.microsoft.com/office/drawing/2014/main" id="{F7C124A5-F83C-D84F-B2C1-0B1D7B90588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26632" t="3374" r="4639"/>
          <a:stretch/>
        </p:blipFill>
        <p:spPr>
          <a:xfrm rot="5400000">
            <a:off x="2235228" y="-1192221"/>
            <a:ext cx="4132225" cy="6516671"/>
          </a:xfrm>
          <a:prstGeom prst="rect">
            <a:avLst/>
          </a:prstGeom>
        </p:spPr>
      </p:pic>
      <p:pic>
        <p:nvPicPr>
          <p:cNvPr id="15" name="Bildobjekt 14">
            <a:extLst>
              <a:ext uri="{FF2B5EF4-FFF2-40B4-BE49-F238E27FC236}">
                <a16:creationId xmlns:a16="http://schemas.microsoft.com/office/drawing/2014/main" id="{1A0CD51F-CF72-1048-9CC6-6E5F1BE1896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/>
          <a:srcRect l="69262"/>
          <a:stretch/>
        </p:blipFill>
        <p:spPr>
          <a:xfrm rot="5400000">
            <a:off x="3899043" y="-808057"/>
            <a:ext cx="2323688" cy="393980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3368257"/>
            <a:ext cx="6425724" cy="607643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algn="l">
              <a:defRPr sz="3400" b="1" i="0">
                <a:solidFill>
                  <a:schemeClr val="bg1"/>
                </a:solidFill>
                <a:latin typeface="Arial Black" panose="020B0604020202020204" pitchFamily="34" charset="0"/>
                <a:cs typeface="Arial Black" panose="020B0604020202020204" pitchFamily="34" charset="0"/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8262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ll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ktangel 15">
            <a:extLst>
              <a:ext uri="{FF2B5EF4-FFF2-40B4-BE49-F238E27FC236}">
                <a16:creationId xmlns:a16="http://schemas.microsoft.com/office/drawing/2014/main" id="{29BEB399-CEDF-B447-B1C8-4C270E17D63C}"/>
              </a:ext>
            </a:extLst>
          </p:cNvPr>
          <p:cNvSpPr/>
          <p:nvPr userDrawn="1"/>
        </p:nvSpPr>
        <p:spPr>
          <a:xfrm>
            <a:off x="0" y="0"/>
            <a:ext cx="7559673" cy="4107273"/>
          </a:xfrm>
          <a:prstGeom prst="rect">
            <a:avLst/>
          </a:prstGeom>
          <a:solidFill>
            <a:srgbClr val="E4352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Platshållare för text 7">
            <a:extLst>
              <a:ext uri="{FF2B5EF4-FFF2-40B4-BE49-F238E27FC236}">
                <a16:creationId xmlns:a16="http://schemas.microsoft.com/office/drawing/2014/main" id="{23F6242A-082C-F64F-BDCB-189D9BFDCAD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66976" y="4507518"/>
            <a:ext cx="3090623" cy="5631563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2700" indent="0">
              <a:buFont typeface="Arial" panose="020B0604020202020204" pitchFamily="34" charset="0"/>
              <a:buNone/>
              <a:tabLst/>
              <a:defRPr sz="1100" b="1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755934" indent="0">
              <a:buFont typeface="Arial" panose="020B0604020202020204" pitchFamily="34" charset="0"/>
              <a:buNone/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133901" indent="0">
              <a:buFont typeface="Arial" panose="020B0604020202020204" pitchFamily="34" charset="0"/>
              <a:buNone/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511869" indent="0">
              <a:buFont typeface="Arial" panose="020B0604020202020204" pitchFamily="34" charset="0"/>
              <a:buNone/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9" name="Platshållare för text 7">
            <a:extLst>
              <a:ext uri="{FF2B5EF4-FFF2-40B4-BE49-F238E27FC236}">
                <a16:creationId xmlns:a16="http://schemas.microsoft.com/office/drawing/2014/main" id="{FFFE0865-AAEC-B34E-985E-7E82F49733F9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901849" y="4507519"/>
            <a:ext cx="3090623" cy="730811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2700" indent="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tabLst/>
              <a:defRPr sz="16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755934" indent="0">
              <a:buFont typeface="Arial" panose="020B0604020202020204" pitchFamily="34" charset="0"/>
              <a:buNone/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133901" indent="0">
              <a:buFont typeface="Arial" panose="020B0604020202020204" pitchFamily="34" charset="0"/>
              <a:buNone/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511869" indent="0">
              <a:buFont typeface="Arial" panose="020B0604020202020204" pitchFamily="34" charset="0"/>
              <a:buNone/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3" name="Platshållare för text 7">
            <a:extLst>
              <a:ext uri="{FF2B5EF4-FFF2-40B4-BE49-F238E27FC236}">
                <a16:creationId xmlns:a16="http://schemas.microsoft.com/office/drawing/2014/main" id="{F2EE026A-EDC9-9D4C-96C0-80D3FE3DACE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901849" y="5331389"/>
            <a:ext cx="3090623" cy="2761317"/>
          </a:xfrm>
          <a:prstGeom prst="rect">
            <a:avLst/>
          </a:prstGeom>
          <a:solidFill>
            <a:srgbClr val="E4352D"/>
          </a:solidFill>
          <a:ln>
            <a:noFill/>
          </a:ln>
        </p:spPr>
        <p:txBody>
          <a:bodyPr lIns="180000" tIns="180000" rIns="180000" bIns="180000"/>
          <a:lstStyle>
            <a:lvl1pPr marL="0"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1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2700" indent="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tabLst/>
              <a:defRPr sz="16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755934" indent="0">
              <a:buFont typeface="Arial" panose="020B0604020202020204" pitchFamily="34" charset="0"/>
              <a:buNone/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133901" indent="0">
              <a:buFont typeface="Arial" panose="020B0604020202020204" pitchFamily="34" charset="0"/>
              <a:buNone/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511869" indent="0">
              <a:buFont typeface="Arial" panose="020B0604020202020204" pitchFamily="34" charset="0"/>
              <a:buNone/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4" name="Platshållare för text 7">
            <a:extLst>
              <a:ext uri="{FF2B5EF4-FFF2-40B4-BE49-F238E27FC236}">
                <a16:creationId xmlns:a16="http://schemas.microsoft.com/office/drawing/2014/main" id="{A8F5A3C7-ECDB-C049-A107-4BE7B23139F0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901849" y="8262848"/>
            <a:ext cx="3090623" cy="730811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2700" indent="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tabLst/>
              <a:defRPr sz="16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755934" indent="0">
              <a:buFont typeface="Arial" panose="020B0604020202020204" pitchFamily="34" charset="0"/>
              <a:buNone/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133901" indent="0">
              <a:buFont typeface="Arial" panose="020B0604020202020204" pitchFamily="34" charset="0"/>
              <a:buNone/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511869" indent="0">
              <a:buFont typeface="Arial" panose="020B0604020202020204" pitchFamily="34" charset="0"/>
              <a:buNone/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pic>
        <p:nvPicPr>
          <p:cNvPr id="10" name="Bildobjekt 9">
            <a:extLst>
              <a:ext uri="{FF2B5EF4-FFF2-40B4-BE49-F238E27FC236}">
                <a16:creationId xmlns:a16="http://schemas.microsoft.com/office/drawing/2014/main" id="{A34E7CE1-6915-0F41-B8DC-7375AFA7CED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32149" t="-5784"/>
          <a:stretch/>
        </p:blipFill>
        <p:spPr>
          <a:xfrm>
            <a:off x="0" y="289711"/>
            <a:ext cx="7559673" cy="410727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3368257"/>
            <a:ext cx="6425724" cy="607643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algn="l">
              <a:defRPr sz="3400" b="1" i="0">
                <a:solidFill>
                  <a:schemeClr val="bg1"/>
                </a:solidFill>
                <a:latin typeface="Arial Black" panose="020B0604020202020204" pitchFamily="34" charset="0"/>
                <a:cs typeface="Arial Black" panose="020B0604020202020204" pitchFamily="34" charset="0"/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03967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ll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tshållare för bild 10">
            <a:extLst>
              <a:ext uri="{FF2B5EF4-FFF2-40B4-BE49-F238E27FC236}">
                <a16:creationId xmlns:a16="http://schemas.microsoft.com/office/drawing/2014/main" id="{F03E9D6F-2B57-4546-91FB-2D39573B3BA1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0" y="0"/>
            <a:ext cx="7559675" cy="5580529"/>
          </a:xfrm>
          <a:prstGeom prst="rect">
            <a:avLst/>
          </a:prstGeom>
          <a:noFill/>
          <a:ln>
            <a:noFill/>
          </a:ln>
        </p:spPr>
        <p:txBody>
          <a:bodyPr anchor="ctr" anchorCtr="0"/>
          <a:lstStyle>
            <a:lvl1pPr marL="0" indent="0" algn="ctr">
              <a:buNone/>
              <a:defRPr sz="15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sv-SE"/>
              <a:t>Klicka på ikonen för att lägga till en bild</a:t>
            </a: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5920031"/>
            <a:ext cx="6425724" cy="607643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algn="l">
              <a:defRPr sz="3400" b="1" i="0">
                <a:latin typeface="Arial Black" panose="020B0604020202020204" pitchFamily="34" charset="0"/>
                <a:cs typeface="Arial Black" panose="020B0604020202020204" pitchFamily="34" charset="0"/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8" name="Platshållare för text 7">
            <a:extLst>
              <a:ext uri="{FF2B5EF4-FFF2-40B4-BE49-F238E27FC236}">
                <a16:creationId xmlns:a16="http://schemas.microsoft.com/office/drawing/2014/main" id="{23F6242A-082C-F64F-BDCB-189D9BFDCAD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66976" y="6649029"/>
            <a:ext cx="3090623" cy="3537708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2700" indent="0">
              <a:buFont typeface="Arial" panose="020B0604020202020204" pitchFamily="34" charset="0"/>
              <a:buNone/>
              <a:tabLst/>
              <a:defRPr sz="1100" b="1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755934" indent="0">
              <a:buFont typeface="Arial" panose="020B0604020202020204" pitchFamily="34" charset="0"/>
              <a:buNone/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133901" indent="0">
              <a:buFont typeface="Arial" panose="020B0604020202020204" pitchFamily="34" charset="0"/>
              <a:buNone/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511869" indent="0">
              <a:buFont typeface="Arial" panose="020B0604020202020204" pitchFamily="34" charset="0"/>
              <a:buNone/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9" name="Platshållare för text 7">
            <a:extLst>
              <a:ext uri="{FF2B5EF4-FFF2-40B4-BE49-F238E27FC236}">
                <a16:creationId xmlns:a16="http://schemas.microsoft.com/office/drawing/2014/main" id="{FFFE0865-AAEC-B34E-985E-7E82F49733F9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901849" y="6649029"/>
            <a:ext cx="3090623" cy="263935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2700" indent="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tabLst/>
              <a:defRPr sz="16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755934" indent="0">
              <a:buFont typeface="Arial" panose="020B0604020202020204" pitchFamily="34" charset="0"/>
              <a:buNone/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133901" indent="0">
              <a:buFont typeface="Arial" panose="020B0604020202020204" pitchFamily="34" charset="0"/>
              <a:buNone/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511869" indent="0">
              <a:buFont typeface="Arial" panose="020B0604020202020204" pitchFamily="34" charset="0"/>
              <a:buNone/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3142673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531644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Andreas.svensson@rfsisu.se" TargetMode="External"/><Relationship Id="rId2" Type="http://schemas.openxmlformats.org/officeDocument/2006/relationships/hyperlink" Target="mailto:Mats.Vennberg@rfsisu.se" TargetMode="Externa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6.jpeg"/><Relationship Id="rId5" Type="http://schemas.openxmlformats.org/officeDocument/2006/relationships/image" Target="../media/image5.jp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8BFE411B-AEAD-8942-B76D-CA76746BDFA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66976" y="4328749"/>
            <a:ext cx="3090623" cy="5996351"/>
          </a:xfrm>
        </p:spPr>
        <p:txBody>
          <a:bodyPr/>
          <a:lstStyle/>
          <a:p>
            <a:r>
              <a:rPr lang="sv-SE" b="1" dirty="0"/>
              <a:t>Västmanlands ishockeyförbund och RF-SISU Västmanland välkomnar till en föreläsning om Svenska ishockeyförbundets tankar kring nya spelformer.</a:t>
            </a:r>
          </a:p>
          <a:p>
            <a:endParaRPr lang="sv-SE" dirty="0"/>
          </a:p>
          <a:p>
            <a:r>
              <a:rPr lang="sv-SE" b="0" i="0" u="none" strike="noStrike" dirty="0">
                <a:solidFill>
                  <a:srgbClr val="000000"/>
                </a:solidFill>
                <a:effectLst/>
              </a:rPr>
              <a:t>Syftet med nya spelformer är att hjälpa barn och unga i sin hockeyutveckling. Att skapa en roligare och bättre hockeyutbildning</a:t>
            </a:r>
            <a:r>
              <a:rPr lang="sv-SE" dirty="0">
                <a:solidFill>
                  <a:srgbClr val="000000"/>
                </a:solidFill>
              </a:rPr>
              <a:t> samt skapa förutsättningar att, </a:t>
            </a:r>
            <a:r>
              <a:rPr lang="sv-SE" b="0" i="0" u="none" strike="noStrike" dirty="0">
                <a:solidFill>
                  <a:srgbClr val="000000"/>
                </a:solidFill>
                <a:effectLst/>
              </a:rPr>
              <a:t>som många av er där ute vill, närma oss “riktig hockey”. </a:t>
            </a:r>
          </a:p>
          <a:p>
            <a:r>
              <a:rPr lang="sv-SE" b="0" i="0" u="none" strike="noStrike" dirty="0">
                <a:solidFill>
                  <a:srgbClr val="000000"/>
                </a:solidFill>
                <a:effectLst/>
              </a:rPr>
              <a:t>Men “riktig hockey” ur barnens perspektiv. </a:t>
            </a:r>
          </a:p>
          <a:p>
            <a:endParaRPr lang="sv-SE" b="0" i="0" u="none" strike="noStrike" dirty="0">
              <a:solidFill>
                <a:srgbClr val="000000"/>
              </a:solidFill>
              <a:effectLst/>
            </a:endParaRPr>
          </a:p>
          <a:p>
            <a:r>
              <a:rPr lang="sv-SE" b="0" i="0" u="none" strike="noStrike" dirty="0">
                <a:solidFill>
                  <a:srgbClr val="000000"/>
                </a:solidFill>
                <a:effectLst/>
              </a:rPr>
              <a:t>Riktig hockey är dynamisk mellan åldrar, förutsättningar och utvecklingsnivåer. </a:t>
            </a:r>
          </a:p>
          <a:p>
            <a:r>
              <a:rPr lang="sv-SE" b="0" i="0" u="none" strike="noStrike" dirty="0">
                <a:solidFill>
                  <a:srgbClr val="000000"/>
                </a:solidFill>
                <a:effectLst/>
              </a:rPr>
              <a:t>Vill vi bli ännu bättre på spelarutveckling i Sverige måste vi ha ett öppet sinne inför vad som är bäst i olika skeden av en hockeykarriär. </a:t>
            </a:r>
          </a:p>
          <a:p>
            <a:endParaRPr lang="sv-SE" dirty="0"/>
          </a:p>
          <a:p>
            <a:r>
              <a:rPr lang="sv-SE" dirty="0"/>
              <a:t>När vi utvecklar nationella spelformer, kan vi optimera utvecklingen och utbildningen av unga spelare. Med spelet på mindre ytor kommer spelare utvecklas till problemlösande och tekniskt skickliga ishockey spelare. </a:t>
            </a:r>
          </a:p>
          <a:p>
            <a:endParaRPr lang="sv-SE" dirty="0"/>
          </a:p>
          <a:p>
            <a:r>
              <a:rPr lang="sv-SE" dirty="0"/>
              <a:t>Det gör oss bättre på spelet ishockey samtidigt som det kommer att innebära att fler kan vara med och spela längre  upp i åldrarna än vad som är fallet idag.</a:t>
            </a:r>
          </a:p>
          <a:p>
            <a:endParaRPr lang="sv-SE" dirty="0"/>
          </a:p>
          <a:p>
            <a:r>
              <a:rPr lang="sv-SE" dirty="0"/>
              <a:t>Föreläsningen tar upp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sv-SE" dirty="0"/>
              <a:t>Bakgrund till nya spelformer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sv-SE" dirty="0"/>
              <a:t>Vad säger forskningen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sv-SE" dirty="0"/>
              <a:t>Pilotstudie för nya spelformer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sv-SE" dirty="0"/>
              <a:t>Vad sker säsongen 2020/21 </a:t>
            </a:r>
          </a:p>
          <a:p>
            <a:endParaRPr lang="sv-SE" dirty="0"/>
          </a:p>
          <a:p>
            <a:r>
              <a:rPr lang="sv-SE" dirty="0"/>
              <a:t>Anmäl er via mejl till Mats eller Andreas Föreläsningen sker digitalt via Teams. Ni får en inbjudan via länk vid anmälan. Länken klickar ni på för att ansluta till föreläsningen.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E6DDCB1D-769B-404B-8A21-A5FCFD44451B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901848" y="7530028"/>
            <a:ext cx="3090623" cy="497774"/>
          </a:xfrm>
        </p:spPr>
        <p:txBody>
          <a:bodyPr/>
          <a:lstStyle/>
          <a:p>
            <a:pPr lvl="1"/>
            <a:r>
              <a:rPr lang="en-US" sz="1100" dirty="0">
                <a:solidFill>
                  <a:schemeClr val="tx1"/>
                </a:solidFill>
              </a:rPr>
              <a:t>D</a:t>
            </a:r>
            <a:r>
              <a:rPr lang="en-US" sz="1100" b="1" dirty="0">
                <a:solidFill>
                  <a:schemeClr val="tx1"/>
                </a:solidFill>
              </a:rPr>
              <a:t>atum</a:t>
            </a:r>
            <a:r>
              <a:rPr lang="en-US" sz="1100" dirty="0">
                <a:solidFill>
                  <a:schemeClr val="tx1"/>
                </a:solidFill>
              </a:rPr>
              <a:t> </a:t>
            </a:r>
            <a:r>
              <a:rPr lang="en-US" sz="1100" dirty="0" err="1">
                <a:solidFill>
                  <a:schemeClr val="tx1"/>
                </a:solidFill>
              </a:rPr>
              <a:t>och</a:t>
            </a:r>
            <a:r>
              <a:rPr lang="en-US" sz="1100" dirty="0">
                <a:solidFill>
                  <a:schemeClr val="tx1"/>
                </a:solidFill>
              </a:rPr>
              <a:t> </a:t>
            </a:r>
            <a:r>
              <a:rPr lang="en-US" sz="1100" b="1" dirty="0" err="1">
                <a:solidFill>
                  <a:schemeClr val="tx1"/>
                </a:solidFill>
              </a:rPr>
              <a:t>tid</a:t>
            </a:r>
            <a:br>
              <a:rPr lang="en-US" sz="1100" b="1" dirty="0">
                <a:solidFill>
                  <a:schemeClr val="tx1"/>
                </a:solidFill>
              </a:rPr>
            </a:br>
            <a:r>
              <a:rPr lang="sv-SE" sz="1100" b="0" dirty="0">
                <a:solidFill>
                  <a:schemeClr val="tx1"/>
                </a:solidFill>
              </a:rPr>
              <a:t>21</a:t>
            </a:r>
            <a:r>
              <a:rPr lang="sv-SE" sz="1100" b="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 oktober 2020 kl. 18.00-20.00</a:t>
            </a:r>
            <a:br>
              <a:rPr lang="sv-SE" sz="1100" b="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</a:br>
            <a:endParaRPr lang="sv-SE" sz="1100" b="0" dirty="0">
              <a:solidFill>
                <a:schemeClr val="tx1"/>
              </a:solidFill>
              <a:effectLst/>
              <a:ea typeface="Calibri" panose="020F0502020204030204" pitchFamily="34" charset="0"/>
            </a:endParaRP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DF79F098-7AB1-6F44-8052-EE867C5AE1E4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901849" y="8027802"/>
            <a:ext cx="3438576" cy="1154298"/>
          </a:xfrm>
        </p:spPr>
        <p:txBody>
          <a:bodyPr/>
          <a:lstStyle/>
          <a:p>
            <a:r>
              <a:rPr lang="en-US" b="1" dirty="0" err="1"/>
              <a:t>Kontaktperson</a:t>
            </a:r>
            <a:r>
              <a:rPr lang="en-US" b="1" dirty="0"/>
              <a:t> </a:t>
            </a:r>
            <a:r>
              <a:rPr lang="en-US" b="1" dirty="0" err="1"/>
              <a:t>och</a:t>
            </a:r>
            <a:r>
              <a:rPr lang="en-US" b="1" dirty="0"/>
              <a:t> </a:t>
            </a:r>
            <a:r>
              <a:rPr lang="en-US" b="1" dirty="0" err="1"/>
              <a:t>anmälan</a:t>
            </a:r>
            <a:endParaRPr lang="en-US" b="1" dirty="0"/>
          </a:p>
          <a:p>
            <a:endParaRPr lang="en-US" b="1" dirty="0"/>
          </a:p>
          <a:p>
            <a:r>
              <a:rPr lang="en-US" dirty="0"/>
              <a:t>Mats Vennberg, RF-SISU Västmanland,  </a:t>
            </a:r>
          </a:p>
          <a:p>
            <a:r>
              <a:rPr lang="en-US" dirty="0">
                <a:hlinkClick r:id="rId2"/>
              </a:rPr>
              <a:t>Mats.vennberg@rfsisu.se</a:t>
            </a:r>
            <a:r>
              <a:rPr lang="en-US" dirty="0"/>
              <a:t> alt tel. 010-476 48 15</a:t>
            </a:r>
          </a:p>
          <a:p>
            <a:endParaRPr lang="en-US" dirty="0"/>
          </a:p>
          <a:p>
            <a:r>
              <a:rPr lang="en-US" dirty="0"/>
              <a:t>Andreas Svensson, RF-SISU Västmanland</a:t>
            </a:r>
          </a:p>
          <a:p>
            <a:r>
              <a:rPr lang="en-US" dirty="0">
                <a:hlinkClick r:id="rId3"/>
              </a:rPr>
              <a:t>Andreas.svensson@rfsisu.se</a:t>
            </a:r>
            <a:r>
              <a:rPr lang="en-US" dirty="0"/>
              <a:t> alt tel. 0101-476 48 34</a:t>
            </a:r>
          </a:p>
          <a:p>
            <a:endParaRPr lang="en-US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153B70F7-7642-724B-9605-C2DA6217A2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66976" y="3161032"/>
            <a:ext cx="6425724" cy="607643"/>
          </a:xfrm>
        </p:spPr>
        <p:txBody>
          <a:bodyPr/>
          <a:lstStyle/>
          <a:p>
            <a:r>
              <a:rPr lang="en-US" dirty="0" err="1"/>
              <a:t>Hemmaplansmodellen</a:t>
            </a:r>
            <a:r>
              <a:rPr lang="en-US" dirty="0"/>
              <a:t> -Nya </a:t>
            </a:r>
            <a:r>
              <a:rPr lang="en-US" dirty="0" err="1"/>
              <a:t>Spelformer</a:t>
            </a:r>
            <a:endParaRPr lang="en-US" dirty="0"/>
          </a:p>
        </p:txBody>
      </p:sp>
      <p:pic>
        <p:nvPicPr>
          <p:cNvPr id="14" name="Bildobjekt 13" descr="En bild som visar ritning, tecken&#10;&#10;Automatiskt genererad beskrivning">
            <a:extLst>
              <a:ext uri="{FF2B5EF4-FFF2-40B4-BE49-F238E27FC236}">
                <a16:creationId xmlns:a16="http://schemas.microsoft.com/office/drawing/2014/main" id="{7C5D5494-143B-476A-AD87-B62EF99D49B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1848" y="9423529"/>
            <a:ext cx="997476" cy="996380"/>
          </a:xfrm>
          <a:prstGeom prst="rect">
            <a:avLst/>
          </a:prstGeom>
        </p:spPr>
      </p:pic>
      <p:pic>
        <p:nvPicPr>
          <p:cNvPr id="7" name="Bildobjekt 6" descr="En bild som visar ritning, tecken, rum&#10;&#10;Automatiskt genererad beskrivning">
            <a:extLst>
              <a:ext uri="{FF2B5EF4-FFF2-40B4-BE49-F238E27FC236}">
                <a16:creationId xmlns:a16="http://schemas.microsoft.com/office/drawing/2014/main" id="{80B1192A-4A19-43C3-A1B8-E8C101883B3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58415" y="9423529"/>
            <a:ext cx="948692" cy="992965"/>
          </a:xfrm>
          <a:prstGeom prst="rect">
            <a:avLst/>
          </a:prstGeom>
        </p:spPr>
      </p:pic>
      <p:pic>
        <p:nvPicPr>
          <p:cNvPr id="1026" name="Picture 2">
            <a:extLst>
              <a:ext uri="{FF2B5EF4-FFF2-40B4-BE49-F238E27FC236}">
                <a16:creationId xmlns:a16="http://schemas.microsoft.com/office/drawing/2014/main" id="{4D67A616-1448-4CA9-A631-CA69F9CACEA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89909" y="4473674"/>
            <a:ext cx="1714500" cy="1714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717265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Egen 10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00B1EB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t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7365_Inbjudan_Mall" id="{F6289375-AAA1-E644-9450-2FB64B0853B5}" vid="{5F0D5FBA-2401-3F49-9BB1-4736711BF973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9F43A56313D6AF46808E4B3DDBD755DC" ma:contentTypeVersion="14" ma:contentTypeDescription="Skapa ett nytt dokument." ma:contentTypeScope="" ma:versionID="94812cd07430b4e16825678ff9e642e2">
  <xsd:schema xmlns:xsd="http://www.w3.org/2001/XMLSchema" xmlns:xs="http://www.w3.org/2001/XMLSchema" xmlns:p="http://schemas.microsoft.com/office/2006/metadata/properties" xmlns:ns1="http://schemas.microsoft.com/sharepoint/v3" xmlns:ns2="d4e23f7e-7784-45b5-96ee-e7f0bee44c07" xmlns:ns3="beb366a8-d729-4ea5-8fe5-9f2cc55dd904" targetNamespace="http://schemas.microsoft.com/office/2006/metadata/properties" ma:root="true" ma:fieldsID="2c0fb1251f7e8c7a478f1b51af7c0c51" ns1:_="" ns2:_="" ns3:_="">
    <xsd:import namespace="http://schemas.microsoft.com/sharepoint/v3"/>
    <xsd:import namespace="d4e23f7e-7784-45b5-96ee-e7f0bee44c07"/>
    <xsd:import namespace="beb366a8-d729-4ea5-8fe5-9f2cc55dd904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1:_ip_UnifiedCompliancePolicyProperties" minOccurs="0"/>
                <xsd:element ref="ns1:_ip_UnifiedCompliancePolicyUIAction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Location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2" nillable="true" ma:displayName="Egenskaper för enhetlig efterlevnadsprincip" ma:hidden="true" ma:internalName="_ip_UnifiedCompliancePolicyProperties">
      <xsd:simpleType>
        <xsd:restriction base="dms:Note"/>
      </xsd:simpleType>
    </xsd:element>
    <xsd:element name="_ip_UnifiedCompliancePolicyUIAction" ma:index="13" nillable="true" ma:displayName="Gränssnittsåtgärd för enhetlig efterlevnadsprincip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4e23f7e-7784-45b5-96ee-e7f0bee44c07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Delat med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Delat med information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eb366a8-d729-4ea5-8fe5-9f2cc55dd90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CCA5B29-39D4-469E-A8F4-BDB05FEDDD6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32F8D52-1705-42BB-82AF-B6182F9801E2}">
  <ds:schemaRefs>
    <ds:schemaRef ds:uri="http://purl.org/dc/elements/1.1/"/>
    <ds:schemaRef ds:uri="http://schemas.microsoft.com/office/2006/documentManagement/types"/>
    <ds:schemaRef ds:uri="http://schemas.openxmlformats.org/package/2006/metadata/core-properties"/>
    <ds:schemaRef ds:uri="http://www.w3.org/XML/1998/namespace"/>
    <ds:schemaRef ds:uri="http://purl.org/dc/terms/"/>
    <ds:schemaRef ds:uri="http://purl.org/dc/dcmitype/"/>
    <ds:schemaRef ds:uri="http://schemas.microsoft.com/office/2006/metadata/properties"/>
    <ds:schemaRef ds:uri="http://schemas.microsoft.com/sharepoint/v3"/>
    <ds:schemaRef ds:uri="http://schemas.microsoft.com/office/infopath/2007/PartnerControls"/>
    <ds:schemaRef ds:uri="beb366a8-d729-4ea5-8fe5-9f2cc55dd904"/>
    <ds:schemaRef ds:uri="d4e23f7e-7784-45b5-96ee-e7f0bee44c07"/>
  </ds:schemaRefs>
</ds:datastoreItem>
</file>

<file path=customXml/itemProps3.xml><?xml version="1.0" encoding="utf-8"?>
<ds:datastoreItem xmlns:ds="http://schemas.openxmlformats.org/officeDocument/2006/customXml" ds:itemID="{0B3F02B6-3252-4D41-9E9D-C86E5AAC276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d4e23f7e-7784-45b5-96ee-e7f0bee44c07"/>
    <ds:schemaRef ds:uri="beb366a8-d729-4ea5-8fe5-9f2cc55dd90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Inbjudning mall 2020</Template>
  <TotalTime>141</TotalTime>
  <Words>273</Words>
  <Application>Microsoft Office PowerPoint</Application>
  <PresentationFormat>Anpassad</PresentationFormat>
  <Paragraphs>28</Paragraphs>
  <Slides>1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5" baseType="lpstr">
      <vt:lpstr>Arial</vt:lpstr>
      <vt:lpstr>Arial Black</vt:lpstr>
      <vt:lpstr>Calibri</vt:lpstr>
      <vt:lpstr>Office-tema</vt:lpstr>
      <vt:lpstr>Hemmaplansmodellen -Nya Spelformer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Lorem ipsum dolor sit</dc:title>
  <dc:creator>Anette Fransson (RF-SISU Västmanland)</dc:creator>
  <cp:lastModifiedBy>Mats Dahlström</cp:lastModifiedBy>
  <cp:revision>9</cp:revision>
  <cp:lastPrinted>2020-09-04T12:15:51Z</cp:lastPrinted>
  <dcterms:created xsi:type="dcterms:W3CDTF">2020-06-05T12:34:58Z</dcterms:created>
  <dcterms:modified xsi:type="dcterms:W3CDTF">2020-10-08T09:48:50Z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0x0101009F43A56313D6AF46808E4B3DDBD755DC</vt:lpwstr>
  </property>
</Properties>
</file>