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7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C8DFB4-73BD-4129-8744-0B2930FB0CE0}" type="datetimeFigureOut">
              <a:rPr lang="sv-SE" smtClean="0"/>
              <a:t>2021-10-31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DBFFAB-0397-47D2-AA76-061EB4F4BE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3623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032FB-B2C4-4220-8480-D3B457F31216}" type="datetimeFigureOut">
              <a:rPr lang="sv-SE" smtClean="0"/>
              <a:t>2021-10-31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18FEE-1C17-49D8-B013-6D0CEC08AD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8493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516F-A1DF-4C2B-8E0B-FC4CF0D2A0FF}" type="datetimeFigureOut">
              <a:rPr lang="sv-SE" smtClean="0"/>
              <a:t>2021-10-31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9A14-5FA3-48B7-80B2-B76A63723E7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1422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516F-A1DF-4C2B-8E0B-FC4CF0D2A0FF}" type="datetimeFigureOut">
              <a:rPr lang="sv-SE" smtClean="0"/>
              <a:t>2021-10-31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9A14-5FA3-48B7-80B2-B76A63723E7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919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516F-A1DF-4C2B-8E0B-FC4CF0D2A0FF}" type="datetimeFigureOut">
              <a:rPr lang="sv-SE" smtClean="0"/>
              <a:t>2021-10-31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9A14-5FA3-48B7-80B2-B76A63723E7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346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516F-A1DF-4C2B-8E0B-FC4CF0D2A0FF}" type="datetimeFigureOut">
              <a:rPr lang="sv-SE" smtClean="0"/>
              <a:t>2021-10-31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9A14-5FA3-48B7-80B2-B76A63723E7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565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516F-A1DF-4C2B-8E0B-FC4CF0D2A0FF}" type="datetimeFigureOut">
              <a:rPr lang="sv-SE" smtClean="0"/>
              <a:t>2021-10-31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9A14-5FA3-48B7-80B2-B76A63723E7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4166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516F-A1DF-4C2B-8E0B-FC4CF0D2A0FF}" type="datetimeFigureOut">
              <a:rPr lang="sv-SE" smtClean="0"/>
              <a:t>2021-10-31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9A14-5FA3-48B7-80B2-B76A63723E7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2101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516F-A1DF-4C2B-8E0B-FC4CF0D2A0FF}" type="datetimeFigureOut">
              <a:rPr lang="sv-SE" smtClean="0"/>
              <a:t>2021-10-31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9A14-5FA3-48B7-80B2-B76A63723E7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2515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516F-A1DF-4C2B-8E0B-FC4CF0D2A0FF}" type="datetimeFigureOut">
              <a:rPr lang="sv-SE" smtClean="0"/>
              <a:t>2021-10-31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9A14-5FA3-48B7-80B2-B76A63723E7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7963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516F-A1DF-4C2B-8E0B-FC4CF0D2A0FF}" type="datetimeFigureOut">
              <a:rPr lang="sv-SE" smtClean="0"/>
              <a:t>2021-10-31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9A14-5FA3-48B7-80B2-B76A63723E7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0825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516F-A1DF-4C2B-8E0B-FC4CF0D2A0FF}" type="datetimeFigureOut">
              <a:rPr lang="sv-SE" smtClean="0"/>
              <a:t>2021-10-31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9A14-5FA3-48B7-80B2-B76A63723E7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605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516F-A1DF-4C2B-8E0B-FC4CF0D2A0FF}" type="datetimeFigureOut">
              <a:rPr lang="sv-SE" smtClean="0"/>
              <a:t>2021-10-31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9A14-5FA3-48B7-80B2-B76A63723E7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6860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F516F-A1DF-4C2B-8E0B-FC4CF0D2A0FF}" type="datetimeFigureOut">
              <a:rPr lang="sv-SE" smtClean="0"/>
              <a:t>2021-10-31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09A14-5FA3-48B7-80B2-B76A63723E7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4267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/>
        </p:nvPicPr>
        <p:blipFill rotWithShape="1">
          <a:blip r:embed="rId2"/>
          <a:srcRect l="10856" t="14505" r="11462" b="2625"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878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5410"/>
          </a:xfrm>
        </p:spPr>
        <p:txBody>
          <a:bodyPr/>
          <a:lstStyle/>
          <a:p>
            <a:r>
              <a:rPr lang="sv-SE" dirty="0" smtClean="0"/>
              <a:t>Agenda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472665"/>
            <a:ext cx="10515600" cy="4704298"/>
          </a:xfrm>
        </p:spPr>
        <p:txBody>
          <a:bodyPr>
            <a:normAutofit/>
          </a:bodyPr>
          <a:lstStyle/>
          <a:p>
            <a:r>
              <a:rPr lang="sv-SE" dirty="0" smtClean="0"/>
              <a:t>Gå igenom föreningens </a:t>
            </a:r>
          </a:p>
          <a:p>
            <a:pPr lvl="1"/>
            <a:r>
              <a:rPr lang="sv-SE" dirty="0" smtClean="0"/>
              <a:t>idé </a:t>
            </a:r>
          </a:p>
          <a:p>
            <a:pPr lvl="1"/>
            <a:r>
              <a:rPr lang="sv-SE" dirty="0" smtClean="0"/>
              <a:t>Målsättning</a:t>
            </a:r>
          </a:p>
          <a:p>
            <a:pPr lvl="1"/>
            <a:r>
              <a:rPr lang="sv-SE" dirty="0" smtClean="0"/>
              <a:t>Medlemsavgifter</a:t>
            </a:r>
          </a:p>
          <a:p>
            <a:pPr lvl="1"/>
            <a:r>
              <a:rPr lang="sv-SE" dirty="0" smtClean="0"/>
              <a:t>Cafeterian</a:t>
            </a:r>
          </a:p>
          <a:p>
            <a:r>
              <a:rPr lang="sv-SE" dirty="0" smtClean="0"/>
              <a:t>Tjejlaget</a:t>
            </a:r>
          </a:p>
          <a:p>
            <a:pPr lvl="1"/>
            <a:r>
              <a:rPr lang="sv-SE" dirty="0" smtClean="0"/>
              <a:t>Träningar</a:t>
            </a:r>
          </a:p>
          <a:p>
            <a:pPr lvl="1"/>
            <a:r>
              <a:rPr lang="sv-SE" dirty="0" smtClean="0"/>
              <a:t>Mål</a:t>
            </a:r>
          </a:p>
          <a:p>
            <a:pPr lvl="1"/>
            <a:r>
              <a:rPr lang="sv-SE" dirty="0" smtClean="0"/>
              <a:t>Matcher</a:t>
            </a:r>
          </a:p>
          <a:p>
            <a:pPr lvl="1"/>
            <a:r>
              <a:rPr lang="sv-SE" dirty="0" smtClean="0"/>
              <a:t>Övrigt</a:t>
            </a:r>
          </a:p>
          <a:p>
            <a:r>
              <a:rPr lang="sv-SE" dirty="0" smtClean="0"/>
              <a:t>Dialog med föräldrarna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73666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6860"/>
          </a:xfrm>
        </p:spPr>
        <p:txBody>
          <a:bodyPr>
            <a:normAutofit/>
          </a:bodyPr>
          <a:lstStyle/>
          <a:p>
            <a:r>
              <a:rPr lang="sv-SE" dirty="0" smtClean="0"/>
              <a:t>FÖRENINGSINFORMATION/VERKSAMHETSIDÉ </a:t>
            </a:r>
            <a:r>
              <a:rPr lang="sv-SE" sz="1100" dirty="0" smtClean="0"/>
              <a:t>sid 2</a:t>
            </a:r>
            <a:endParaRPr lang="sv-SE" sz="11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561381"/>
            <a:ext cx="10515600" cy="461558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sv-SE" dirty="0"/>
              <a:t>Hällefors IK bedriver verksamhet för barn och ungdomar upp till 20 år samt seniorverksamhet</a:t>
            </a:r>
            <a:r>
              <a:rPr lang="sv-SE" dirty="0" smtClean="0"/>
              <a:t>.</a:t>
            </a:r>
          </a:p>
          <a:p>
            <a:endParaRPr lang="sv-SE" dirty="0"/>
          </a:p>
          <a:p>
            <a:r>
              <a:rPr lang="sv-SE" dirty="0"/>
              <a:t>Föreningen ska skapa de bästa förutsättningarna för att alla skall få möjlighet att utvecklas </a:t>
            </a:r>
            <a:r>
              <a:rPr lang="sv-SE" dirty="0" smtClean="0"/>
              <a:t>som ishockeyspelare </a:t>
            </a:r>
            <a:r>
              <a:rPr lang="sv-SE" dirty="0"/>
              <a:t>och lära sig kamratskap, laganda och fair play</a:t>
            </a:r>
            <a:r>
              <a:rPr lang="sv-SE" dirty="0" smtClean="0"/>
              <a:t>.</a:t>
            </a:r>
          </a:p>
          <a:p>
            <a:endParaRPr lang="sv-SE" dirty="0" smtClean="0"/>
          </a:p>
          <a:p>
            <a:r>
              <a:rPr lang="sv-SE" dirty="0"/>
              <a:t>Förutom alla barn och ungdomar i verksamheten engagerar föreningen ca 20 ledare i </a:t>
            </a:r>
            <a:r>
              <a:rPr lang="sv-SE" dirty="0" smtClean="0"/>
              <a:t>olika funktioner.</a:t>
            </a:r>
          </a:p>
          <a:p>
            <a:endParaRPr lang="sv-SE" dirty="0"/>
          </a:p>
          <a:p>
            <a:r>
              <a:rPr lang="sv-SE" dirty="0"/>
              <a:t>En absolut nödvändighet för att kunna driva den här omfattande verksamheten är att det </a:t>
            </a:r>
            <a:r>
              <a:rPr lang="sv-SE" dirty="0" smtClean="0"/>
              <a:t>är många </a:t>
            </a:r>
            <a:r>
              <a:rPr lang="sv-SE" dirty="0"/>
              <a:t>som hjälper till.</a:t>
            </a:r>
          </a:p>
        </p:txBody>
      </p:sp>
    </p:spTree>
    <p:extLst>
      <p:ext uri="{BB962C8B-B14F-4D97-AF65-F5344CB8AC3E}">
        <p14:creationId xmlns:p14="http://schemas.microsoft.com/office/powerpoint/2010/main" val="1058590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106333"/>
            <a:ext cx="10515600" cy="782188"/>
          </a:xfrm>
        </p:spPr>
        <p:txBody>
          <a:bodyPr/>
          <a:lstStyle/>
          <a:p>
            <a:r>
              <a:rPr lang="sv-SE" dirty="0" smtClean="0"/>
              <a:t>MÅLSÄTTNING Hällefors IK</a:t>
            </a:r>
            <a:r>
              <a:rPr lang="sv-SE" sz="1000" dirty="0" smtClean="0"/>
              <a:t> sid 4</a:t>
            </a:r>
            <a:endParaRPr lang="sv-SE" sz="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35669" y="888521"/>
            <a:ext cx="10920663" cy="587803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sv-SE" sz="1600" dirty="0" smtClean="0"/>
              <a:t>Att </a:t>
            </a:r>
            <a:r>
              <a:rPr lang="sv-SE" sz="1600" dirty="0"/>
              <a:t>skapa ett livslångt intresse för idrottande.</a:t>
            </a:r>
          </a:p>
          <a:p>
            <a:r>
              <a:rPr lang="sv-SE" sz="1600" dirty="0" smtClean="0"/>
              <a:t>Att </a:t>
            </a:r>
            <a:r>
              <a:rPr lang="sv-SE" sz="1600" dirty="0"/>
              <a:t>ledaren alltid ska ha barnens bästa i fokus.</a:t>
            </a:r>
          </a:p>
          <a:p>
            <a:r>
              <a:rPr lang="sv-SE" sz="1600" dirty="0" smtClean="0"/>
              <a:t>Att </a:t>
            </a:r>
            <a:r>
              <a:rPr lang="sv-SE" sz="1600" dirty="0"/>
              <a:t>väcka drömmar till liv, inte släcka drömmar.</a:t>
            </a:r>
          </a:p>
          <a:p>
            <a:r>
              <a:rPr lang="sv-SE" sz="1600" dirty="0" smtClean="0"/>
              <a:t>Att </a:t>
            </a:r>
            <a:r>
              <a:rPr lang="sv-SE" sz="1600" dirty="0"/>
              <a:t>ha som mål att få med så många som möjligt så länge som möjligt, vi anser att en </a:t>
            </a:r>
            <a:r>
              <a:rPr lang="sv-SE" sz="1600" dirty="0" smtClean="0"/>
              <a:t>stor bredd </a:t>
            </a:r>
            <a:r>
              <a:rPr lang="sv-SE" sz="1600" dirty="0"/>
              <a:t>ger en bra topp.</a:t>
            </a:r>
          </a:p>
          <a:p>
            <a:r>
              <a:rPr lang="sv-SE" sz="1600" dirty="0" smtClean="0"/>
              <a:t>Att </a:t>
            </a:r>
            <a:r>
              <a:rPr lang="sv-SE" sz="1600" dirty="0"/>
              <a:t>eftersträva att ha med tjejer i verksamheten.</a:t>
            </a:r>
          </a:p>
          <a:p>
            <a:r>
              <a:rPr lang="sv-SE" sz="1600" dirty="0" smtClean="0"/>
              <a:t>Att </a:t>
            </a:r>
            <a:r>
              <a:rPr lang="sv-SE" sz="1600" dirty="0"/>
              <a:t>alla aktiva ska utvecklas som människor i en sund idrottsmiljö.</a:t>
            </a:r>
          </a:p>
          <a:p>
            <a:r>
              <a:rPr lang="sv-SE" sz="1600" dirty="0" smtClean="0"/>
              <a:t>Att </a:t>
            </a:r>
            <a:r>
              <a:rPr lang="sv-SE" sz="1600" dirty="0"/>
              <a:t>ha minst 20-30st barn aktiva i Tre Kronors Hockeyskola och så många som möjligt </a:t>
            </a:r>
            <a:r>
              <a:rPr lang="sv-SE" sz="1600" dirty="0" smtClean="0"/>
              <a:t>nya börjar </a:t>
            </a:r>
            <a:r>
              <a:rPr lang="sv-SE" sz="1600" dirty="0"/>
              <a:t>varje år.</a:t>
            </a:r>
          </a:p>
          <a:p>
            <a:r>
              <a:rPr lang="sv-SE" sz="1600" dirty="0" smtClean="0"/>
              <a:t>Att </a:t>
            </a:r>
            <a:r>
              <a:rPr lang="sv-SE" sz="1600" dirty="0"/>
              <a:t>se talang hos alla, den ser bara olika ut beroende på individ.</a:t>
            </a:r>
          </a:p>
          <a:p>
            <a:r>
              <a:rPr lang="sv-SE" sz="1600" dirty="0" smtClean="0"/>
              <a:t>Att </a:t>
            </a:r>
            <a:r>
              <a:rPr lang="sv-SE" sz="1600" dirty="0"/>
              <a:t>bereda väg för de spelare som vill elitsatsa.</a:t>
            </a:r>
          </a:p>
          <a:p>
            <a:r>
              <a:rPr lang="sv-SE" sz="1600" dirty="0" smtClean="0"/>
              <a:t>Att </a:t>
            </a:r>
            <a:r>
              <a:rPr lang="sv-SE" sz="1600" dirty="0"/>
              <a:t>verksamheten leds av utbildade ledare som förbinder sig att följa föreningens regler </a:t>
            </a:r>
            <a:r>
              <a:rPr lang="sv-SE" sz="1600" dirty="0" smtClean="0"/>
              <a:t>och normer</a:t>
            </a:r>
            <a:r>
              <a:rPr lang="sv-SE" sz="1600" dirty="0"/>
              <a:t>.</a:t>
            </a:r>
          </a:p>
          <a:p>
            <a:r>
              <a:rPr lang="sv-SE" sz="1600" dirty="0" smtClean="0"/>
              <a:t>Att </a:t>
            </a:r>
            <a:r>
              <a:rPr lang="sv-SE" sz="1600" dirty="0"/>
              <a:t>ha en bra och väl fungerande organisation med ordnad ekonomi.</a:t>
            </a:r>
          </a:p>
          <a:p>
            <a:r>
              <a:rPr lang="sv-SE" sz="1600" dirty="0" smtClean="0"/>
              <a:t>Att </a:t>
            </a:r>
            <a:r>
              <a:rPr lang="sv-SE" sz="1600" dirty="0"/>
              <a:t>välkomna spelare tillbaka till Hällefors, som spelat i andra klubbar.</a:t>
            </a:r>
          </a:p>
          <a:p>
            <a:r>
              <a:rPr lang="sv-SE" sz="1600" dirty="0" smtClean="0"/>
              <a:t>Att </a:t>
            </a:r>
            <a:r>
              <a:rPr lang="sv-SE" sz="1600" dirty="0"/>
              <a:t>U12 årligen ska gå domarutbildning då HIK har lag i denna ålder. Därefter fortbildning för </a:t>
            </a:r>
            <a:r>
              <a:rPr lang="sv-SE" sz="1600" dirty="0" smtClean="0"/>
              <a:t>de som </a:t>
            </a:r>
            <a:r>
              <a:rPr lang="sv-SE" sz="1600" dirty="0"/>
              <a:t>är intresserade.</a:t>
            </a:r>
          </a:p>
          <a:p>
            <a:r>
              <a:rPr lang="sv-SE" sz="1600" dirty="0" smtClean="0"/>
              <a:t>Att </a:t>
            </a:r>
            <a:r>
              <a:rPr lang="sv-SE" sz="1600" dirty="0"/>
              <a:t>ha en aktiv målvaktstränare i föreningen.</a:t>
            </a:r>
          </a:p>
          <a:p>
            <a:r>
              <a:rPr lang="sv-SE" sz="1600" dirty="0" smtClean="0"/>
              <a:t>Bedriva </a:t>
            </a:r>
            <a:r>
              <a:rPr lang="sv-SE" sz="1600" dirty="0"/>
              <a:t>hockeyfritids.</a:t>
            </a:r>
          </a:p>
        </p:txBody>
      </p:sp>
    </p:spTree>
    <p:extLst>
      <p:ext uri="{BB962C8B-B14F-4D97-AF65-F5344CB8AC3E}">
        <p14:creationId xmlns:p14="http://schemas.microsoft.com/office/powerpoint/2010/main" val="651189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158092"/>
            <a:ext cx="10515600" cy="58378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Medlemsmsavgifter </a:t>
            </a:r>
            <a:r>
              <a:rPr lang="sv-SE" sz="1100" dirty="0" smtClean="0"/>
              <a:t>sid 6</a:t>
            </a:r>
            <a:endParaRPr lang="sv-SE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0830" y="876036"/>
            <a:ext cx="4270076" cy="267449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5" name="textruta 4"/>
          <p:cNvSpPr txBox="1"/>
          <p:nvPr/>
        </p:nvSpPr>
        <p:spPr>
          <a:xfrm>
            <a:off x="838200" y="3792898"/>
            <a:ext cx="9704716" cy="25538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600" dirty="0"/>
              <a:t>Detta ingår i medlems- och deltagaravgifterna:</a:t>
            </a:r>
          </a:p>
          <a:p>
            <a:r>
              <a:rPr lang="sv-SE" sz="1600" dirty="0"/>
              <a:t>Domare, försäkring, förrådshyra, hockeykortet, istider/matchtider, ledarutbildningar, lokalhyror,</a:t>
            </a:r>
          </a:p>
          <a:p>
            <a:r>
              <a:rPr lang="sv-SE" sz="1600" dirty="0"/>
              <a:t>matchtröjor/träningströjor, målvaktsutrustning upp t.om. U11, seriespel/cup, slipning, vissa</a:t>
            </a:r>
          </a:p>
          <a:p>
            <a:r>
              <a:rPr lang="sv-SE" sz="1600" dirty="0"/>
              <a:t>bussresor mm</a:t>
            </a:r>
            <a:r>
              <a:rPr lang="sv-SE" sz="1600" dirty="0" smtClean="0"/>
              <a:t>.</a:t>
            </a:r>
          </a:p>
          <a:p>
            <a:endParaRPr lang="sv-SE" sz="1600" dirty="0"/>
          </a:p>
          <a:p>
            <a:r>
              <a:rPr lang="sv-SE" sz="1600" dirty="0"/>
              <a:t>Under </a:t>
            </a:r>
            <a:r>
              <a:rPr lang="sv-SE" sz="1600" dirty="0" smtClean="0"/>
              <a:t>säsong kommer </a:t>
            </a:r>
            <a:r>
              <a:rPr lang="sv-SE" sz="1600" dirty="0"/>
              <a:t>det att vara en del aktiviteter som respektive lagledning tar fram för att skapa bra</a:t>
            </a:r>
          </a:p>
          <a:p>
            <a:r>
              <a:rPr lang="sv-SE" sz="1600" dirty="0"/>
              <a:t>ekonomiska förutsättningar för lagen och föreningen. Det kan handla om försäljning eller annat.</a:t>
            </a:r>
          </a:p>
          <a:p>
            <a:r>
              <a:rPr lang="sv-SE" sz="1600" dirty="0"/>
              <a:t>Det är viktigt att alla föräldrar engagerar sig efter bästa förmåga i detta arbete. Lika viktigt är det</a:t>
            </a:r>
          </a:p>
          <a:p>
            <a:r>
              <a:rPr lang="sv-SE" sz="1600" dirty="0"/>
              <a:t>att betala medlems- och deltagaravgift varje år.</a:t>
            </a:r>
          </a:p>
        </p:txBody>
      </p:sp>
    </p:spTree>
    <p:extLst>
      <p:ext uri="{BB962C8B-B14F-4D97-AF65-F5344CB8AC3E}">
        <p14:creationId xmlns:p14="http://schemas.microsoft.com/office/powerpoint/2010/main" val="3710954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140838"/>
            <a:ext cx="10515600" cy="799441"/>
          </a:xfrm>
        </p:spPr>
        <p:txBody>
          <a:bodyPr/>
          <a:lstStyle/>
          <a:p>
            <a:r>
              <a:rPr lang="sv-SE" dirty="0" smtClean="0"/>
              <a:t>CAFETERIAN </a:t>
            </a:r>
            <a:r>
              <a:rPr lang="sv-SE" sz="1000" dirty="0" smtClean="0"/>
              <a:t>sid 7</a:t>
            </a:r>
            <a:endParaRPr lang="sv-SE" sz="1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061050"/>
            <a:ext cx="10515600" cy="566755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sv-SE" sz="2000" dirty="0"/>
              <a:t>Cafeterian är en viktig inkomstkälla för föreningen och vi vill därför behålla cafeterian </a:t>
            </a:r>
            <a:r>
              <a:rPr lang="sv-SE" sz="2000" dirty="0" smtClean="0"/>
              <a:t>i föreningens </a:t>
            </a:r>
            <a:r>
              <a:rPr lang="sv-SE" sz="2000" dirty="0"/>
              <a:t>regi</a:t>
            </a:r>
            <a:r>
              <a:rPr lang="sv-SE" sz="2000" dirty="0" smtClean="0"/>
              <a:t>.</a:t>
            </a:r>
          </a:p>
          <a:p>
            <a:pPr marL="0" indent="0">
              <a:buNone/>
            </a:pPr>
            <a:endParaRPr lang="sv-SE" sz="2000" dirty="0" smtClean="0"/>
          </a:p>
          <a:p>
            <a:pPr marL="0" indent="0">
              <a:buNone/>
            </a:pPr>
            <a:r>
              <a:rPr lang="sv-SE" sz="2000" dirty="0" smtClean="0"/>
              <a:t>Alla lag i föreningen ansvarar för att bemanna cafeterian vid respektive lags hemmamatcher eller om annan överenskommelse fattas, byta med annat lag.</a:t>
            </a:r>
          </a:p>
          <a:p>
            <a:pPr marL="0" indent="0">
              <a:buNone/>
            </a:pPr>
            <a:endParaRPr lang="sv-SE" sz="2000" dirty="0" smtClean="0"/>
          </a:p>
          <a:p>
            <a:pPr marL="0" indent="0">
              <a:buNone/>
            </a:pPr>
            <a:r>
              <a:rPr lang="sv-SE" sz="2000" dirty="0" smtClean="0"/>
              <a:t>Under Länscupen eller andra speciella tillfällen fördelas cafeteriatider ut på de olika lagen.</a:t>
            </a:r>
          </a:p>
          <a:p>
            <a:pPr marL="0" indent="0">
              <a:buNone/>
            </a:pPr>
            <a:r>
              <a:rPr lang="sv-SE" sz="2000" dirty="0" smtClean="0"/>
              <a:t>När man bemannar cafeterian är det viktigt att tänka på att man representerar föreningen. </a:t>
            </a:r>
          </a:p>
          <a:p>
            <a:pPr marL="0" indent="0">
              <a:buNone/>
            </a:pPr>
            <a:r>
              <a:rPr lang="sv-SE" sz="2000" dirty="0" smtClean="0"/>
              <a:t>Tänk också på att vi handhar livsmedel. Tvätta händerna ofta! Plasthandskar finns att tillgå. </a:t>
            </a:r>
          </a:p>
          <a:p>
            <a:pPr marL="0" indent="0">
              <a:buNone/>
            </a:pPr>
            <a:endParaRPr lang="sv-SE" sz="2000" dirty="0" smtClean="0"/>
          </a:p>
          <a:p>
            <a:pPr marL="0" indent="0">
              <a:buNone/>
            </a:pPr>
            <a:r>
              <a:rPr lang="sv-SE" sz="2000" dirty="0" smtClean="0"/>
              <a:t>Cafeterian har som mål att vara öppen 1 timme före match samt stängning 1 timme efter avslutad match.</a:t>
            </a:r>
          </a:p>
          <a:p>
            <a:pPr marL="0" indent="0">
              <a:buNone/>
            </a:pPr>
            <a:endParaRPr lang="sv-SE" sz="2000" dirty="0" smtClean="0"/>
          </a:p>
          <a:p>
            <a:pPr marL="0" indent="0">
              <a:buNone/>
            </a:pPr>
            <a:r>
              <a:rPr lang="sv-SE" sz="2000" dirty="0" smtClean="0"/>
              <a:t>Vid samtliga matcher ska cafeterian vara öppen.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093132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235723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Tjejlaget </a:t>
            </a:r>
            <a:r>
              <a:rPr lang="sv-SE" sz="1100" dirty="0" smtClean="0"/>
              <a:t>sid 20</a:t>
            </a:r>
            <a:endParaRPr lang="sv-SE" sz="1100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1"/>
          </p:nvPr>
        </p:nvSpPr>
        <p:spPr>
          <a:xfrm>
            <a:off x="838200" y="1078302"/>
            <a:ext cx="5181600" cy="54432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sv-SE" b="1" u="sng" dirty="0" smtClean="0"/>
          </a:p>
          <a:p>
            <a:pPr marL="0" indent="0">
              <a:buNone/>
            </a:pPr>
            <a:r>
              <a:rPr lang="sv-SE" b="1" u="sng" dirty="0" smtClean="0"/>
              <a:t>Säsongsplanering – målsättning</a:t>
            </a:r>
          </a:p>
          <a:p>
            <a:r>
              <a:rPr lang="sv-SE" dirty="0" smtClean="0"/>
              <a:t>IS: 2 ggr/veckan</a:t>
            </a:r>
          </a:p>
          <a:p>
            <a:r>
              <a:rPr lang="sv-SE" dirty="0" smtClean="0"/>
              <a:t>FYS: Integrerad i uppvärmningen</a:t>
            </a:r>
          </a:p>
          <a:p>
            <a:r>
              <a:rPr lang="sv-SE" dirty="0" smtClean="0"/>
              <a:t>MATCHER: ca 5-7 tillfällen/säsong - jämnt indelade lag</a:t>
            </a:r>
          </a:p>
          <a:p>
            <a:pPr marL="0" indent="0">
              <a:buNone/>
            </a:pPr>
            <a:endParaRPr lang="sv-SE" b="1" u="sng" dirty="0" smtClean="0"/>
          </a:p>
          <a:p>
            <a:pPr marL="0" indent="0">
              <a:buNone/>
            </a:pPr>
            <a:r>
              <a:rPr lang="sv-SE" b="1" u="sng" dirty="0" smtClean="0"/>
              <a:t>Mål</a:t>
            </a:r>
          </a:p>
          <a:p>
            <a:r>
              <a:rPr lang="sv-SE" dirty="0" smtClean="0"/>
              <a:t>Utveckla hockeygrunder. Fokus på skridsko- och klubbteknik</a:t>
            </a:r>
          </a:p>
          <a:p>
            <a:r>
              <a:rPr lang="sv-SE" dirty="0" smtClean="0"/>
              <a:t>Skapa trygghet, kamratskap och glädje till hockeyn.</a:t>
            </a:r>
          </a:p>
          <a:p>
            <a:r>
              <a:rPr lang="sv-SE" dirty="0" smtClean="0"/>
              <a:t>Alla är välkomna!</a:t>
            </a:r>
          </a:p>
          <a:p>
            <a:pPr>
              <a:buFontTx/>
              <a:buChar char="-"/>
            </a:pPr>
            <a:endParaRPr lang="sv-SE" dirty="0" smtClean="0"/>
          </a:p>
          <a:p>
            <a:pPr marL="0" indent="0">
              <a:buNone/>
            </a:pPr>
            <a:r>
              <a:rPr lang="sv-SE" b="1" u="sng" dirty="0" smtClean="0"/>
              <a:t>Matcher</a:t>
            </a:r>
          </a:p>
          <a:p>
            <a:r>
              <a:rPr lang="sv-SE" dirty="0" smtClean="0"/>
              <a:t>Alla ska bli erbjudna att spela lika många matcher under säsongen.</a:t>
            </a:r>
          </a:p>
          <a:p>
            <a:r>
              <a:rPr lang="sv-SE" dirty="0" smtClean="0"/>
              <a:t>Alla uttagna spelare skall erbjudas lika mycket speltid vid match.</a:t>
            </a:r>
          </a:p>
          <a:p>
            <a:r>
              <a:rPr lang="sv-SE" dirty="0" smtClean="0"/>
              <a:t>Matchning/Toppning är inte tillåtet.</a:t>
            </a:r>
          </a:p>
          <a:p>
            <a:r>
              <a:rPr lang="sv-SE" dirty="0" smtClean="0"/>
              <a:t>1 målvakt plus 9-12 utespelare är optimalt.</a:t>
            </a:r>
          </a:p>
          <a:p>
            <a:r>
              <a:rPr lang="sv-SE" dirty="0" smtClean="0"/>
              <a:t>Endast vänskapsmatcher/poolspel enligt Örebro- och Västmanlands Läns Ishockeyförbunds riktlinjer och bestämmelser.</a:t>
            </a:r>
          </a:p>
          <a:p>
            <a:r>
              <a:rPr lang="sv-SE" dirty="0" smtClean="0"/>
              <a:t>Kallelser via laget/Facebook.</a:t>
            </a:r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sz="half" idx="2"/>
          </p:nvPr>
        </p:nvSpPr>
        <p:spPr>
          <a:xfrm>
            <a:off x="6172200" y="1078302"/>
            <a:ext cx="5181600" cy="54432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marL="266700" indent="0">
              <a:buNone/>
            </a:pPr>
            <a:endParaRPr lang="sv-SE" b="1" u="sng" dirty="0" smtClean="0"/>
          </a:p>
          <a:p>
            <a:pPr marL="266700" indent="0">
              <a:buNone/>
            </a:pPr>
            <a:r>
              <a:rPr lang="sv-SE" b="1" u="sng" dirty="0" smtClean="0"/>
              <a:t>Träning</a:t>
            </a:r>
          </a:p>
          <a:p>
            <a:pPr marL="723900" indent="-457200"/>
            <a:r>
              <a:rPr lang="sv-SE" dirty="0" smtClean="0"/>
              <a:t>Bra träning för denna årskull skall vara planerad, individanpassad, allsidig och kontinuerlig.</a:t>
            </a:r>
          </a:p>
          <a:p>
            <a:pPr marL="723900" indent="-457200"/>
            <a:r>
              <a:rPr lang="sv-SE" dirty="0" smtClean="0"/>
              <a:t>Anpassa övningarna. Från det lätta till det svåra. Barn behöver lyckas!</a:t>
            </a:r>
          </a:p>
          <a:p>
            <a:pPr marL="723900" indent="-457200"/>
            <a:r>
              <a:rPr lang="sv-SE" dirty="0" smtClean="0"/>
              <a:t>Hockeygrunder</a:t>
            </a:r>
          </a:p>
          <a:p>
            <a:pPr marL="723900" indent="-457200"/>
            <a:r>
              <a:rPr lang="sv-SE" dirty="0" smtClean="0"/>
              <a:t>Nivåanpassning i viss mån för stimulans och glädjefyllda träningar.</a:t>
            </a:r>
          </a:p>
          <a:p>
            <a:pPr marL="723900" indent="-457200"/>
            <a:r>
              <a:rPr lang="sv-SE" dirty="0" smtClean="0"/>
              <a:t>Tävla!</a:t>
            </a:r>
          </a:p>
          <a:p>
            <a:pPr marL="723900" indent="-457200"/>
            <a:r>
              <a:rPr lang="sv-SE" dirty="0" smtClean="0"/>
              <a:t>Spelare kan träna med pojklag för att få mer istid, oavsett nivå på spelaren. Syftet är att skapa stimulans och utveckling.  </a:t>
            </a:r>
          </a:p>
          <a:p>
            <a:pPr marL="723900" indent="-457200"/>
            <a:r>
              <a:rPr lang="sv-SE" dirty="0" smtClean="0"/>
              <a:t>Grundförutsättning är att man tränar med sin egen ålderskull. Tränarna i lagen tar beslut om vem, när och var.</a:t>
            </a:r>
          </a:p>
          <a:p>
            <a:pPr marL="723900" indent="-457200"/>
            <a:r>
              <a:rPr lang="sv-SE" dirty="0" smtClean="0"/>
              <a:t>Tränarna ska ha en bra dialog med intilliggande årskullar gällande samträningar samt upp- och nedflyttning av spelare.</a:t>
            </a:r>
          </a:p>
          <a:p>
            <a:pPr marL="723900" indent="-457200"/>
            <a:r>
              <a:rPr lang="sv-SE" dirty="0" smtClean="0"/>
              <a:t>Stationsträning, mycket smålagsspel är starka rekommendationer.</a:t>
            </a:r>
          </a:p>
          <a:p>
            <a:pPr marL="723900" indent="-457200"/>
            <a:endParaRPr lang="sv-SE" dirty="0"/>
          </a:p>
          <a:p>
            <a:pPr marL="266700" indent="0">
              <a:buNone/>
            </a:pPr>
            <a:r>
              <a:rPr lang="sv-SE" b="1" u="sng" dirty="0" smtClean="0"/>
              <a:t>Utbildningar</a:t>
            </a:r>
          </a:p>
          <a:p>
            <a:pPr marL="723900" indent="-457200"/>
            <a:r>
              <a:rPr lang="sv-SE" dirty="0" smtClean="0"/>
              <a:t>Fortlöpande tränarutbildningar</a:t>
            </a:r>
          </a:p>
          <a:p>
            <a:pPr marL="723900" indent="-457200"/>
            <a:r>
              <a:rPr lang="sv-SE" dirty="0" smtClean="0"/>
              <a:t>Materialförvaltare</a:t>
            </a:r>
          </a:p>
          <a:p>
            <a:pPr marL="723900" indent="-457200"/>
            <a:r>
              <a:rPr lang="sv-SE" dirty="0" smtClean="0"/>
              <a:t>Målvaktstränare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2486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199" y="143745"/>
            <a:ext cx="10515600" cy="635902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Övriga Punkter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199" y="875900"/>
            <a:ext cx="11039375" cy="560190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sv-SE" sz="1600" dirty="0" smtClean="0"/>
              <a:t>Var i tid innan träningarna </a:t>
            </a:r>
          </a:p>
          <a:p>
            <a:r>
              <a:rPr lang="sv-SE" sz="1600" dirty="0" smtClean="0"/>
              <a:t>Poolspel</a:t>
            </a:r>
          </a:p>
          <a:p>
            <a:pPr lvl="1"/>
            <a:r>
              <a:rPr lang="sv-SE" sz="1600" dirty="0" smtClean="0"/>
              <a:t>10-11 </a:t>
            </a:r>
            <a:r>
              <a:rPr lang="sv-SE" sz="1600" dirty="0" err="1" smtClean="0"/>
              <a:t>st</a:t>
            </a:r>
            <a:r>
              <a:rPr lang="sv-SE" sz="1600" dirty="0" smtClean="0"/>
              <a:t> planerade </a:t>
            </a:r>
          </a:p>
          <a:p>
            <a:pPr lvl="2"/>
            <a:r>
              <a:rPr lang="sv-SE" sz="1600" dirty="0" smtClean="0"/>
              <a:t>varannan helg</a:t>
            </a:r>
          </a:p>
          <a:p>
            <a:pPr lvl="2"/>
            <a:r>
              <a:rPr lang="sv-SE" sz="1600" dirty="0" smtClean="0"/>
              <a:t>2021 24 okt - 19 dec </a:t>
            </a:r>
          </a:p>
          <a:p>
            <a:pPr lvl="2"/>
            <a:r>
              <a:rPr lang="sv-SE" sz="1600" dirty="0" smtClean="0"/>
              <a:t>2022 09 jan - 27 feb</a:t>
            </a:r>
          </a:p>
          <a:p>
            <a:pPr lvl="1"/>
            <a:r>
              <a:rPr lang="sv-SE" sz="1600" dirty="0" smtClean="0"/>
              <a:t>Hemmapoolspel</a:t>
            </a:r>
          </a:p>
          <a:p>
            <a:pPr lvl="2"/>
            <a:r>
              <a:rPr lang="sv-SE" sz="1600" dirty="0" smtClean="0"/>
              <a:t>21 november</a:t>
            </a:r>
          </a:p>
          <a:p>
            <a:pPr lvl="2"/>
            <a:r>
              <a:rPr lang="sv-SE" sz="1600" dirty="0" smtClean="0"/>
              <a:t>27 februari</a:t>
            </a:r>
          </a:p>
          <a:p>
            <a:pPr lvl="2"/>
            <a:endParaRPr lang="sv-SE" sz="1600" dirty="0" smtClean="0"/>
          </a:p>
          <a:p>
            <a:r>
              <a:rPr lang="sv-SE" sz="1600" dirty="0" smtClean="0"/>
              <a:t>Godis och läsk innan/under match</a:t>
            </a:r>
          </a:p>
          <a:p>
            <a:pPr marL="0" indent="0">
              <a:buNone/>
            </a:pPr>
            <a:r>
              <a:rPr lang="sv-SE" sz="1600" b="1" u="sng" dirty="0" smtClean="0"/>
              <a:t>Ansvariga</a:t>
            </a:r>
          </a:p>
          <a:p>
            <a:r>
              <a:rPr lang="sv-SE" sz="1600" dirty="0" smtClean="0"/>
              <a:t>Försäljningar</a:t>
            </a:r>
          </a:p>
          <a:p>
            <a:r>
              <a:rPr lang="sv-SE" sz="1600" dirty="0" smtClean="0"/>
              <a:t>Tränare</a:t>
            </a:r>
          </a:p>
          <a:p>
            <a:r>
              <a:rPr lang="sv-SE" sz="1600" dirty="0" smtClean="0"/>
              <a:t>Materialare</a:t>
            </a:r>
          </a:p>
          <a:p>
            <a:r>
              <a:rPr lang="sv-SE" sz="1600" dirty="0" smtClean="0"/>
              <a:t>Cafeteria/Båsschema</a:t>
            </a:r>
            <a:endParaRPr lang="sv-SE" sz="1600" dirty="0" smtClean="0"/>
          </a:p>
        </p:txBody>
      </p:sp>
    </p:spTree>
    <p:extLst>
      <p:ext uri="{BB962C8B-B14F-4D97-AF65-F5344CB8AC3E}">
        <p14:creationId xmlns:p14="http://schemas.microsoft.com/office/powerpoint/2010/main" val="2977280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772</Words>
  <Application>Microsoft Office PowerPoint</Application>
  <PresentationFormat>Bredbild</PresentationFormat>
  <Paragraphs>110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PowerPoint-presentation</vt:lpstr>
      <vt:lpstr>Agenda</vt:lpstr>
      <vt:lpstr>FÖRENINGSINFORMATION/VERKSAMHETSIDÉ sid 2</vt:lpstr>
      <vt:lpstr>MÅLSÄTTNING Hällefors IK sid 4</vt:lpstr>
      <vt:lpstr>Medlemsmsavgifter sid 6</vt:lpstr>
      <vt:lpstr>CAFETERIAN sid 7</vt:lpstr>
      <vt:lpstr>Tjejlaget sid 20</vt:lpstr>
      <vt:lpstr>Övriga Punkter</vt:lpstr>
    </vt:vector>
  </TitlesOfParts>
  <Company>Ovako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Nilsson Robert</dc:creator>
  <cp:lastModifiedBy>Nilsson Robert</cp:lastModifiedBy>
  <cp:revision>13</cp:revision>
  <cp:lastPrinted>2021-10-31T10:42:21Z</cp:lastPrinted>
  <dcterms:created xsi:type="dcterms:W3CDTF">2021-10-31T08:12:39Z</dcterms:created>
  <dcterms:modified xsi:type="dcterms:W3CDTF">2021-10-31T10:43:47Z</dcterms:modified>
</cp:coreProperties>
</file>