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9" r:id="rId4"/>
    <p:sldId id="260" r:id="rId5"/>
    <p:sldId id="265" r:id="rId6"/>
    <p:sldId id="264" r:id="rId7"/>
    <p:sldId id="268" r:id="rId8"/>
    <p:sldId id="269" r:id="rId9"/>
    <p:sldId id="270" r:id="rId10"/>
    <p:sldId id="271" r:id="rId11"/>
    <p:sldId id="272" r:id="rId12"/>
    <p:sldId id="273" r:id="rId13"/>
    <p:sldId id="274" r:id="rId14"/>
    <p:sldId id="275" r:id="rId15"/>
    <p:sldId id="276" r:id="rId16"/>
    <p:sldId id="27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15AEDC-48EC-4162-9FAB-6E3E517F5388}" v="32" dt="2024-02-08T16:31:17.1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 Edberg" userId="dab00668-477f-42da-bde1-4c0597e39f06" providerId="ADAL" clId="{1015AEDC-48EC-4162-9FAB-6E3E517F5388}"/>
    <pc:docChg chg="modSld">
      <pc:chgData name="Stefan Edberg" userId="dab00668-477f-42da-bde1-4c0597e39f06" providerId="ADAL" clId="{1015AEDC-48EC-4162-9FAB-6E3E517F5388}" dt="2024-02-13T12:11:44.471" v="2" actId="20577"/>
      <pc:docMkLst>
        <pc:docMk/>
      </pc:docMkLst>
      <pc:sldChg chg="modSp mod">
        <pc:chgData name="Stefan Edberg" userId="dab00668-477f-42da-bde1-4c0597e39f06" providerId="ADAL" clId="{1015AEDC-48EC-4162-9FAB-6E3E517F5388}" dt="2024-02-13T12:11:44.471" v="2" actId="20577"/>
        <pc:sldMkLst>
          <pc:docMk/>
          <pc:sldMk cId="1898971199" sldId="270"/>
        </pc:sldMkLst>
        <pc:spChg chg="mod">
          <ac:chgData name="Stefan Edberg" userId="dab00668-477f-42da-bde1-4c0597e39f06" providerId="ADAL" clId="{1015AEDC-48EC-4162-9FAB-6E3E517F5388}" dt="2024-02-13T12:11:44.471" v="2" actId="20577"/>
          <ac:spMkLst>
            <pc:docMk/>
            <pc:sldMk cId="1898971199" sldId="270"/>
            <ac:spMk id="3" creationId="{98A2612E-97D3-C980-1545-47A7946A48E5}"/>
          </ac:spMkLst>
        </pc:spChg>
      </pc:sldChg>
    </pc:docChg>
  </pc:docChgLst>
  <pc:docChgLst>
    <pc:chgData name="Edberg Stefan" userId="dab00668-477f-42da-bde1-4c0597e39f06" providerId="ADAL" clId="{1015AEDC-48EC-4162-9FAB-6E3E517F5388}"/>
    <pc:docChg chg="undo custSel addSld delSld modSld">
      <pc:chgData name="Edberg Stefan" userId="dab00668-477f-42da-bde1-4c0597e39f06" providerId="ADAL" clId="{1015AEDC-48EC-4162-9FAB-6E3E517F5388}" dt="2024-02-08T16:31:27.903" v="4249" actId="27614"/>
      <pc:docMkLst>
        <pc:docMk/>
      </pc:docMkLst>
      <pc:sldChg chg="addSp delSp modSp new mod setBg delDesignElem">
        <pc:chgData name="Edberg Stefan" userId="dab00668-477f-42da-bde1-4c0597e39f06" providerId="ADAL" clId="{1015AEDC-48EC-4162-9FAB-6E3E517F5388}" dt="2024-02-07T09:40:43.282" v="3882"/>
        <pc:sldMkLst>
          <pc:docMk/>
          <pc:sldMk cId="1403500194" sldId="257"/>
        </pc:sldMkLst>
        <pc:spChg chg="del">
          <ac:chgData name="Edberg Stefan" userId="dab00668-477f-42da-bde1-4c0597e39f06" providerId="ADAL" clId="{1015AEDC-48EC-4162-9FAB-6E3E517F5388}" dt="2024-01-12T10:50:13.909" v="131" actId="21"/>
          <ac:spMkLst>
            <pc:docMk/>
            <pc:sldMk cId="1403500194" sldId="257"/>
            <ac:spMk id="2" creationId="{E03ABFF0-DF83-BB39-6CD6-D297C9477E0E}"/>
          </ac:spMkLst>
        </pc:spChg>
        <pc:spChg chg="mod ord">
          <ac:chgData name="Edberg Stefan" userId="dab00668-477f-42da-bde1-4c0597e39f06" providerId="ADAL" clId="{1015AEDC-48EC-4162-9FAB-6E3E517F5388}" dt="2024-01-12T12:18:37.789" v="2766" actId="1076"/>
          <ac:spMkLst>
            <pc:docMk/>
            <pc:sldMk cId="1403500194" sldId="257"/>
            <ac:spMk id="3" creationId="{BFB14670-3CB6-FF2A-0C85-44E811F74E3D}"/>
          </ac:spMkLst>
        </pc:spChg>
        <pc:spChg chg="add del">
          <ac:chgData name="Edberg Stefan" userId="dab00668-477f-42da-bde1-4c0597e39f06" providerId="ADAL" clId="{1015AEDC-48EC-4162-9FAB-6E3E517F5388}" dt="2024-02-07T09:40:43.282" v="3882"/>
          <ac:spMkLst>
            <pc:docMk/>
            <pc:sldMk cId="1403500194" sldId="257"/>
            <ac:spMk id="10" creationId="{E09CCB3F-DBCE-4964-9E34-8C5DE80EF4B5}"/>
          </ac:spMkLst>
        </pc:spChg>
        <pc:spChg chg="add del">
          <ac:chgData name="Edberg Stefan" userId="dab00668-477f-42da-bde1-4c0597e39f06" providerId="ADAL" clId="{1015AEDC-48EC-4162-9FAB-6E3E517F5388}" dt="2024-02-07T09:40:43.282" v="3882"/>
          <ac:spMkLst>
            <pc:docMk/>
            <pc:sldMk cId="1403500194" sldId="257"/>
            <ac:spMk id="12" creationId="{1DFF944F-74BA-483A-82C0-64E3AAF4AE98}"/>
          </ac:spMkLst>
        </pc:spChg>
        <pc:grpChg chg="add del">
          <ac:chgData name="Edberg Stefan" userId="dab00668-477f-42da-bde1-4c0597e39f06" providerId="ADAL" clId="{1015AEDC-48EC-4162-9FAB-6E3E517F5388}" dt="2024-02-07T09:40:43.282" v="3882"/>
          <ac:grpSpMkLst>
            <pc:docMk/>
            <pc:sldMk cId="1403500194" sldId="257"/>
            <ac:grpSpMk id="14" creationId="{A9733A91-F958-4629-801A-3F6F1E09AD64}"/>
          </ac:grpSpMkLst>
        </pc:grpChg>
        <pc:picChg chg="add mod">
          <ac:chgData name="Edberg Stefan" userId="dab00668-477f-42da-bde1-4c0597e39f06" providerId="ADAL" clId="{1015AEDC-48EC-4162-9FAB-6E3E517F5388}" dt="2024-01-12T12:18:09.299" v="2763" actId="26606"/>
          <ac:picMkLst>
            <pc:docMk/>
            <pc:sldMk cId="1403500194" sldId="257"/>
            <ac:picMk id="5" creationId="{464C08F4-565D-D711-EF49-32716868014F}"/>
          </ac:picMkLst>
        </pc:picChg>
      </pc:sldChg>
      <pc:sldChg chg="new del">
        <pc:chgData name="Edberg Stefan" userId="dab00668-477f-42da-bde1-4c0597e39f06" providerId="ADAL" clId="{1015AEDC-48EC-4162-9FAB-6E3E517F5388}" dt="2024-01-12T10:55:31.529" v="151" actId="47"/>
        <pc:sldMkLst>
          <pc:docMk/>
          <pc:sldMk cId="2068682913" sldId="258"/>
        </pc:sldMkLst>
      </pc:sldChg>
      <pc:sldChg chg="modSp mod">
        <pc:chgData name="Edberg Stefan" userId="dab00668-477f-42da-bde1-4c0597e39f06" providerId="ADAL" clId="{1015AEDC-48EC-4162-9FAB-6E3E517F5388}" dt="2024-01-12T10:55:14.670" v="146" actId="27636"/>
        <pc:sldMkLst>
          <pc:docMk/>
          <pc:sldMk cId="3988413514" sldId="260"/>
        </pc:sldMkLst>
        <pc:spChg chg="mod">
          <ac:chgData name="Edberg Stefan" userId="dab00668-477f-42da-bde1-4c0597e39f06" providerId="ADAL" clId="{1015AEDC-48EC-4162-9FAB-6E3E517F5388}" dt="2024-01-12T10:55:14.670" v="146" actId="27636"/>
          <ac:spMkLst>
            <pc:docMk/>
            <pc:sldMk cId="3988413514" sldId="260"/>
            <ac:spMk id="6" creationId="{663FE1E1-DB02-B357-CE78-4CA2458C1F64}"/>
          </ac:spMkLst>
        </pc:spChg>
      </pc:sldChg>
      <pc:sldChg chg="modSp mod">
        <pc:chgData name="Edberg Stefan" userId="dab00668-477f-42da-bde1-4c0597e39f06" providerId="ADAL" clId="{1015AEDC-48EC-4162-9FAB-6E3E517F5388}" dt="2024-02-08T16:31:17.198" v="4247"/>
        <pc:sldMkLst>
          <pc:docMk/>
          <pc:sldMk cId="4092838954" sldId="264"/>
        </pc:sldMkLst>
        <pc:spChg chg="mod">
          <ac:chgData name="Edberg Stefan" userId="dab00668-477f-42da-bde1-4c0597e39f06" providerId="ADAL" clId="{1015AEDC-48EC-4162-9FAB-6E3E517F5388}" dt="2024-02-08T16:31:17.198" v="4247"/>
          <ac:spMkLst>
            <pc:docMk/>
            <pc:sldMk cId="4092838954" sldId="264"/>
            <ac:spMk id="4" creationId="{12DB0B4B-B9D8-EA8D-60CD-A440F2F0923C}"/>
          </ac:spMkLst>
        </pc:spChg>
        <pc:spChg chg="mod">
          <ac:chgData name="Edberg Stefan" userId="dab00668-477f-42da-bde1-4c0597e39f06" providerId="ADAL" clId="{1015AEDC-48EC-4162-9FAB-6E3E517F5388}" dt="2024-02-08T16:31:17.198" v="4247"/>
          <ac:spMkLst>
            <pc:docMk/>
            <pc:sldMk cId="4092838954" sldId="264"/>
            <ac:spMk id="6" creationId="{EA31CE99-AA17-0FF1-F86B-33A9BE49AED1}"/>
          </ac:spMkLst>
        </pc:spChg>
      </pc:sldChg>
      <pc:sldChg chg="modSp mod">
        <pc:chgData name="Edberg Stefan" userId="dab00668-477f-42da-bde1-4c0597e39f06" providerId="ADAL" clId="{1015AEDC-48EC-4162-9FAB-6E3E517F5388}" dt="2024-01-12T10:55:14.688" v="147" actId="27636"/>
        <pc:sldMkLst>
          <pc:docMk/>
          <pc:sldMk cId="1562848033" sldId="265"/>
        </pc:sldMkLst>
        <pc:spChg chg="mod">
          <ac:chgData name="Edberg Stefan" userId="dab00668-477f-42da-bde1-4c0597e39f06" providerId="ADAL" clId="{1015AEDC-48EC-4162-9FAB-6E3E517F5388}" dt="2024-01-12T10:55:14.688" v="147" actId="27636"/>
          <ac:spMkLst>
            <pc:docMk/>
            <pc:sldMk cId="1562848033" sldId="265"/>
            <ac:spMk id="6" creationId="{68A5CF7E-BB1E-F1F6-FD6E-D54CC9E7E340}"/>
          </ac:spMkLst>
        </pc:spChg>
      </pc:sldChg>
      <pc:sldChg chg="modSp mod">
        <pc:chgData name="Edberg Stefan" userId="dab00668-477f-42da-bde1-4c0597e39f06" providerId="ADAL" clId="{1015AEDC-48EC-4162-9FAB-6E3E517F5388}" dt="2024-01-12T10:55:14.719" v="150" actId="27636"/>
        <pc:sldMkLst>
          <pc:docMk/>
          <pc:sldMk cId="1924838912" sldId="268"/>
        </pc:sldMkLst>
        <pc:spChg chg="mod">
          <ac:chgData name="Edberg Stefan" userId="dab00668-477f-42da-bde1-4c0597e39f06" providerId="ADAL" clId="{1015AEDC-48EC-4162-9FAB-6E3E517F5388}" dt="2024-01-12T10:55:14.719" v="150" actId="27636"/>
          <ac:spMkLst>
            <pc:docMk/>
            <pc:sldMk cId="1924838912" sldId="268"/>
            <ac:spMk id="4" creationId="{DD4D529F-85E7-D962-68A9-981EA78F8E77}"/>
          </ac:spMkLst>
        </pc:spChg>
        <pc:spChg chg="mod">
          <ac:chgData name="Edberg Stefan" userId="dab00668-477f-42da-bde1-4c0597e39f06" providerId="ADAL" clId="{1015AEDC-48EC-4162-9FAB-6E3E517F5388}" dt="2024-01-12T10:55:14.716" v="149" actId="27636"/>
          <ac:spMkLst>
            <pc:docMk/>
            <pc:sldMk cId="1924838912" sldId="268"/>
            <ac:spMk id="6" creationId="{D3D6AC44-9428-DA14-7319-278598C42841}"/>
          </ac:spMkLst>
        </pc:spChg>
      </pc:sldChg>
      <pc:sldChg chg="addSp delSp modSp new mod setBg delDesignElem">
        <pc:chgData name="Edberg Stefan" userId="dab00668-477f-42da-bde1-4c0597e39f06" providerId="ADAL" clId="{1015AEDC-48EC-4162-9FAB-6E3E517F5388}" dt="2024-02-07T09:40:43.282" v="3882"/>
        <pc:sldMkLst>
          <pc:docMk/>
          <pc:sldMk cId="1187088410" sldId="269"/>
        </pc:sldMkLst>
        <pc:spChg chg="del">
          <ac:chgData name="Edberg Stefan" userId="dab00668-477f-42da-bde1-4c0597e39f06" providerId="ADAL" clId="{1015AEDC-48EC-4162-9FAB-6E3E517F5388}" dt="2024-01-12T11:04:03.100" v="556" actId="21"/>
          <ac:spMkLst>
            <pc:docMk/>
            <pc:sldMk cId="1187088410" sldId="269"/>
            <ac:spMk id="2" creationId="{5A0F50FC-BFD1-29D0-22E4-BDCFB7C41759}"/>
          </ac:spMkLst>
        </pc:spChg>
        <pc:spChg chg="mod ord">
          <ac:chgData name="Edberg Stefan" userId="dab00668-477f-42da-bde1-4c0597e39f06" providerId="ADAL" clId="{1015AEDC-48EC-4162-9FAB-6E3E517F5388}" dt="2024-01-12T18:25:29.089" v="3015" actId="20577"/>
          <ac:spMkLst>
            <pc:docMk/>
            <pc:sldMk cId="1187088410" sldId="269"/>
            <ac:spMk id="3" creationId="{7DF9F78C-CD3C-72D1-D455-135687949A21}"/>
          </ac:spMkLst>
        </pc:spChg>
        <pc:spChg chg="add del">
          <ac:chgData name="Edberg Stefan" userId="dab00668-477f-42da-bde1-4c0597e39f06" providerId="ADAL" clId="{1015AEDC-48EC-4162-9FAB-6E3E517F5388}" dt="2024-02-07T09:40:43.282" v="3882"/>
          <ac:spMkLst>
            <pc:docMk/>
            <pc:sldMk cId="1187088410" sldId="269"/>
            <ac:spMk id="10" creationId="{89220CFE-A3C6-448E-A8C7-CEAED9325576}"/>
          </ac:spMkLst>
        </pc:spChg>
        <pc:spChg chg="add del">
          <ac:chgData name="Edberg Stefan" userId="dab00668-477f-42da-bde1-4c0597e39f06" providerId="ADAL" clId="{1015AEDC-48EC-4162-9FAB-6E3E517F5388}" dt="2024-02-07T09:40:43.282" v="3882"/>
          <ac:spMkLst>
            <pc:docMk/>
            <pc:sldMk cId="1187088410" sldId="269"/>
            <ac:spMk id="12" creationId="{2E91ED80-632C-4328-8E5C-0CAF33E77C7E}"/>
          </ac:spMkLst>
        </pc:spChg>
        <pc:grpChg chg="add del">
          <ac:chgData name="Edberg Stefan" userId="dab00668-477f-42da-bde1-4c0597e39f06" providerId="ADAL" clId="{1015AEDC-48EC-4162-9FAB-6E3E517F5388}" dt="2024-02-07T09:40:43.282" v="3882"/>
          <ac:grpSpMkLst>
            <pc:docMk/>
            <pc:sldMk cId="1187088410" sldId="269"/>
            <ac:grpSpMk id="14" creationId="{13A271B6-83F2-4E87-A6AD-450F042D3D0C}"/>
          </ac:grpSpMkLst>
        </pc:grpChg>
        <pc:picChg chg="add mod">
          <ac:chgData name="Edberg Stefan" userId="dab00668-477f-42da-bde1-4c0597e39f06" providerId="ADAL" clId="{1015AEDC-48EC-4162-9FAB-6E3E517F5388}" dt="2024-01-12T12:17:58.079" v="2762" actId="26606"/>
          <ac:picMkLst>
            <pc:docMk/>
            <pc:sldMk cId="1187088410" sldId="269"/>
            <ac:picMk id="5" creationId="{F72C83BE-A96C-C19E-80F4-65280A896C94}"/>
          </ac:picMkLst>
        </pc:picChg>
      </pc:sldChg>
      <pc:sldChg chg="delSp modSp new mod">
        <pc:chgData name="Edberg Stefan" userId="dab00668-477f-42da-bde1-4c0597e39f06" providerId="ADAL" clId="{1015AEDC-48EC-4162-9FAB-6E3E517F5388}" dt="2024-01-30T17:39:38.445" v="3830" actId="14100"/>
        <pc:sldMkLst>
          <pc:docMk/>
          <pc:sldMk cId="1898971199" sldId="270"/>
        </pc:sldMkLst>
        <pc:spChg chg="del">
          <ac:chgData name="Edberg Stefan" userId="dab00668-477f-42da-bde1-4c0597e39f06" providerId="ADAL" clId="{1015AEDC-48EC-4162-9FAB-6E3E517F5388}" dt="2024-01-12T11:07:48.875" v="589" actId="21"/>
          <ac:spMkLst>
            <pc:docMk/>
            <pc:sldMk cId="1898971199" sldId="270"/>
            <ac:spMk id="2" creationId="{57E618A9-DF35-1B5F-53A2-384404A044A2}"/>
          </ac:spMkLst>
        </pc:spChg>
        <pc:spChg chg="mod">
          <ac:chgData name="Edberg Stefan" userId="dab00668-477f-42da-bde1-4c0597e39f06" providerId="ADAL" clId="{1015AEDC-48EC-4162-9FAB-6E3E517F5388}" dt="2024-01-30T17:39:38.445" v="3830" actId="14100"/>
          <ac:spMkLst>
            <pc:docMk/>
            <pc:sldMk cId="1898971199" sldId="270"/>
            <ac:spMk id="3" creationId="{98A2612E-97D3-C980-1545-47A7946A48E5}"/>
          </ac:spMkLst>
        </pc:spChg>
      </pc:sldChg>
      <pc:sldChg chg="addSp delSp modSp new mod setBg delDesignElem">
        <pc:chgData name="Edberg Stefan" userId="dab00668-477f-42da-bde1-4c0597e39f06" providerId="ADAL" clId="{1015AEDC-48EC-4162-9FAB-6E3E517F5388}" dt="2024-02-08T16:31:17.198" v="4247"/>
        <pc:sldMkLst>
          <pc:docMk/>
          <pc:sldMk cId="3485679081" sldId="271"/>
        </pc:sldMkLst>
        <pc:spChg chg="del">
          <ac:chgData name="Edberg Stefan" userId="dab00668-477f-42da-bde1-4c0597e39f06" providerId="ADAL" clId="{1015AEDC-48EC-4162-9FAB-6E3E517F5388}" dt="2024-01-12T11:10:40.557" v="818" actId="21"/>
          <ac:spMkLst>
            <pc:docMk/>
            <pc:sldMk cId="3485679081" sldId="271"/>
            <ac:spMk id="2" creationId="{13E7FD33-2B8F-31BF-B1B3-39F940C9CE5A}"/>
          </ac:spMkLst>
        </pc:spChg>
        <pc:spChg chg="mod ord">
          <ac:chgData name="Edberg Stefan" userId="dab00668-477f-42da-bde1-4c0597e39f06" providerId="ADAL" clId="{1015AEDC-48EC-4162-9FAB-6E3E517F5388}" dt="2024-02-07T09:44:13.798" v="4245" actId="20577"/>
          <ac:spMkLst>
            <pc:docMk/>
            <pc:sldMk cId="3485679081" sldId="271"/>
            <ac:spMk id="3" creationId="{3FBC0731-24D3-83B5-34C4-7625E2AE7287}"/>
          </ac:spMkLst>
        </pc:spChg>
        <pc:spChg chg="add del">
          <ac:chgData name="Edberg Stefan" userId="dab00668-477f-42da-bde1-4c0597e39f06" providerId="ADAL" clId="{1015AEDC-48EC-4162-9FAB-6E3E517F5388}" dt="2024-02-08T16:31:17.198" v="4247"/>
          <ac:spMkLst>
            <pc:docMk/>
            <pc:sldMk cId="3485679081" sldId="271"/>
            <ac:spMk id="2052" creationId="{B9403C7F-76AE-4587-92A2-D4E41EBE68BD}"/>
          </ac:spMkLst>
        </pc:spChg>
        <pc:spChg chg="add del">
          <ac:chgData name="Edberg Stefan" userId="dab00668-477f-42da-bde1-4c0597e39f06" providerId="ADAL" clId="{1015AEDC-48EC-4162-9FAB-6E3E517F5388}" dt="2024-01-12T12:19:32.109" v="2769" actId="26606"/>
          <ac:spMkLst>
            <pc:docMk/>
            <pc:sldMk cId="3485679081" sldId="271"/>
            <ac:spMk id="2055" creationId="{89220CFE-A3C6-448E-A8C7-CEAED9325576}"/>
          </ac:spMkLst>
        </pc:spChg>
        <pc:spChg chg="add del">
          <ac:chgData name="Edberg Stefan" userId="dab00668-477f-42da-bde1-4c0597e39f06" providerId="ADAL" clId="{1015AEDC-48EC-4162-9FAB-6E3E517F5388}" dt="2024-01-12T12:19:32.109" v="2769" actId="26606"/>
          <ac:spMkLst>
            <pc:docMk/>
            <pc:sldMk cId="3485679081" sldId="271"/>
            <ac:spMk id="2057" creationId="{2E91ED80-632C-4328-8E5C-0CAF33E77C7E}"/>
          </ac:spMkLst>
        </pc:spChg>
        <pc:spChg chg="add del">
          <ac:chgData name="Edberg Stefan" userId="dab00668-477f-42da-bde1-4c0597e39f06" providerId="ADAL" clId="{1015AEDC-48EC-4162-9FAB-6E3E517F5388}" dt="2024-01-12T12:20:00.346" v="2776" actId="26606"/>
          <ac:spMkLst>
            <pc:docMk/>
            <pc:sldMk cId="3485679081" sldId="271"/>
            <ac:spMk id="2070" creationId="{89220CFE-A3C6-448E-A8C7-CEAED9325576}"/>
          </ac:spMkLst>
        </pc:spChg>
        <pc:spChg chg="add del">
          <ac:chgData name="Edberg Stefan" userId="dab00668-477f-42da-bde1-4c0597e39f06" providerId="ADAL" clId="{1015AEDC-48EC-4162-9FAB-6E3E517F5388}" dt="2024-01-12T12:20:00.346" v="2776" actId="26606"/>
          <ac:spMkLst>
            <pc:docMk/>
            <pc:sldMk cId="3485679081" sldId="271"/>
            <ac:spMk id="2071" creationId="{2E91ED80-632C-4328-8E5C-0CAF33E77C7E}"/>
          </ac:spMkLst>
        </pc:spChg>
        <pc:spChg chg="add del">
          <ac:chgData name="Edberg Stefan" userId="dab00668-477f-42da-bde1-4c0597e39f06" providerId="ADAL" clId="{1015AEDC-48EC-4162-9FAB-6E3E517F5388}" dt="2024-01-12T12:20:20.254" v="2782" actId="26606"/>
          <ac:spMkLst>
            <pc:docMk/>
            <pc:sldMk cId="3485679081" sldId="271"/>
            <ac:spMk id="2077" creationId="{E09CCB3F-DBCE-4964-9E34-8C5DE80EF4B5}"/>
          </ac:spMkLst>
        </pc:spChg>
        <pc:spChg chg="add del">
          <ac:chgData name="Edberg Stefan" userId="dab00668-477f-42da-bde1-4c0597e39f06" providerId="ADAL" clId="{1015AEDC-48EC-4162-9FAB-6E3E517F5388}" dt="2024-01-12T12:20:20.254" v="2782" actId="26606"/>
          <ac:spMkLst>
            <pc:docMk/>
            <pc:sldMk cId="3485679081" sldId="271"/>
            <ac:spMk id="2079" creationId="{1DFF944F-74BA-483A-82C0-64E3AAF4AE98}"/>
          </ac:spMkLst>
        </pc:spChg>
        <pc:spChg chg="add del">
          <ac:chgData name="Edberg Stefan" userId="dab00668-477f-42da-bde1-4c0597e39f06" providerId="ADAL" clId="{1015AEDC-48EC-4162-9FAB-6E3E517F5388}" dt="2024-02-07T09:40:43.282" v="3882"/>
          <ac:spMkLst>
            <pc:docMk/>
            <pc:sldMk cId="3485679081" sldId="271"/>
            <ac:spMk id="2091" creationId="{E09CCB3F-DBCE-4964-9E34-8C5DE80EF4B5}"/>
          </ac:spMkLst>
        </pc:spChg>
        <pc:spChg chg="add del">
          <ac:chgData name="Edberg Stefan" userId="dab00668-477f-42da-bde1-4c0597e39f06" providerId="ADAL" clId="{1015AEDC-48EC-4162-9FAB-6E3E517F5388}" dt="2024-02-07T09:40:43.282" v="3882"/>
          <ac:spMkLst>
            <pc:docMk/>
            <pc:sldMk cId="3485679081" sldId="271"/>
            <ac:spMk id="2093" creationId="{1DFF944F-74BA-483A-82C0-64E3AAF4AE98}"/>
          </ac:spMkLst>
        </pc:spChg>
        <pc:grpChg chg="add del">
          <ac:chgData name="Edberg Stefan" userId="dab00668-477f-42da-bde1-4c0597e39f06" providerId="ADAL" clId="{1015AEDC-48EC-4162-9FAB-6E3E517F5388}" dt="2024-02-08T16:31:17.198" v="4247"/>
          <ac:grpSpMkLst>
            <pc:docMk/>
            <pc:sldMk cId="3485679081" sldId="271"/>
            <ac:grpSpMk id="2053" creationId="{D6C71778-3DDA-4748-AEBB-2A4B75016325}"/>
          </ac:grpSpMkLst>
        </pc:grpChg>
        <pc:grpChg chg="add del">
          <ac:chgData name="Edberg Stefan" userId="dab00668-477f-42da-bde1-4c0597e39f06" providerId="ADAL" clId="{1015AEDC-48EC-4162-9FAB-6E3E517F5388}" dt="2024-01-12T12:19:32.109" v="2769" actId="26606"/>
          <ac:grpSpMkLst>
            <pc:docMk/>
            <pc:sldMk cId="3485679081" sldId="271"/>
            <ac:grpSpMk id="2059" creationId="{13A271B6-83F2-4E87-A6AD-450F042D3D0C}"/>
          </ac:grpSpMkLst>
        </pc:grpChg>
        <pc:grpChg chg="add del">
          <ac:chgData name="Edberg Stefan" userId="dab00668-477f-42da-bde1-4c0597e39f06" providerId="ADAL" clId="{1015AEDC-48EC-4162-9FAB-6E3E517F5388}" dt="2024-01-12T12:19:33.416" v="2771" actId="26606"/>
          <ac:grpSpMkLst>
            <pc:docMk/>
            <pc:sldMk cId="3485679081" sldId="271"/>
            <ac:grpSpMk id="2066" creationId="{6B975FEB-EB22-4265-87DB-98C8B1A03E61}"/>
          </ac:grpSpMkLst>
        </pc:grpChg>
        <pc:grpChg chg="add del">
          <ac:chgData name="Edberg Stefan" userId="dab00668-477f-42da-bde1-4c0597e39f06" providerId="ADAL" clId="{1015AEDC-48EC-4162-9FAB-6E3E517F5388}" dt="2024-01-12T12:20:00.346" v="2776" actId="26606"/>
          <ac:grpSpMkLst>
            <pc:docMk/>
            <pc:sldMk cId="3485679081" sldId="271"/>
            <ac:grpSpMk id="2072" creationId="{13A271B6-83F2-4E87-A6AD-450F042D3D0C}"/>
          </ac:grpSpMkLst>
        </pc:grpChg>
        <pc:grpChg chg="add del">
          <ac:chgData name="Edberg Stefan" userId="dab00668-477f-42da-bde1-4c0597e39f06" providerId="ADAL" clId="{1015AEDC-48EC-4162-9FAB-6E3E517F5388}" dt="2024-01-12T12:20:20.254" v="2782" actId="26606"/>
          <ac:grpSpMkLst>
            <pc:docMk/>
            <pc:sldMk cId="3485679081" sldId="271"/>
            <ac:grpSpMk id="2081" creationId="{A9733A91-F958-4629-801A-3F6F1E09AD64}"/>
          </ac:grpSpMkLst>
        </pc:grpChg>
        <pc:grpChg chg="add del">
          <ac:chgData name="Edberg Stefan" userId="dab00668-477f-42da-bde1-4c0597e39f06" providerId="ADAL" clId="{1015AEDC-48EC-4162-9FAB-6E3E517F5388}" dt="2024-02-07T09:40:43.282" v="3882"/>
          <ac:grpSpMkLst>
            <pc:docMk/>
            <pc:sldMk cId="3485679081" sldId="271"/>
            <ac:grpSpMk id="2095" creationId="{A9733A91-F958-4629-801A-3F6F1E09AD64}"/>
          </ac:grpSpMkLst>
        </pc:grpChg>
        <pc:picChg chg="add mod">
          <ac:chgData name="Edberg Stefan" userId="dab00668-477f-42da-bde1-4c0597e39f06" providerId="ADAL" clId="{1015AEDC-48EC-4162-9FAB-6E3E517F5388}" dt="2024-02-07T09:40:51.058" v="3883" actId="26606"/>
          <ac:picMkLst>
            <pc:docMk/>
            <pc:sldMk cId="3485679081" sldId="271"/>
            <ac:picMk id="2050" creationId="{DCAC5A23-4A9F-8EE5-979F-7CD117FBB65F}"/>
          </ac:picMkLst>
        </pc:picChg>
      </pc:sldChg>
      <pc:sldChg chg="addSp delSp modSp new mod setBg setClrOvrMap delDesignElem">
        <pc:chgData name="Edberg Stefan" userId="dab00668-477f-42da-bde1-4c0597e39f06" providerId="ADAL" clId="{1015AEDC-48EC-4162-9FAB-6E3E517F5388}" dt="2024-02-08T16:31:27.903" v="4249" actId="27614"/>
        <pc:sldMkLst>
          <pc:docMk/>
          <pc:sldMk cId="3682065785" sldId="272"/>
        </pc:sldMkLst>
        <pc:spChg chg="del">
          <ac:chgData name="Edberg Stefan" userId="dab00668-477f-42da-bde1-4c0597e39f06" providerId="ADAL" clId="{1015AEDC-48EC-4162-9FAB-6E3E517F5388}" dt="2024-01-12T11:20:15.091" v="1514" actId="21"/>
          <ac:spMkLst>
            <pc:docMk/>
            <pc:sldMk cId="3682065785" sldId="272"/>
            <ac:spMk id="2" creationId="{517480DC-2B79-90B3-2DF4-7C18BBD826A9}"/>
          </ac:spMkLst>
        </pc:spChg>
        <pc:spChg chg="mod ord">
          <ac:chgData name="Edberg Stefan" userId="dab00668-477f-42da-bde1-4c0597e39f06" providerId="ADAL" clId="{1015AEDC-48EC-4162-9FAB-6E3E517F5388}" dt="2024-01-12T18:20:58.112" v="3002" actId="20577"/>
          <ac:spMkLst>
            <pc:docMk/>
            <pc:sldMk cId="3682065785" sldId="272"/>
            <ac:spMk id="3" creationId="{2C38419E-97E3-F9CB-6653-760AE8A50770}"/>
          </ac:spMkLst>
        </pc:spChg>
        <pc:spChg chg="add">
          <ac:chgData name="Edberg Stefan" userId="dab00668-477f-42da-bde1-4c0597e39f06" providerId="ADAL" clId="{1015AEDC-48EC-4162-9FAB-6E3E517F5388}" dt="2024-02-08T16:31:22.648" v="4248" actId="26606"/>
          <ac:spMkLst>
            <pc:docMk/>
            <pc:sldMk cId="3682065785" sldId="272"/>
            <ac:spMk id="7" creationId="{91A19049-4FE8-4A2F-AEED-CF53C86D9B91}"/>
          </ac:spMkLst>
        </pc:spChg>
        <pc:spChg chg="add">
          <ac:chgData name="Edberg Stefan" userId="dab00668-477f-42da-bde1-4c0597e39f06" providerId="ADAL" clId="{1015AEDC-48EC-4162-9FAB-6E3E517F5388}" dt="2024-02-08T16:31:22.648" v="4248" actId="26606"/>
          <ac:spMkLst>
            <pc:docMk/>
            <pc:sldMk cId="3682065785" sldId="272"/>
            <ac:spMk id="8" creationId="{0EDFFA12-494E-4803-98D4-7815E65B915E}"/>
          </ac:spMkLst>
        </pc:spChg>
        <pc:spChg chg="add del">
          <ac:chgData name="Edberg Stefan" userId="dab00668-477f-42da-bde1-4c0597e39f06" providerId="ADAL" clId="{1015AEDC-48EC-4162-9FAB-6E3E517F5388}" dt="2024-02-07T09:40:43.282" v="3882"/>
          <ac:spMkLst>
            <pc:docMk/>
            <pc:sldMk cId="3682065785" sldId="272"/>
            <ac:spMk id="10" creationId="{91A19049-4FE8-4A2F-AEED-CF53C86D9B91}"/>
          </ac:spMkLst>
        </pc:spChg>
        <pc:spChg chg="add del">
          <ac:chgData name="Edberg Stefan" userId="dab00668-477f-42da-bde1-4c0597e39f06" providerId="ADAL" clId="{1015AEDC-48EC-4162-9FAB-6E3E517F5388}" dt="2024-02-07T09:40:43.282" v="3882"/>
          <ac:spMkLst>
            <pc:docMk/>
            <pc:sldMk cId="3682065785" sldId="272"/>
            <ac:spMk id="12" creationId="{0EDFFA12-494E-4803-98D4-7815E65B915E}"/>
          </ac:spMkLst>
        </pc:spChg>
        <pc:grpChg chg="add">
          <ac:chgData name="Edberg Stefan" userId="dab00668-477f-42da-bde1-4c0597e39f06" providerId="ADAL" clId="{1015AEDC-48EC-4162-9FAB-6E3E517F5388}" dt="2024-02-08T16:31:22.648" v="4248" actId="26606"/>
          <ac:grpSpMkLst>
            <pc:docMk/>
            <pc:sldMk cId="3682065785" sldId="272"/>
            <ac:grpSpMk id="9" creationId="{4989EFA4-96C5-4503-8017-D2CE662EB8F8}"/>
          </ac:grpSpMkLst>
        </pc:grpChg>
        <pc:grpChg chg="add del">
          <ac:chgData name="Edberg Stefan" userId="dab00668-477f-42da-bde1-4c0597e39f06" providerId="ADAL" clId="{1015AEDC-48EC-4162-9FAB-6E3E517F5388}" dt="2024-02-07T09:40:43.282" v="3882"/>
          <ac:grpSpMkLst>
            <pc:docMk/>
            <pc:sldMk cId="3682065785" sldId="272"/>
            <ac:grpSpMk id="14" creationId="{4989EFA4-96C5-4503-8017-D2CE662EB8F8}"/>
          </ac:grpSpMkLst>
        </pc:grpChg>
        <pc:picChg chg="add mod">
          <ac:chgData name="Edberg Stefan" userId="dab00668-477f-42da-bde1-4c0597e39f06" providerId="ADAL" clId="{1015AEDC-48EC-4162-9FAB-6E3E517F5388}" dt="2024-02-08T16:31:27.903" v="4249" actId="27614"/>
          <ac:picMkLst>
            <pc:docMk/>
            <pc:sldMk cId="3682065785" sldId="272"/>
            <ac:picMk id="5" creationId="{DEA259D0-EBC3-CCF7-1B69-BEB236A4618D}"/>
          </ac:picMkLst>
        </pc:picChg>
      </pc:sldChg>
      <pc:sldChg chg="addSp delSp modSp new mod setBg delDesignElem">
        <pc:chgData name="Edberg Stefan" userId="dab00668-477f-42da-bde1-4c0597e39f06" providerId="ADAL" clId="{1015AEDC-48EC-4162-9FAB-6E3E517F5388}" dt="2024-02-07T09:40:43.282" v="3882"/>
        <pc:sldMkLst>
          <pc:docMk/>
          <pc:sldMk cId="4039218637" sldId="273"/>
        </pc:sldMkLst>
        <pc:spChg chg="del">
          <ac:chgData name="Edberg Stefan" userId="dab00668-477f-42da-bde1-4c0597e39f06" providerId="ADAL" clId="{1015AEDC-48EC-4162-9FAB-6E3E517F5388}" dt="2024-01-12T11:23:22.897" v="1542" actId="21"/>
          <ac:spMkLst>
            <pc:docMk/>
            <pc:sldMk cId="4039218637" sldId="273"/>
            <ac:spMk id="2" creationId="{6332EBC2-8957-9722-0F45-B0FF308591C8}"/>
          </ac:spMkLst>
        </pc:spChg>
        <pc:spChg chg="mod ord">
          <ac:chgData name="Edberg Stefan" userId="dab00668-477f-42da-bde1-4c0597e39f06" providerId="ADAL" clId="{1015AEDC-48EC-4162-9FAB-6E3E517F5388}" dt="2024-01-12T12:22:45.825" v="2864" actId="20577"/>
          <ac:spMkLst>
            <pc:docMk/>
            <pc:sldMk cId="4039218637" sldId="273"/>
            <ac:spMk id="3" creationId="{E5C17CFD-02F5-8C5E-B5E4-234080BD98E3}"/>
          </ac:spMkLst>
        </pc:spChg>
        <pc:spChg chg="add del">
          <ac:chgData name="Edberg Stefan" userId="dab00668-477f-42da-bde1-4c0597e39f06" providerId="ADAL" clId="{1015AEDC-48EC-4162-9FAB-6E3E517F5388}" dt="2024-02-07T09:40:43.282" v="3882"/>
          <ac:spMkLst>
            <pc:docMk/>
            <pc:sldMk cId="4039218637" sldId="273"/>
            <ac:spMk id="3079" creationId="{BADDD09E-8094-4188-9090-C1C7840FE719}"/>
          </ac:spMkLst>
        </pc:spChg>
        <pc:spChg chg="add del">
          <ac:chgData name="Edberg Stefan" userId="dab00668-477f-42da-bde1-4c0597e39f06" providerId="ADAL" clId="{1015AEDC-48EC-4162-9FAB-6E3E517F5388}" dt="2024-02-07T09:40:43.282" v="3882"/>
          <ac:spMkLst>
            <pc:docMk/>
            <pc:sldMk cId="4039218637" sldId="273"/>
            <ac:spMk id="3081" creationId="{C58F6CE0-025D-40A5-AEF1-00954E3F986B}"/>
          </ac:spMkLst>
        </pc:spChg>
        <pc:grpChg chg="add del">
          <ac:chgData name="Edberg Stefan" userId="dab00668-477f-42da-bde1-4c0597e39f06" providerId="ADAL" clId="{1015AEDC-48EC-4162-9FAB-6E3E517F5388}" dt="2024-02-07T09:40:43.282" v="3882"/>
          <ac:grpSpMkLst>
            <pc:docMk/>
            <pc:sldMk cId="4039218637" sldId="273"/>
            <ac:grpSpMk id="3083" creationId="{D8025A22-9C86-4108-A289-BD5650A8EAEA}"/>
          </ac:grpSpMkLst>
        </pc:grpChg>
        <pc:picChg chg="add mod">
          <ac:chgData name="Edberg Stefan" userId="dab00668-477f-42da-bde1-4c0597e39f06" providerId="ADAL" clId="{1015AEDC-48EC-4162-9FAB-6E3E517F5388}" dt="2024-01-12T12:22:14.466" v="2791" actId="26606"/>
          <ac:picMkLst>
            <pc:docMk/>
            <pc:sldMk cId="4039218637" sldId="273"/>
            <ac:picMk id="3074" creationId="{EDFC1EC1-4E95-E029-9C93-690E44D4C868}"/>
          </ac:picMkLst>
        </pc:picChg>
      </pc:sldChg>
      <pc:sldChg chg="addSp delSp modSp new mod setBg delDesignElem">
        <pc:chgData name="Edberg Stefan" userId="dab00668-477f-42da-bde1-4c0597e39f06" providerId="ADAL" clId="{1015AEDC-48EC-4162-9FAB-6E3E517F5388}" dt="2024-02-07T09:40:43.282" v="3882"/>
        <pc:sldMkLst>
          <pc:docMk/>
          <pc:sldMk cId="2403160360" sldId="274"/>
        </pc:sldMkLst>
        <pc:spChg chg="del">
          <ac:chgData name="Edberg Stefan" userId="dab00668-477f-42da-bde1-4c0597e39f06" providerId="ADAL" clId="{1015AEDC-48EC-4162-9FAB-6E3E517F5388}" dt="2024-01-12T11:28:04.115" v="2033" actId="21"/>
          <ac:spMkLst>
            <pc:docMk/>
            <pc:sldMk cId="2403160360" sldId="274"/>
            <ac:spMk id="2" creationId="{038BEFE9-81AE-54EE-31A2-14FB6BE80B02}"/>
          </ac:spMkLst>
        </pc:spChg>
        <pc:spChg chg="mod ord">
          <ac:chgData name="Edberg Stefan" userId="dab00668-477f-42da-bde1-4c0597e39f06" providerId="ADAL" clId="{1015AEDC-48EC-4162-9FAB-6E3E517F5388}" dt="2024-01-12T12:23:54.372" v="2868" actId="255"/>
          <ac:spMkLst>
            <pc:docMk/>
            <pc:sldMk cId="2403160360" sldId="274"/>
            <ac:spMk id="3" creationId="{4AC8D9C3-CFAF-7A47-01C7-F633CC8DA6B4}"/>
          </ac:spMkLst>
        </pc:spChg>
        <pc:spChg chg="add del">
          <ac:chgData name="Edberg Stefan" userId="dab00668-477f-42da-bde1-4c0597e39f06" providerId="ADAL" clId="{1015AEDC-48EC-4162-9FAB-6E3E517F5388}" dt="2024-02-07T09:40:43.282" v="3882"/>
          <ac:spMkLst>
            <pc:docMk/>
            <pc:sldMk cId="2403160360" sldId="274"/>
            <ac:spMk id="4103" creationId="{BADDD09E-8094-4188-9090-C1C7840FE719}"/>
          </ac:spMkLst>
        </pc:spChg>
        <pc:spChg chg="add del">
          <ac:chgData name="Edberg Stefan" userId="dab00668-477f-42da-bde1-4c0597e39f06" providerId="ADAL" clId="{1015AEDC-48EC-4162-9FAB-6E3E517F5388}" dt="2024-02-07T09:40:43.282" v="3882"/>
          <ac:spMkLst>
            <pc:docMk/>
            <pc:sldMk cId="2403160360" sldId="274"/>
            <ac:spMk id="4105" creationId="{C58F6CE0-025D-40A5-AEF1-00954E3F986B}"/>
          </ac:spMkLst>
        </pc:spChg>
        <pc:grpChg chg="add del">
          <ac:chgData name="Edberg Stefan" userId="dab00668-477f-42da-bde1-4c0597e39f06" providerId="ADAL" clId="{1015AEDC-48EC-4162-9FAB-6E3E517F5388}" dt="2024-02-07T09:40:43.282" v="3882"/>
          <ac:grpSpMkLst>
            <pc:docMk/>
            <pc:sldMk cId="2403160360" sldId="274"/>
            <ac:grpSpMk id="4107" creationId="{D8025A22-9C86-4108-A289-BD5650A8EAEA}"/>
          </ac:grpSpMkLst>
        </pc:grpChg>
        <pc:picChg chg="add mod">
          <ac:chgData name="Edberg Stefan" userId="dab00668-477f-42da-bde1-4c0597e39f06" providerId="ADAL" clId="{1015AEDC-48EC-4162-9FAB-6E3E517F5388}" dt="2024-01-12T12:23:33.964" v="2866" actId="26606"/>
          <ac:picMkLst>
            <pc:docMk/>
            <pc:sldMk cId="2403160360" sldId="274"/>
            <ac:picMk id="4098" creationId="{07419919-AF91-A146-18F1-3B6D5F890083}"/>
          </ac:picMkLst>
        </pc:picChg>
      </pc:sldChg>
      <pc:sldChg chg="addSp delSp modSp new mod setBg delDesignElem">
        <pc:chgData name="Edberg Stefan" userId="dab00668-477f-42da-bde1-4c0597e39f06" providerId="ADAL" clId="{1015AEDC-48EC-4162-9FAB-6E3E517F5388}" dt="2024-02-07T09:40:43.282" v="3882"/>
        <pc:sldMkLst>
          <pc:docMk/>
          <pc:sldMk cId="2348219268" sldId="275"/>
        </pc:sldMkLst>
        <pc:spChg chg="del">
          <ac:chgData name="Edberg Stefan" userId="dab00668-477f-42da-bde1-4c0597e39f06" providerId="ADAL" clId="{1015AEDC-48EC-4162-9FAB-6E3E517F5388}" dt="2024-01-12T11:54:27.907" v="2292" actId="21"/>
          <ac:spMkLst>
            <pc:docMk/>
            <pc:sldMk cId="2348219268" sldId="275"/>
            <ac:spMk id="2" creationId="{F2879D2F-F00B-FAF1-7F3D-731AD6C80881}"/>
          </ac:spMkLst>
        </pc:spChg>
        <pc:spChg chg="mod ord">
          <ac:chgData name="Edberg Stefan" userId="dab00668-477f-42da-bde1-4c0597e39f06" providerId="ADAL" clId="{1015AEDC-48EC-4162-9FAB-6E3E517F5388}" dt="2024-02-05T18:37:26.213" v="3840" actId="27636"/>
          <ac:spMkLst>
            <pc:docMk/>
            <pc:sldMk cId="2348219268" sldId="275"/>
            <ac:spMk id="3" creationId="{0AD28BE2-9F41-5F5B-C429-10658002AB0C}"/>
          </ac:spMkLst>
        </pc:spChg>
        <pc:spChg chg="add del">
          <ac:chgData name="Edberg Stefan" userId="dab00668-477f-42da-bde1-4c0597e39f06" providerId="ADAL" clId="{1015AEDC-48EC-4162-9FAB-6E3E517F5388}" dt="2024-02-07T09:40:43.282" v="3882"/>
          <ac:spMkLst>
            <pc:docMk/>
            <pc:sldMk cId="2348219268" sldId="275"/>
            <ac:spMk id="1031" creationId="{E09CCB3F-DBCE-4964-9E34-8C5DE80EF4B5}"/>
          </ac:spMkLst>
        </pc:spChg>
        <pc:spChg chg="add del">
          <ac:chgData name="Edberg Stefan" userId="dab00668-477f-42da-bde1-4c0597e39f06" providerId="ADAL" clId="{1015AEDC-48EC-4162-9FAB-6E3E517F5388}" dt="2024-02-07T09:40:43.282" v="3882"/>
          <ac:spMkLst>
            <pc:docMk/>
            <pc:sldMk cId="2348219268" sldId="275"/>
            <ac:spMk id="1033" creationId="{1DFF944F-74BA-483A-82C0-64E3AAF4AE98}"/>
          </ac:spMkLst>
        </pc:spChg>
        <pc:grpChg chg="add del">
          <ac:chgData name="Edberg Stefan" userId="dab00668-477f-42da-bde1-4c0597e39f06" providerId="ADAL" clId="{1015AEDC-48EC-4162-9FAB-6E3E517F5388}" dt="2024-02-07T09:40:43.282" v="3882"/>
          <ac:grpSpMkLst>
            <pc:docMk/>
            <pc:sldMk cId="2348219268" sldId="275"/>
            <ac:grpSpMk id="1035" creationId="{A9733A91-F958-4629-801A-3F6F1E09AD64}"/>
          </ac:grpSpMkLst>
        </pc:grpChg>
        <pc:picChg chg="add mod">
          <ac:chgData name="Edberg Stefan" userId="dab00668-477f-42da-bde1-4c0597e39f06" providerId="ADAL" clId="{1015AEDC-48EC-4162-9FAB-6E3E517F5388}" dt="2024-01-12T12:17:40.057" v="2760" actId="26606"/>
          <ac:picMkLst>
            <pc:docMk/>
            <pc:sldMk cId="2348219268" sldId="275"/>
            <ac:picMk id="1026" creationId="{7C3B44E8-C013-E852-7C7F-F9118C44CD53}"/>
          </ac:picMkLst>
        </pc:picChg>
      </pc:sldChg>
      <pc:sldChg chg="addSp delSp modSp new mod setBg delDesignElem">
        <pc:chgData name="Edberg Stefan" userId="dab00668-477f-42da-bde1-4c0597e39f06" providerId="ADAL" clId="{1015AEDC-48EC-4162-9FAB-6E3E517F5388}" dt="2024-02-07T09:40:43.282" v="3882"/>
        <pc:sldMkLst>
          <pc:docMk/>
          <pc:sldMk cId="1124643163" sldId="276"/>
        </pc:sldMkLst>
        <pc:spChg chg="del">
          <ac:chgData name="Edberg Stefan" userId="dab00668-477f-42da-bde1-4c0597e39f06" providerId="ADAL" clId="{1015AEDC-48EC-4162-9FAB-6E3E517F5388}" dt="2024-01-12T12:24:31.396" v="2879" actId="21"/>
          <ac:spMkLst>
            <pc:docMk/>
            <pc:sldMk cId="1124643163" sldId="276"/>
            <ac:spMk id="2" creationId="{967FE331-2CC7-BAEF-3065-199BE40B34D6}"/>
          </ac:spMkLst>
        </pc:spChg>
        <pc:spChg chg="mod ord">
          <ac:chgData name="Edberg Stefan" userId="dab00668-477f-42da-bde1-4c0597e39f06" providerId="ADAL" clId="{1015AEDC-48EC-4162-9FAB-6E3E517F5388}" dt="2024-01-30T16:51:51.320" v="3606" actId="20577"/>
          <ac:spMkLst>
            <pc:docMk/>
            <pc:sldMk cId="1124643163" sldId="276"/>
            <ac:spMk id="3" creationId="{E96B3A28-9987-5529-0DF9-ED5CC8DC97AC}"/>
          </ac:spMkLst>
        </pc:spChg>
        <pc:spChg chg="add del">
          <ac:chgData name="Edberg Stefan" userId="dab00668-477f-42da-bde1-4c0597e39f06" providerId="ADAL" clId="{1015AEDC-48EC-4162-9FAB-6E3E517F5388}" dt="2024-02-07T09:40:43.282" v="3882"/>
          <ac:spMkLst>
            <pc:docMk/>
            <pc:sldMk cId="1124643163" sldId="276"/>
            <ac:spMk id="5127" creationId="{BADDD09E-8094-4188-9090-C1C7840FE719}"/>
          </ac:spMkLst>
        </pc:spChg>
        <pc:spChg chg="add del">
          <ac:chgData name="Edberg Stefan" userId="dab00668-477f-42da-bde1-4c0597e39f06" providerId="ADAL" clId="{1015AEDC-48EC-4162-9FAB-6E3E517F5388}" dt="2024-02-07T09:40:43.282" v="3882"/>
          <ac:spMkLst>
            <pc:docMk/>
            <pc:sldMk cId="1124643163" sldId="276"/>
            <ac:spMk id="5129" creationId="{C58F6CE0-025D-40A5-AEF1-00954E3F986B}"/>
          </ac:spMkLst>
        </pc:spChg>
        <pc:grpChg chg="add del">
          <ac:chgData name="Edberg Stefan" userId="dab00668-477f-42da-bde1-4c0597e39f06" providerId="ADAL" clId="{1015AEDC-48EC-4162-9FAB-6E3E517F5388}" dt="2024-02-07T09:40:43.282" v="3882"/>
          <ac:grpSpMkLst>
            <pc:docMk/>
            <pc:sldMk cId="1124643163" sldId="276"/>
            <ac:grpSpMk id="5131" creationId="{D8025A22-9C86-4108-A289-BD5650A8EAEA}"/>
          </ac:grpSpMkLst>
        </pc:grpChg>
        <pc:picChg chg="add mod">
          <ac:chgData name="Edberg Stefan" userId="dab00668-477f-42da-bde1-4c0597e39f06" providerId="ADAL" clId="{1015AEDC-48EC-4162-9FAB-6E3E517F5388}" dt="2024-01-12T12:25:45.889" v="2881" actId="26606"/>
          <ac:picMkLst>
            <pc:docMk/>
            <pc:sldMk cId="1124643163" sldId="276"/>
            <ac:picMk id="5122" creationId="{3F216524-2F8E-65CB-580D-8D1E92200550}"/>
          </ac:picMkLst>
        </pc:picChg>
      </pc:sldChg>
      <pc:sldChg chg="addSp delSp modSp new mod setBg delDesignElem">
        <pc:chgData name="Edberg Stefan" userId="dab00668-477f-42da-bde1-4c0597e39f06" providerId="ADAL" clId="{1015AEDC-48EC-4162-9FAB-6E3E517F5388}" dt="2024-02-07T09:40:43.282" v="3882"/>
        <pc:sldMkLst>
          <pc:docMk/>
          <pc:sldMk cId="441420980" sldId="277"/>
        </pc:sldMkLst>
        <pc:spChg chg="del">
          <ac:chgData name="Edberg Stefan" userId="dab00668-477f-42da-bde1-4c0597e39f06" providerId="ADAL" clId="{1015AEDC-48EC-4162-9FAB-6E3E517F5388}" dt="2024-01-12T12:27:20.187" v="2961" actId="21"/>
          <ac:spMkLst>
            <pc:docMk/>
            <pc:sldMk cId="441420980" sldId="277"/>
            <ac:spMk id="2" creationId="{DC2D66E2-C29C-95BA-D6A6-5DAAB0239BF3}"/>
          </ac:spMkLst>
        </pc:spChg>
        <pc:spChg chg="mod ord">
          <ac:chgData name="Edberg Stefan" userId="dab00668-477f-42da-bde1-4c0597e39f06" providerId="ADAL" clId="{1015AEDC-48EC-4162-9FAB-6E3E517F5388}" dt="2024-01-12T12:31:44.963" v="2988" actId="20577"/>
          <ac:spMkLst>
            <pc:docMk/>
            <pc:sldMk cId="441420980" sldId="277"/>
            <ac:spMk id="3" creationId="{9E54F3D1-1851-396F-CFF1-A3E56C60B032}"/>
          </ac:spMkLst>
        </pc:spChg>
        <pc:spChg chg="add del">
          <ac:chgData name="Edberg Stefan" userId="dab00668-477f-42da-bde1-4c0597e39f06" providerId="ADAL" clId="{1015AEDC-48EC-4162-9FAB-6E3E517F5388}" dt="2024-02-07T09:40:43.282" v="3882"/>
          <ac:spMkLst>
            <pc:docMk/>
            <pc:sldMk cId="441420980" sldId="277"/>
            <ac:spMk id="6151" creationId="{BADDD09E-8094-4188-9090-C1C7840FE719}"/>
          </ac:spMkLst>
        </pc:spChg>
        <pc:spChg chg="add del">
          <ac:chgData name="Edberg Stefan" userId="dab00668-477f-42da-bde1-4c0597e39f06" providerId="ADAL" clId="{1015AEDC-48EC-4162-9FAB-6E3E517F5388}" dt="2024-02-07T09:40:43.282" v="3882"/>
          <ac:spMkLst>
            <pc:docMk/>
            <pc:sldMk cId="441420980" sldId="277"/>
            <ac:spMk id="6153" creationId="{C58F6CE0-025D-40A5-AEF1-00954E3F986B}"/>
          </ac:spMkLst>
        </pc:spChg>
        <pc:grpChg chg="add del">
          <ac:chgData name="Edberg Stefan" userId="dab00668-477f-42da-bde1-4c0597e39f06" providerId="ADAL" clId="{1015AEDC-48EC-4162-9FAB-6E3E517F5388}" dt="2024-02-07T09:40:43.282" v="3882"/>
          <ac:grpSpMkLst>
            <pc:docMk/>
            <pc:sldMk cId="441420980" sldId="277"/>
            <ac:grpSpMk id="6155" creationId="{D8025A22-9C86-4108-A289-BD5650A8EAEA}"/>
          </ac:grpSpMkLst>
        </pc:grpChg>
        <pc:picChg chg="add mod">
          <ac:chgData name="Edberg Stefan" userId="dab00668-477f-42da-bde1-4c0597e39f06" providerId="ADAL" clId="{1015AEDC-48EC-4162-9FAB-6E3E517F5388}" dt="2024-01-12T12:31:31.383" v="2977" actId="26606"/>
          <ac:picMkLst>
            <pc:docMk/>
            <pc:sldMk cId="441420980" sldId="277"/>
            <ac:picMk id="6146" creationId="{4B4BF8F7-246D-09A6-39AD-B2BF3F7267A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FE6DE9-C789-4DD7-A9D2-069A6B9B06B2}"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5D8A2F7B-4E18-4951-A0AA-7F7C46F4E944}">
      <dgm:prSet/>
      <dgm:spPr/>
      <dgm:t>
        <a:bodyPr/>
        <a:lstStyle/>
        <a:p>
          <a:r>
            <a:rPr lang="en-US"/>
            <a:t>Material</a:t>
          </a:r>
        </a:p>
      </dgm:t>
    </dgm:pt>
    <dgm:pt modelId="{9EBF7B24-7F56-4302-8A04-F7F4B2231B66}" type="parTrans" cxnId="{5DC3C6CF-F1E1-44C4-A168-FB481F2D253C}">
      <dgm:prSet/>
      <dgm:spPr/>
      <dgm:t>
        <a:bodyPr/>
        <a:lstStyle/>
        <a:p>
          <a:endParaRPr lang="en-US"/>
        </a:p>
      </dgm:t>
    </dgm:pt>
    <dgm:pt modelId="{2554D78E-3D4A-450A-A27E-D7285276B489}" type="sibTrans" cxnId="{5DC3C6CF-F1E1-44C4-A168-FB481F2D253C}">
      <dgm:prSet/>
      <dgm:spPr/>
      <dgm:t>
        <a:bodyPr/>
        <a:lstStyle/>
        <a:p>
          <a:endParaRPr lang="en-US"/>
        </a:p>
      </dgm:t>
    </dgm:pt>
    <dgm:pt modelId="{86B3EE74-A6B0-4B37-B86E-DC4B0FC9858D}">
      <dgm:prSet/>
      <dgm:spPr/>
      <dgm:t>
        <a:bodyPr/>
        <a:lstStyle/>
        <a:p>
          <a:r>
            <a:rPr lang="en-US"/>
            <a:t>Sponsring/Inköp</a:t>
          </a:r>
        </a:p>
      </dgm:t>
    </dgm:pt>
    <dgm:pt modelId="{2164BFD6-68B0-4A17-A98A-C2AD1D31DF3F}" type="parTrans" cxnId="{8822F5BA-A4D5-4939-9B9A-C65A1FBC1B29}">
      <dgm:prSet/>
      <dgm:spPr/>
      <dgm:t>
        <a:bodyPr/>
        <a:lstStyle/>
        <a:p>
          <a:endParaRPr lang="en-US"/>
        </a:p>
      </dgm:t>
    </dgm:pt>
    <dgm:pt modelId="{CFE9852C-6CA9-4C12-9B54-6A51A4117058}" type="sibTrans" cxnId="{8822F5BA-A4D5-4939-9B9A-C65A1FBC1B29}">
      <dgm:prSet/>
      <dgm:spPr/>
      <dgm:t>
        <a:bodyPr/>
        <a:lstStyle/>
        <a:p>
          <a:endParaRPr lang="en-US"/>
        </a:p>
      </dgm:t>
    </dgm:pt>
    <dgm:pt modelId="{3A43E6A2-2E10-456C-AF11-87459B143F93}">
      <dgm:prSet/>
      <dgm:spPr/>
      <dgm:t>
        <a:bodyPr/>
        <a:lstStyle/>
        <a:p>
          <a:r>
            <a:rPr lang="en-US"/>
            <a:t>Utveckling/Utbildning</a:t>
          </a:r>
        </a:p>
      </dgm:t>
    </dgm:pt>
    <dgm:pt modelId="{6502B8E2-23E7-491B-8159-90BB1855F981}" type="parTrans" cxnId="{3860EE2B-AD19-4AF6-9BAE-7D43295ACC10}">
      <dgm:prSet/>
      <dgm:spPr/>
      <dgm:t>
        <a:bodyPr/>
        <a:lstStyle/>
        <a:p>
          <a:endParaRPr lang="en-US"/>
        </a:p>
      </dgm:t>
    </dgm:pt>
    <dgm:pt modelId="{91F1E2E0-6095-4A45-8322-024D787D4FEF}" type="sibTrans" cxnId="{3860EE2B-AD19-4AF6-9BAE-7D43295ACC10}">
      <dgm:prSet/>
      <dgm:spPr/>
      <dgm:t>
        <a:bodyPr/>
        <a:lstStyle/>
        <a:p>
          <a:endParaRPr lang="en-US"/>
        </a:p>
      </dgm:t>
    </dgm:pt>
    <dgm:pt modelId="{3A1D924D-4752-4198-8BC5-C2D5D17FE285}">
      <dgm:prSet/>
      <dgm:spPr/>
      <dgm:t>
        <a:bodyPr/>
        <a:lstStyle/>
        <a:p>
          <a:r>
            <a:rPr lang="en-US"/>
            <a:t>Event</a:t>
          </a:r>
        </a:p>
      </dgm:t>
    </dgm:pt>
    <dgm:pt modelId="{C2453E0D-2DF5-4524-885D-161627B6D3ED}" type="parTrans" cxnId="{4810132E-72FD-4161-94D7-AE454ACE8030}">
      <dgm:prSet/>
      <dgm:spPr/>
      <dgm:t>
        <a:bodyPr/>
        <a:lstStyle/>
        <a:p>
          <a:endParaRPr lang="en-US"/>
        </a:p>
      </dgm:t>
    </dgm:pt>
    <dgm:pt modelId="{4CE339F4-A564-42E9-867C-73EF61010F71}" type="sibTrans" cxnId="{4810132E-72FD-4161-94D7-AE454ACE8030}">
      <dgm:prSet/>
      <dgm:spPr/>
      <dgm:t>
        <a:bodyPr/>
        <a:lstStyle/>
        <a:p>
          <a:endParaRPr lang="en-US"/>
        </a:p>
      </dgm:t>
    </dgm:pt>
    <dgm:pt modelId="{65D5066C-825F-4879-9369-360C7A157E9E}">
      <dgm:prSet/>
      <dgm:spPr/>
      <dgm:t>
        <a:bodyPr/>
        <a:lstStyle/>
        <a:p>
          <a:r>
            <a:rPr lang="en-US"/>
            <a:t>Sportkommitté Senior/Ungdom</a:t>
          </a:r>
        </a:p>
      </dgm:t>
    </dgm:pt>
    <dgm:pt modelId="{BD32CFA5-0D30-4AE3-8643-116B8236B398}" type="parTrans" cxnId="{59529BB3-865B-4997-B254-56CD31E79B10}">
      <dgm:prSet/>
      <dgm:spPr/>
      <dgm:t>
        <a:bodyPr/>
        <a:lstStyle/>
        <a:p>
          <a:endParaRPr lang="en-US"/>
        </a:p>
      </dgm:t>
    </dgm:pt>
    <dgm:pt modelId="{99E0A837-1D44-431F-BEEC-3C234191E819}" type="sibTrans" cxnId="{59529BB3-865B-4997-B254-56CD31E79B10}">
      <dgm:prSet/>
      <dgm:spPr/>
      <dgm:t>
        <a:bodyPr/>
        <a:lstStyle/>
        <a:p>
          <a:endParaRPr lang="en-US"/>
        </a:p>
      </dgm:t>
    </dgm:pt>
    <dgm:pt modelId="{F868B8D4-E19D-49D9-86E5-A368515D6063}" type="pres">
      <dgm:prSet presAssocID="{19FE6DE9-C789-4DD7-A9D2-069A6B9B06B2}" presName="hierChild1" presStyleCnt="0">
        <dgm:presLayoutVars>
          <dgm:chPref val="1"/>
          <dgm:dir/>
          <dgm:animOne val="branch"/>
          <dgm:animLvl val="lvl"/>
          <dgm:resizeHandles/>
        </dgm:presLayoutVars>
      </dgm:prSet>
      <dgm:spPr/>
    </dgm:pt>
    <dgm:pt modelId="{75832BB0-B7F8-4018-8CDB-0D092BF7F87D}" type="pres">
      <dgm:prSet presAssocID="{5D8A2F7B-4E18-4951-A0AA-7F7C46F4E944}" presName="hierRoot1" presStyleCnt="0"/>
      <dgm:spPr/>
    </dgm:pt>
    <dgm:pt modelId="{65D9CB95-F9CD-4928-9561-6C1662BC0B7A}" type="pres">
      <dgm:prSet presAssocID="{5D8A2F7B-4E18-4951-A0AA-7F7C46F4E944}" presName="composite" presStyleCnt="0"/>
      <dgm:spPr/>
    </dgm:pt>
    <dgm:pt modelId="{FA29AD99-0173-48E5-9A31-5A5DDBC428A8}" type="pres">
      <dgm:prSet presAssocID="{5D8A2F7B-4E18-4951-A0AA-7F7C46F4E944}" presName="background" presStyleLbl="node0" presStyleIdx="0" presStyleCnt="5"/>
      <dgm:spPr/>
    </dgm:pt>
    <dgm:pt modelId="{C3A84C30-C35C-4E00-9C03-65C25B2B5B6E}" type="pres">
      <dgm:prSet presAssocID="{5D8A2F7B-4E18-4951-A0AA-7F7C46F4E944}" presName="text" presStyleLbl="fgAcc0" presStyleIdx="0" presStyleCnt="5">
        <dgm:presLayoutVars>
          <dgm:chPref val="3"/>
        </dgm:presLayoutVars>
      </dgm:prSet>
      <dgm:spPr/>
    </dgm:pt>
    <dgm:pt modelId="{1B312305-31F0-4638-BBBB-645938C48EAD}" type="pres">
      <dgm:prSet presAssocID="{5D8A2F7B-4E18-4951-A0AA-7F7C46F4E944}" presName="hierChild2" presStyleCnt="0"/>
      <dgm:spPr/>
    </dgm:pt>
    <dgm:pt modelId="{4AD9D214-A112-46CB-B35F-3257217C6ADB}" type="pres">
      <dgm:prSet presAssocID="{86B3EE74-A6B0-4B37-B86E-DC4B0FC9858D}" presName="hierRoot1" presStyleCnt="0"/>
      <dgm:spPr/>
    </dgm:pt>
    <dgm:pt modelId="{286C32F4-500E-4E29-8E59-7A273014E430}" type="pres">
      <dgm:prSet presAssocID="{86B3EE74-A6B0-4B37-B86E-DC4B0FC9858D}" presName="composite" presStyleCnt="0"/>
      <dgm:spPr/>
    </dgm:pt>
    <dgm:pt modelId="{1040F1D4-6376-4686-9A7A-FF98DE81318B}" type="pres">
      <dgm:prSet presAssocID="{86B3EE74-A6B0-4B37-B86E-DC4B0FC9858D}" presName="background" presStyleLbl="node0" presStyleIdx="1" presStyleCnt="5"/>
      <dgm:spPr/>
    </dgm:pt>
    <dgm:pt modelId="{21DE49E5-9902-4903-BA39-58F732C3A728}" type="pres">
      <dgm:prSet presAssocID="{86B3EE74-A6B0-4B37-B86E-DC4B0FC9858D}" presName="text" presStyleLbl="fgAcc0" presStyleIdx="1" presStyleCnt="5">
        <dgm:presLayoutVars>
          <dgm:chPref val="3"/>
        </dgm:presLayoutVars>
      </dgm:prSet>
      <dgm:spPr/>
    </dgm:pt>
    <dgm:pt modelId="{3270E15D-7916-42B7-9C28-881819DF5A03}" type="pres">
      <dgm:prSet presAssocID="{86B3EE74-A6B0-4B37-B86E-DC4B0FC9858D}" presName="hierChild2" presStyleCnt="0"/>
      <dgm:spPr/>
    </dgm:pt>
    <dgm:pt modelId="{99282B4E-FFAC-4241-B005-11ED6C1923CA}" type="pres">
      <dgm:prSet presAssocID="{3A43E6A2-2E10-456C-AF11-87459B143F93}" presName="hierRoot1" presStyleCnt="0"/>
      <dgm:spPr/>
    </dgm:pt>
    <dgm:pt modelId="{47AD90D9-8470-4810-9585-071DB830E0B8}" type="pres">
      <dgm:prSet presAssocID="{3A43E6A2-2E10-456C-AF11-87459B143F93}" presName="composite" presStyleCnt="0"/>
      <dgm:spPr/>
    </dgm:pt>
    <dgm:pt modelId="{3B438A48-F57A-4663-8A19-5B06F778EEBE}" type="pres">
      <dgm:prSet presAssocID="{3A43E6A2-2E10-456C-AF11-87459B143F93}" presName="background" presStyleLbl="node0" presStyleIdx="2" presStyleCnt="5"/>
      <dgm:spPr/>
    </dgm:pt>
    <dgm:pt modelId="{F13C11E8-183A-4147-AF61-3A09C6A53485}" type="pres">
      <dgm:prSet presAssocID="{3A43E6A2-2E10-456C-AF11-87459B143F93}" presName="text" presStyleLbl="fgAcc0" presStyleIdx="2" presStyleCnt="5">
        <dgm:presLayoutVars>
          <dgm:chPref val="3"/>
        </dgm:presLayoutVars>
      </dgm:prSet>
      <dgm:spPr/>
    </dgm:pt>
    <dgm:pt modelId="{E22E68E9-D271-4083-A28F-88A1E9645C3B}" type="pres">
      <dgm:prSet presAssocID="{3A43E6A2-2E10-456C-AF11-87459B143F93}" presName="hierChild2" presStyleCnt="0"/>
      <dgm:spPr/>
    </dgm:pt>
    <dgm:pt modelId="{72A3A6BE-654C-40DB-92B6-1A89A914BF67}" type="pres">
      <dgm:prSet presAssocID="{3A1D924D-4752-4198-8BC5-C2D5D17FE285}" presName="hierRoot1" presStyleCnt="0"/>
      <dgm:spPr/>
    </dgm:pt>
    <dgm:pt modelId="{EB0487D5-3032-49CE-A345-DF98499BC493}" type="pres">
      <dgm:prSet presAssocID="{3A1D924D-4752-4198-8BC5-C2D5D17FE285}" presName="composite" presStyleCnt="0"/>
      <dgm:spPr/>
    </dgm:pt>
    <dgm:pt modelId="{85B1EE27-9DB4-440F-834A-9AC39FBEE9B5}" type="pres">
      <dgm:prSet presAssocID="{3A1D924D-4752-4198-8BC5-C2D5D17FE285}" presName="background" presStyleLbl="node0" presStyleIdx="3" presStyleCnt="5"/>
      <dgm:spPr/>
    </dgm:pt>
    <dgm:pt modelId="{B258C689-8168-4CC7-84E3-46080C28F545}" type="pres">
      <dgm:prSet presAssocID="{3A1D924D-4752-4198-8BC5-C2D5D17FE285}" presName="text" presStyleLbl="fgAcc0" presStyleIdx="3" presStyleCnt="5">
        <dgm:presLayoutVars>
          <dgm:chPref val="3"/>
        </dgm:presLayoutVars>
      </dgm:prSet>
      <dgm:spPr/>
    </dgm:pt>
    <dgm:pt modelId="{3E0F6190-DF4A-4840-A9C1-5A8B9F8D31FE}" type="pres">
      <dgm:prSet presAssocID="{3A1D924D-4752-4198-8BC5-C2D5D17FE285}" presName="hierChild2" presStyleCnt="0"/>
      <dgm:spPr/>
    </dgm:pt>
    <dgm:pt modelId="{1D4E183E-7BDF-4B77-909C-7BB9562BA47E}" type="pres">
      <dgm:prSet presAssocID="{65D5066C-825F-4879-9369-360C7A157E9E}" presName="hierRoot1" presStyleCnt="0"/>
      <dgm:spPr/>
    </dgm:pt>
    <dgm:pt modelId="{AFC8E492-43A9-4461-B3C0-C47B4CCB4EC0}" type="pres">
      <dgm:prSet presAssocID="{65D5066C-825F-4879-9369-360C7A157E9E}" presName="composite" presStyleCnt="0"/>
      <dgm:spPr/>
    </dgm:pt>
    <dgm:pt modelId="{DC8BAB79-44E5-4881-8418-8008CD897EC5}" type="pres">
      <dgm:prSet presAssocID="{65D5066C-825F-4879-9369-360C7A157E9E}" presName="background" presStyleLbl="node0" presStyleIdx="4" presStyleCnt="5"/>
      <dgm:spPr/>
    </dgm:pt>
    <dgm:pt modelId="{29CC8AC7-15F0-417A-8F06-23F439564C1B}" type="pres">
      <dgm:prSet presAssocID="{65D5066C-825F-4879-9369-360C7A157E9E}" presName="text" presStyleLbl="fgAcc0" presStyleIdx="4" presStyleCnt="5">
        <dgm:presLayoutVars>
          <dgm:chPref val="3"/>
        </dgm:presLayoutVars>
      </dgm:prSet>
      <dgm:spPr/>
    </dgm:pt>
    <dgm:pt modelId="{C0206844-CB49-477B-95C7-051450A29712}" type="pres">
      <dgm:prSet presAssocID="{65D5066C-825F-4879-9369-360C7A157E9E}" presName="hierChild2" presStyleCnt="0"/>
      <dgm:spPr/>
    </dgm:pt>
  </dgm:ptLst>
  <dgm:cxnLst>
    <dgm:cxn modelId="{F77CF205-7AA5-4129-A3AC-0486E4671AB0}" type="presOf" srcId="{3A1D924D-4752-4198-8BC5-C2D5D17FE285}" destId="{B258C689-8168-4CC7-84E3-46080C28F545}" srcOrd="0" destOrd="0" presId="urn:microsoft.com/office/officeart/2005/8/layout/hierarchy1"/>
    <dgm:cxn modelId="{3860EE2B-AD19-4AF6-9BAE-7D43295ACC10}" srcId="{19FE6DE9-C789-4DD7-A9D2-069A6B9B06B2}" destId="{3A43E6A2-2E10-456C-AF11-87459B143F93}" srcOrd="2" destOrd="0" parTransId="{6502B8E2-23E7-491B-8159-90BB1855F981}" sibTransId="{91F1E2E0-6095-4A45-8322-024D787D4FEF}"/>
    <dgm:cxn modelId="{4810132E-72FD-4161-94D7-AE454ACE8030}" srcId="{19FE6DE9-C789-4DD7-A9D2-069A6B9B06B2}" destId="{3A1D924D-4752-4198-8BC5-C2D5D17FE285}" srcOrd="3" destOrd="0" parTransId="{C2453E0D-2DF5-4524-885D-161627B6D3ED}" sibTransId="{4CE339F4-A564-42E9-867C-73EF61010F71}"/>
    <dgm:cxn modelId="{5A305A58-A239-41BA-986E-A685C486D3CC}" type="presOf" srcId="{19FE6DE9-C789-4DD7-A9D2-069A6B9B06B2}" destId="{F868B8D4-E19D-49D9-86E5-A368515D6063}" srcOrd="0" destOrd="0" presId="urn:microsoft.com/office/officeart/2005/8/layout/hierarchy1"/>
    <dgm:cxn modelId="{B7B4FF58-CDD6-4956-B0CF-F392A43AEB32}" type="presOf" srcId="{86B3EE74-A6B0-4B37-B86E-DC4B0FC9858D}" destId="{21DE49E5-9902-4903-BA39-58F732C3A728}" srcOrd="0" destOrd="0" presId="urn:microsoft.com/office/officeart/2005/8/layout/hierarchy1"/>
    <dgm:cxn modelId="{3F1FD08F-587E-465D-8281-03CBFABD7153}" type="presOf" srcId="{3A43E6A2-2E10-456C-AF11-87459B143F93}" destId="{F13C11E8-183A-4147-AF61-3A09C6A53485}" srcOrd="0" destOrd="0" presId="urn:microsoft.com/office/officeart/2005/8/layout/hierarchy1"/>
    <dgm:cxn modelId="{59529BB3-865B-4997-B254-56CD31E79B10}" srcId="{19FE6DE9-C789-4DD7-A9D2-069A6B9B06B2}" destId="{65D5066C-825F-4879-9369-360C7A157E9E}" srcOrd="4" destOrd="0" parTransId="{BD32CFA5-0D30-4AE3-8643-116B8236B398}" sibTransId="{99E0A837-1D44-431F-BEEC-3C234191E819}"/>
    <dgm:cxn modelId="{8822F5BA-A4D5-4939-9B9A-C65A1FBC1B29}" srcId="{19FE6DE9-C789-4DD7-A9D2-069A6B9B06B2}" destId="{86B3EE74-A6B0-4B37-B86E-DC4B0FC9858D}" srcOrd="1" destOrd="0" parTransId="{2164BFD6-68B0-4A17-A98A-C2AD1D31DF3F}" sibTransId="{CFE9852C-6CA9-4C12-9B54-6A51A4117058}"/>
    <dgm:cxn modelId="{31CAADC1-90F6-4395-918B-681B4451FCEB}" type="presOf" srcId="{5D8A2F7B-4E18-4951-A0AA-7F7C46F4E944}" destId="{C3A84C30-C35C-4E00-9C03-65C25B2B5B6E}" srcOrd="0" destOrd="0" presId="urn:microsoft.com/office/officeart/2005/8/layout/hierarchy1"/>
    <dgm:cxn modelId="{5DC3C6CF-F1E1-44C4-A168-FB481F2D253C}" srcId="{19FE6DE9-C789-4DD7-A9D2-069A6B9B06B2}" destId="{5D8A2F7B-4E18-4951-A0AA-7F7C46F4E944}" srcOrd="0" destOrd="0" parTransId="{9EBF7B24-7F56-4302-8A04-F7F4B2231B66}" sibTransId="{2554D78E-3D4A-450A-A27E-D7285276B489}"/>
    <dgm:cxn modelId="{FAA9FBF6-81D5-4762-8840-7A1E02452817}" type="presOf" srcId="{65D5066C-825F-4879-9369-360C7A157E9E}" destId="{29CC8AC7-15F0-417A-8F06-23F439564C1B}" srcOrd="0" destOrd="0" presId="urn:microsoft.com/office/officeart/2005/8/layout/hierarchy1"/>
    <dgm:cxn modelId="{DF4A96E4-9F53-4F6D-B39D-83F69673B5CA}" type="presParOf" srcId="{F868B8D4-E19D-49D9-86E5-A368515D6063}" destId="{75832BB0-B7F8-4018-8CDB-0D092BF7F87D}" srcOrd="0" destOrd="0" presId="urn:microsoft.com/office/officeart/2005/8/layout/hierarchy1"/>
    <dgm:cxn modelId="{C45C7BDE-553C-4D09-9225-33F56ADD1515}" type="presParOf" srcId="{75832BB0-B7F8-4018-8CDB-0D092BF7F87D}" destId="{65D9CB95-F9CD-4928-9561-6C1662BC0B7A}" srcOrd="0" destOrd="0" presId="urn:microsoft.com/office/officeart/2005/8/layout/hierarchy1"/>
    <dgm:cxn modelId="{C96A742E-648A-4991-8409-0B19E200A80A}" type="presParOf" srcId="{65D9CB95-F9CD-4928-9561-6C1662BC0B7A}" destId="{FA29AD99-0173-48E5-9A31-5A5DDBC428A8}" srcOrd="0" destOrd="0" presId="urn:microsoft.com/office/officeart/2005/8/layout/hierarchy1"/>
    <dgm:cxn modelId="{8BCAF3C0-5851-41F1-A18B-1B9471F83915}" type="presParOf" srcId="{65D9CB95-F9CD-4928-9561-6C1662BC0B7A}" destId="{C3A84C30-C35C-4E00-9C03-65C25B2B5B6E}" srcOrd="1" destOrd="0" presId="urn:microsoft.com/office/officeart/2005/8/layout/hierarchy1"/>
    <dgm:cxn modelId="{4C9165CF-CF78-45A6-990E-BFD50F181D6E}" type="presParOf" srcId="{75832BB0-B7F8-4018-8CDB-0D092BF7F87D}" destId="{1B312305-31F0-4638-BBBB-645938C48EAD}" srcOrd="1" destOrd="0" presId="urn:microsoft.com/office/officeart/2005/8/layout/hierarchy1"/>
    <dgm:cxn modelId="{3E6AC0BD-EC37-4D58-B9EF-EE7F0251F6B3}" type="presParOf" srcId="{F868B8D4-E19D-49D9-86E5-A368515D6063}" destId="{4AD9D214-A112-46CB-B35F-3257217C6ADB}" srcOrd="1" destOrd="0" presId="urn:microsoft.com/office/officeart/2005/8/layout/hierarchy1"/>
    <dgm:cxn modelId="{A5AB5FD4-E0C9-482D-A2B0-84CB88C1493E}" type="presParOf" srcId="{4AD9D214-A112-46CB-B35F-3257217C6ADB}" destId="{286C32F4-500E-4E29-8E59-7A273014E430}" srcOrd="0" destOrd="0" presId="urn:microsoft.com/office/officeart/2005/8/layout/hierarchy1"/>
    <dgm:cxn modelId="{EC14F398-5EE9-4BD0-BB2B-7E2D79417694}" type="presParOf" srcId="{286C32F4-500E-4E29-8E59-7A273014E430}" destId="{1040F1D4-6376-4686-9A7A-FF98DE81318B}" srcOrd="0" destOrd="0" presId="urn:microsoft.com/office/officeart/2005/8/layout/hierarchy1"/>
    <dgm:cxn modelId="{5A4C726B-C4D8-465E-9D27-6C7AEA5F1616}" type="presParOf" srcId="{286C32F4-500E-4E29-8E59-7A273014E430}" destId="{21DE49E5-9902-4903-BA39-58F732C3A728}" srcOrd="1" destOrd="0" presId="urn:microsoft.com/office/officeart/2005/8/layout/hierarchy1"/>
    <dgm:cxn modelId="{3DB84E21-6B2A-4D96-911D-685D07A512F8}" type="presParOf" srcId="{4AD9D214-A112-46CB-B35F-3257217C6ADB}" destId="{3270E15D-7916-42B7-9C28-881819DF5A03}" srcOrd="1" destOrd="0" presId="urn:microsoft.com/office/officeart/2005/8/layout/hierarchy1"/>
    <dgm:cxn modelId="{83B907E1-1850-4C0E-9E6F-78FC36499671}" type="presParOf" srcId="{F868B8D4-E19D-49D9-86E5-A368515D6063}" destId="{99282B4E-FFAC-4241-B005-11ED6C1923CA}" srcOrd="2" destOrd="0" presId="urn:microsoft.com/office/officeart/2005/8/layout/hierarchy1"/>
    <dgm:cxn modelId="{E3EFA356-0A64-43A0-BB29-8EEC33C745F9}" type="presParOf" srcId="{99282B4E-FFAC-4241-B005-11ED6C1923CA}" destId="{47AD90D9-8470-4810-9585-071DB830E0B8}" srcOrd="0" destOrd="0" presId="urn:microsoft.com/office/officeart/2005/8/layout/hierarchy1"/>
    <dgm:cxn modelId="{F804A2A8-75E4-464E-B6FE-6166362DA2A9}" type="presParOf" srcId="{47AD90D9-8470-4810-9585-071DB830E0B8}" destId="{3B438A48-F57A-4663-8A19-5B06F778EEBE}" srcOrd="0" destOrd="0" presId="urn:microsoft.com/office/officeart/2005/8/layout/hierarchy1"/>
    <dgm:cxn modelId="{519D3168-5651-4375-BD4F-9F61E42E9E7B}" type="presParOf" srcId="{47AD90D9-8470-4810-9585-071DB830E0B8}" destId="{F13C11E8-183A-4147-AF61-3A09C6A53485}" srcOrd="1" destOrd="0" presId="urn:microsoft.com/office/officeart/2005/8/layout/hierarchy1"/>
    <dgm:cxn modelId="{99897C63-AB0A-4E5A-91AF-106026EA0A41}" type="presParOf" srcId="{99282B4E-FFAC-4241-B005-11ED6C1923CA}" destId="{E22E68E9-D271-4083-A28F-88A1E9645C3B}" srcOrd="1" destOrd="0" presId="urn:microsoft.com/office/officeart/2005/8/layout/hierarchy1"/>
    <dgm:cxn modelId="{D6C99693-A11F-4827-9406-A3417762C2F4}" type="presParOf" srcId="{F868B8D4-E19D-49D9-86E5-A368515D6063}" destId="{72A3A6BE-654C-40DB-92B6-1A89A914BF67}" srcOrd="3" destOrd="0" presId="urn:microsoft.com/office/officeart/2005/8/layout/hierarchy1"/>
    <dgm:cxn modelId="{4769FD5C-C729-4A0E-B7F6-4F2413016B63}" type="presParOf" srcId="{72A3A6BE-654C-40DB-92B6-1A89A914BF67}" destId="{EB0487D5-3032-49CE-A345-DF98499BC493}" srcOrd="0" destOrd="0" presId="urn:microsoft.com/office/officeart/2005/8/layout/hierarchy1"/>
    <dgm:cxn modelId="{8AB63EA6-16F3-4C38-A3A7-3C5BF2F5F40E}" type="presParOf" srcId="{EB0487D5-3032-49CE-A345-DF98499BC493}" destId="{85B1EE27-9DB4-440F-834A-9AC39FBEE9B5}" srcOrd="0" destOrd="0" presId="urn:microsoft.com/office/officeart/2005/8/layout/hierarchy1"/>
    <dgm:cxn modelId="{D5A03077-D87A-438D-9EFA-6B589B097D0C}" type="presParOf" srcId="{EB0487D5-3032-49CE-A345-DF98499BC493}" destId="{B258C689-8168-4CC7-84E3-46080C28F545}" srcOrd="1" destOrd="0" presId="urn:microsoft.com/office/officeart/2005/8/layout/hierarchy1"/>
    <dgm:cxn modelId="{131A76A5-24BB-4539-97BE-431AF775BF9C}" type="presParOf" srcId="{72A3A6BE-654C-40DB-92B6-1A89A914BF67}" destId="{3E0F6190-DF4A-4840-A9C1-5A8B9F8D31FE}" srcOrd="1" destOrd="0" presId="urn:microsoft.com/office/officeart/2005/8/layout/hierarchy1"/>
    <dgm:cxn modelId="{38395941-259B-4A79-9B43-93BAECD888CE}" type="presParOf" srcId="{F868B8D4-E19D-49D9-86E5-A368515D6063}" destId="{1D4E183E-7BDF-4B77-909C-7BB9562BA47E}" srcOrd="4" destOrd="0" presId="urn:microsoft.com/office/officeart/2005/8/layout/hierarchy1"/>
    <dgm:cxn modelId="{6E80F6B2-E7E8-4AEF-8050-662EE412586F}" type="presParOf" srcId="{1D4E183E-7BDF-4B77-909C-7BB9562BA47E}" destId="{AFC8E492-43A9-4461-B3C0-C47B4CCB4EC0}" srcOrd="0" destOrd="0" presId="urn:microsoft.com/office/officeart/2005/8/layout/hierarchy1"/>
    <dgm:cxn modelId="{602BC334-48D9-4AD4-8A88-3D5123704373}" type="presParOf" srcId="{AFC8E492-43A9-4461-B3C0-C47B4CCB4EC0}" destId="{DC8BAB79-44E5-4881-8418-8008CD897EC5}" srcOrd="0" destOrd="0" presId="urn:microsoft.com/office/officeart/2005/8/layout/hierarchy1"/>
    <dgm:cxn modelId="{E9E085EA-20E8-4D5B-824C-DEE755BC77E7}" type="presParOf" srcId="{AFC8E492-43A9-4461-B3C0-C47B4CCB4EC0}" destId="{29CC8AC7-15F0-417A-8F06-23F439564C1B}" srcOrd="1" destOrd="0" presId="urn:microsoft.com/office/officeart/2005/8/layout/hierarchy1"/>
    <dgm:cxn modelId="{FBB7AC2C-3614-4493-83C0-348B938AEB99}" type="presParOf" srcId="{1D4E183E-7BDF-4B77-909C-7BB9562BA47E}" destId="{C0206844-CB49-477B-95C7-051450A2971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9AD99-0173-48E5-9A31-5A5DDBC428A8}">
      <dsp:nvSpPr>
        <dsp:cNvPr id="0" name=""/>
        <dsp:cNvSpPr/>
      </dsp:nvSpPr>
      <dsp:spPr>
        <a:xfrm>
          <a:off x="3287" y="1453583"/>
          <a:ext cx="1601926" cy="101722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A84C30-C35C-4E00-9C03-65C25B2B5B6E}">
      <dsp:nvSpPr>
        <dsp:cNvPr id="0" name=""/>
        <dsp:cNvSpPr/>
      </dsp:nvSpPr>
      <dsp:spPr>
        <a:xfrm>
          <a:off x="181279" y="1622675"/>
          <a:ext cx="1601926" cy="1017223"/>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Material</a:t>
          </a:r>
        </a:p>
      </dsp:txBody>
      <dsp:txXfrm>
        <a:off x="211072" y="1652468"/>
        <a:ext cx="1542340" cy="957637"/>
      </dsp:txXfrm>
    </dsp:sp>
    <dsp:sp modelId="{1040F1D4-6376-4686-9A7A-FF98DE81318B}">
      <dsp:nvSpPr>
        <dsp:cNvPr id="0" name=""/>
        <dsp:cNvSpPr/>
      </dsp:nvSpPr>
      <dsp:spPr>
        <a:xfrm>
          <a:off x="1961197" y="1453583"/>
          <a:ext cx="1601926" cy="101722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DE49E5-9902-4903-BA39-58F732C3A728}">
      <dsp:nvSpPr>
        <dsp:cNvPr id="0" name=""/>
        <dsp:cNvSpPr/>
      </dsp:nvSpPr>
      <dsp:spPr>
        <a:xfrm>
          <a:off x="2139189" y="1622675"/>
          <a:ext cx="1601926" cy="1017223"/>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Sponsring/Inköp</a:t>
          </a:r>
        </a:p>
      </dsp:txBody>
      <dsp:txXfrm>
        <a:off x="2168982" y="1652468"/>
        <a:ext cx="1542340" cy="957637"/>
      </dsp:txXfrm>
    </dsp:sp>
    <dsp:sp modelId="{3B438A48-F57A-4663-8A19-5B06F778EEBE}">
      <dsp:nvSpPr>
        <dsp:cNvPr id="0" name=""/>
        <dsp:cNvSpPr/>
      </dsp:nvSpPr>
      <dsp:spPr>
        <a:xfrm>
          <a:off x="3919107" y="1453583"/>
          <a:ext cx="1601926" cy="101722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3C11E8-183A-4147-AF61-3A09C6A53485}">
      <dsp:nvSpPr>
        <dsp:cNvPr id="0" name=""/>
        <dsp:cNvSpPr/>
      </dsp:nvSpPr>
      <dsp:spPr>
        <a:xfrm>
          <a:off x="4097099" y="1622675"/>
          <a:ext cx="1601926" cy="1017223"/>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Utveckling/Utbildning</a:t>
          </a:r>
        </a:p>
      </dsp:txBody>
      <dsp:txXfrm>
        <a:off x="4126892" y="1652468"/>
        <a:ext cx="1542340" cy="957637"/>
      </dsp:txXfrm>
    </dsp:sp>
    <dsp:sp modelId="{85B1EE27-9DB4-440F-834A-9AC39FBEE9B5}">
      <dsp:nvSpPr>
        <dsp:cNvPr id="0" name=""/>
        <dsp:cNvSpPr/>
      </dsp:nvSpPr>
      <dsp:spPr>
        <a:xfrm>
          <a:off x="5877017" y="1453583"/>
          <a:ext cx="1601926" cy="101722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58C689-8168-4CC7-84E3-46080C28F545}">
      <dsp:nvSpPr>
        <dsp:cNvPr id="0" name=""/>
        <dsp:cNvSpPr/>
      </dsp:nvSpPr>
      <dsp:spPr>
        <a:xfrm>
          <a:off x="6055009" y="1622675"/>
          <a:ext cx="1601926" cy="1017223"/>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Event</a:t>
          </a:r>
        </a:p>
      </dsp:txBody>
      <dsp:txXfrm>
        <a:off x="6084802" y="1652468"/>
        <a:ext cx="1542340" cy="957637"/>
      </dsp:txXfrm>
    </dsp:sp>
    <dsp:sp modelId="{DC8BAB79-44E5-4881-8418-8008CD897EC5}">
      <dsp:nvSpPr>
        <dsp:cNvPr id="0" name=""/>
        <dsp:cNvSpPr/>
      </dsp:nvSpPr>
      <dsp:spPr>
        <a:xfrm>
          <a:off x="7834927" y="1453583"/>
          <a:ext cx="1601926" cy="1017223"/>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CC8AC7-15F0-417A-8F06-23F439564C1B}">
      <dsp:nvSpPr>
        <dsp:cNvPr id="0" name=""/>
        <dsp:cNvSpPr/>
      </dsp:nvSpPr>
      <dsp:spPr>
        <a:xfrm>
          <a:off x="8012919" y="1622675"/>
          <a:ext cx="1601926" cy="1017223"/>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Sportkommitté Senior/Ungdom</a:t>
          </a:r>
        </a:p>
      </dsp:txBody>
      <dsp:txXfrm>
        <a:off x="8042712" y="1652468"/>
        <a:ext cx="1542340" cy="9576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sv-SE"/>
              <a:t>Klicka här för att ändra mall för rubrikformat</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A8581E16-419C-41FC-9015-E878FDEE415C}" type="datetimeFigureOut">
              <a:rPr lang="sv-SE" smtClean="0"/>
              <a:t>2024-02-13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A19B28D-9D36-4B7B-BF9D-AD129CD67661}" type="slidenum">
              <a:rPr lang="sv-SE" smtClean="0"/>
              <a:t>‹#›</a:t>
            </a:fld>
            <a:endParaRPr lang="sv-SE"/>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9217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A8581E16-419C-41FC-9015-E878FDEE415C}" type="datetimeFigureOut">
              <a:rPr lang="sv-SE" smtClean="0"/>
              <a:t>2024-02-13</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CA19B28D-9D36-4B7B-BF9D-AD129CD67661}" type="slidenum">
              <a:rPr lang="sv-SE" smtClean="0"/>
              <a:t>‹#›</a:t>
            </a:fld>
            <a:endParaRPr lang="sv-SE"/>
          </a:p>
        </p:txBody>
      </p:sp>
    </p:spTree>
    <p:extLst>
      <p:ext uri="{BB962C8B-B14F-4D97-AF65-F5344CB8AC3E}">
        <p14:creationId xmlns:p14="http://schemas.microsoft.com/office/powerpoint/2010/main" val="1708340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sv-SE"/>
              <a:t>Klicka här för att ändra mall för rubrikformat</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A8581E16-419C-41FC-9015-E878FDEE415C}" type="datetimeFigureOut">
              <a:rPr lang="sv-SE" smtClean="0"/>
              <a:t>2024-02-13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A19B28D-9D36-4B7B-BF9D-AD129CD67661}" type="slidenum">
              <a:rPr lang="sv-SE" smtClean="0"/>
              <a:t>‹#›</a:t>
            </a:fld>
            <a:endParaRPr lang="sv-SE"/>
          </a:p>
        </p:txBody>
      </p:sp>
    </p:spTree>
    <p:extLst>
      <p:ext uri="{BB962C8B-B14F-4D97-AF65-F5344CB8AC3E}">
        <p14:creationId xmlns:p14="http://schemas.microsoft.com/office/powerpoint/2010/main" val="2239393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sv-SE"/>
              <a:t>Klicka här för att ändra mall för rubrikformat</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A8581E16-419C-41FC-9015-E878FDEE415C}" type="datetimeFigureOut">
              <a:rPr lang="sv-SE" smtClean="0"/>
              <a:t>2024-02-13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A19B28D-9D36-4B7B-BF9D-AD129CD67661}" type="slidenum">
              <a:rPr lang="sv-SE" smtClean="0"/>
              <a:t>‹#›</a:t>
            </a:fld>
            <a:endParaRPr lang="sv-SE"/>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05227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sv-SE"/>
              <a:t>Klicka här för att ändra mall för rubrikformat</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A8581E16-419C-41FC-9015-E878FDEE415C}" type="datetimeFigureOut">
              <a:rPr lang="sv-SE" smtClean="0"/>
              <a:t>2024-02-13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A19B28D-9D36-4B7B-BF9D-AD129CD67661}" type="slidenum">
              <a:rPr lang="sv-SE" smtClean="0"/>
              <a:t>‹#›</a:t>
            </a:fld>
            <a:endParaRPr lang="sv-SE"/>
          </a:p>
        </p:txBody>
      </p:sp>
    </p:spTree>
    <p:extLst>
      <p:ext uri="{BB962C8B-B14F-4D97-AF65-F5344CB8AC3E}">
        <p14:creationId xmlns:p14="http://schemas.microsoft.com/office/powerpoint/2010/main" val="2048313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nkort för citat">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sv-SE"/>
              <a:t>Klicka här för att ändra mall för rubrikformat</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sv-SE"/>
              <a:t>Klicka här för att ändra format på bakgrundstexten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A8581E16-419C-41FC-9015-E878FDEE415C}" type="datetimeFigureOut">
              <a:rPr lang="sv-SE" smtClean="0"/>
              <a:t>2024-02-13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A19B28D-9D36-4B7B-BF9D-AD129CD67661}" type="slidenum">
              <a:rPr lang="sv-SE" smtClean="0"/>
              <a:t>‹#›</a:t>
            </a:fld>
            <a:endParaRPr lang="sv-SE"/>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52267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ant eller falskt">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sv-SE"/>
              <a:t>Klicka här för att ändra mall för rubrikformat</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sv-SE"/>
              <a:t>Klicka här för att ändra format på bakgrundstexten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A8581E16-419C-41FC-9015-E878FDEE415C}" type="datetimeFigureOut">
              <a:rPr lang="sv-SE" smtClean="0"/>
              <a:t>2024-02-13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A19B28D-9D36-4B7B-BF9D-AD129CD67661}" type="slidenum">
              <a:rPr lang="sv-SE" smtClean="0"/>
              <a:t>‹#›</a:t>
            </a:fld>
            <a:endParaRPr lang="sv-SE"/>
          </a:p>
        </p:txBody>
      </p:sp>
    </p:spTree>
    <p:extLst>
      <p:ext uri="{BB962C8B-B14F-4D97-AF65-F5344CB8AC3E}">
        <p14:creationId xmlns:p14="http://schemas.microsoft.com/office/powerpoint/2010/main" val="768484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A8581E16-419C-41FC-9015-E878FDEE415C}" type="datetimeFigureOut">
              <a:rPr lang="sv-SE" smtClean="0"/>
              <a:t>2024-02-13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A19B28D-9D36-4B7B-BF9D-AD129CD67661}" type="slidenum">
              <a:rPr lang="sv-SE" smtClean="0"/>
              <a:t>‹#›</a:t>
            </a:fld>
            <a:endParaRPr lang="sv-SE"/>
          </a:p>
        </p:txBody>
      </p:sp>
    </p:spTree>
    <p:extLst>
      <p:ext uri="{BB962C8B-B14F-4D97-AF65-F5344CB8AC3E}">
        <p14:creationId xmlns:p14="http://schemas.microsoft.com/office/powerpoint/2010/main" val="3848763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A8581E16-419C-41FC-9015-E878FDEE415C}" type="datetimeFigureOut">
              <a:rPr lang="sv-SE" smtClean="0"/>
              <a:t>2024-02-13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A19B28D-9D36-4B7B-BF9D-AD129CD67661}" type="slidenum">
              <a:rPr lang="sv-SE" smtClean="0"/>
              <a:t>‹#›</a:t>
            </a:fld>
            <a:endParaRPr lang="sv-SE"/>
          </a:p>
        </p:txBody>
      </p:sp>
    </p:spTree>
    <p:extLst>
      <p:ext uri="{BB962C8B-B14F-4D97-AF65-F5344CB8AC3E}">
        <p14:creationId xmlns:p14="http://schemas.microsoft.com/office/powerpoint/2010/main" val="2087290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nchor="ct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A8581E16-419C-41FC-9015-E878FDEE415C}" type="datetimeFigureOut">
              <a:rPr lang="sv-SE" smtClean="0"/>
              <a:t>2024-02-13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A19B28D-9D36-4B7B-BF9D-AD129CD67661}" type="slidenum">
              <a:rPr lang="sv-SE" smtClean="0"/>
              <a:t>‹#›</a:t>
            </a:fld>
            <a:endParaRPr lang="sv-SE"/>
          </a:p>
        </p:txBody>
      </p:sp>
    </p:spTree>
    <p:extLst>
      <p:ext uri="{BB962C8B-B14F-4D97-AF65-F5344CB8AC3E}">
        <p14:creationId xmlns:p14="http://schemas.microsoft.com/office/powerpoint/2010/main" val="2588883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sv-SE"/>
              <a:t>Klicka här för att ändra mall för rubrikformat</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A8581E16-419C-41FC-9015-E878FDEE415C}" type="datetimeFigureOut">
              <a:rPr lang="sv-SE" smtClean="0"/>
              <a:t>2024-02-13</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CA19B28D-9D36-4B7B-BF9D-AD129CD67661}" type="slidenum">
              <a:rPr lang="sv-SE" smtClean="0"/>
              <a:t>‹#›</a:t>
            </a:fld>
            <a:endParaRPr lang="sv-SE"/>
          </a:p>
        </p:txBody>
      </p:sp>
    </p:spTree>
    <p:extLst>
      <p:ext uri="{BB962C8B-B14F-4D97-AF65-F5344CB8AC3E}">
        <p14:creationId xmlns:p14="http://schemas.microsoft.com/office/powerpoint/2010/main" val="568083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A8581E16-419C-41FC-9015-E878FDEE415C}" type="datetimeFigureOut">
              <a:rPr lang="sv-SE" smtClean="0"/>
              <a:t>2024-02-13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A19B28D-9D36-4B7B-BF9D-AD129CD67661}" type="slidenum">
              <a:rPr lang="sv-SE" smtClean="0"/>
              <a:t>‹#›</a:t>
            </a:fld>
            <a:endParaRPr lang="sv-SE"/>
          </a:p>
        </p:txBody>
      </p:sp>
    </p:spTree>
    <p:extLst>
      <p:ext uri="{BB962C8B-B14F-4D97-AF65-F5344CB8AC3E}">
        <p14:creationId xmlns:p14="http://schemas.microsoft.com/office/powerpoint/2010/main" val="42716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mall för rubrikformat</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A8581E16-419C-41FC-9015-E878FDEE415C}" type="datetimeFigureOut">
              <a:rPr lang="sv-SE" smtClean="0"/>
              <a:t>2024-02-13</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CA19B28D-9D36-4B7B-BF9D-AD129CD67661}" type="slidenum">
              <a:rPr lang="sv-SE" smtClean="0"/>
              <a:t>‹#›</a:t>
            </a:fld>
            <a:endParaRPr lang="sv-SE"/>
          </a:p>
        </p:txBody>
      </p:sp>
    </p:spTree>
    <p:extLst>
      <p:ext uri="{BB962C8B-B14F-4D97-AF65-F5344CB8AC3E}">
        <p14:creationId xmlns:p14="http://schemas.microsoft.com/office/powerpoint/2010/main" val="3995331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A8581E16-419C-41FC-9015-E878FDEE415C}" type="datetimeFigureOut">
              <a:rPr lang="sv-SE" smtClean="0"/>
              <a:t>2024-02-13</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CA19B28D-9D36-4B7B-BF9D-AD129CD67661}" type="slidenum">
              <a:rPr lang="sv-SE" smtClean="0"/>
              <a:t>‹#›</a:t>
            </a:fld>
            <a:endParaRPr lang="sv-SE"/>
          </a:p>
        </p:txBody>
      </p:sp>
    </p:spTree>
    <p:extLst>
      <p:ext uri="{BB962C8B-B14F-4D97-AF65-F5344CB8AC3E}">
        <p14:creationId xmlns:p14="http://schemas.microsoft.com/office/powerpoint/2010/main" val="3520793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581E16-419C-41FC-9015-E878FDEE415C}" type="datetimeFigureOut">
              <a:rPr lang="sv-SE" smtClean="0"/>
              <a:t>2024-02-13</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CA19B28D-9D36-4B7B-BF9D-AD129CD67661}" type="slidenum">
              <a:rPr lang="sv-SE" smtClean="0"/>
              <a:t>‹#›</a:t>
            </a:fld>
            <a:endParaRPr lang="sv-SE"/>
          </a:p>
        </p:txBody>
      </p:sp>
    </p:spTree>
    <p:extLst>
      <p:ext uri="{BB962C8B-B14F-4D97-AF65-F5344CB8AC3E}">
        <p14:creationId xmlns:p14="http://schemas.microsoft.com/office/powerpoint/2010/main" val="3784184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sv-SE"/>
              <a:t>Klicka här för att ändra mall för rubrikformat</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A8581E16-419C-41FC-9015-E878FDEE415C}" type="datetimeFigureOut">
              <a:rPr lang="sv-SE" smtClean="0"/>
              <a:t>2024-02-13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A19B28D-9D36-4B7B-BF9D-AD129CD67661}" type="slidenum">
              <a:rPr lang="sv-SE" smtClean="0"/>
              <a:t>‹#›</a:t>
            </a:fld>
            <a:endParaRPr lang="sv-SE"/>
          </a:p>
        </p:txBody>
      </p:sp>
    </p:spTree>
    <p:extLst>
      <p:ext uri="{BB962C8B-B14F-4D97-AF65-F5344CB8AC3E}">
        <p14:creationId xmlns:p14="http://schemas.microsoft.com/office/powerpoint/2010/main" val="682233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sv-SE"/>
              <a:t>Klicka här för att ändra mall för rubrikformat</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A8581E16-419C-41FC-9015-E878FDEE415C}" type="datetimeFigureOut">
              <a:rPr lang="sv-SE" smtClean="0"/>
              <a:t>2024-02-13</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CA19B28D-9D36-4B7B-BF9D-AD129CD67661}" type="slidenum">
              <a:rPr lang="sv-SE" smtClean="0"/>
              <a:t>‹#›</a:t>
            </a:fld>
            <a:endParaRPr lang="sv-SE"/>
          </a:p>
        </p:txBody>
      </p:sp>
    </p:spTree>
    <p:extLst>
      <p:ext uri="{BB962C8B-B14F-4D97-AF65-F5344CB8AC3E}">
        <p14:creationId xmlns:p14="http://schemas.microsoft.com/office/powerpoint/2010/main" val="3022511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8581E16-419C-41FC-9015-E878FDEE415C}" type="datetimeFigureOut">
              <a:rPr lang="sv-SE" smtClean="0"/>
              <a:t>2024-02-13</a:t>
            </a:fld>
            <a:endParaRPr lang="sv-SE"/>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sv-SE"/>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CA19B28D-9D36-4B7B-BF9D-AD129CD67661}" type="slidenum">
              <a:rPr lang="sv-SE" smtClean="0"/>
              <a:t>‹#›</a:t>
            </a:fld>
            <a:endParaRPr lang="sv-SE"/>
          </a:p>
        </p:txBody>
      </p:sp>
    </p:spTree>
    <p:extLst>
      <p:ext uri="{BB962C8B-B14F-4D97-AF65-F5344CB8AC3E}">
        <p14:creationId xmlns:p14="http://schemas.microsoft.com/office/powerpoint/2010/main" val="335233467"/>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stefan.hbif@outlook.com"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93559877-B96D-A83E-4E1C-A0E505ADDB87}"/>
              </a:ext>
            </a:extLst>
          </p:cNvPr>
          <p:cNvSpPr>
            <a:spLocks noGrp="1"/>
          </p:cNvSpPr>
          <p:nvPr>
            <p:ph type="subTitle" idx="1"/>
          </p:nvPr>
        </p:nvSpPr>
        <p:spPr>
          <a:xfrm>
            <a:off x="1628502" y="353786"/>
            <a:ext cx="9144000" cy="1655762"/>
          </a:xfrm>
        </p:spPr>
        <p:txBody>
          <a:bodyPr/>
          <a:lstStyle/>
          <a:p>
            <a:pPr algn="ctr"/>
            <a:r>
              <a:rPr lang="sv-SE" dirty="0">
                <a:solidFill>
                  <a:schemeClr val="bg1"/>
                </a:solidFill>
              </a:rPr>
              <a:t>Föräldramöte </a:t>
            </a:r>
          </a:p>
          <a:p>
            <a:pPr algn="ctr"/>
            <a:r>
              <a:rPr lang="sv-SE" dirty="0">
                <a:solidFill>
                  <a:schemeClr val="bg1"/>
                </a:solidFill>
              </a:rPr>
              <a:t>2024-02-08</a:t>
            </a:r>
          </a:p>
          <a:p>
            <a:pPr algn="ctr"/>
            <a:r>
              <a:rPr lang="sv-SE" dirty="0">
                <a:solidFill>
                  <a:schemeClr val="bg1"/>
                </a:solidFill>
              </a:rPr>
              <a:t>P2013</a:t>
            </a:r>
          </a:p>
        </p:txBody>
      </p:sp>
      <p:pic>
        <p:nvPicPr>
          <p:cNvPr id="5" name="Bildobjekt 4">
            <a:extLst>
              <a:ext uri="{FF2B5EF4-FFF2-40B4-BE49-F238E27FC236}">
                <a16:creationId xmlns:a16="http://schemas.microsoft.com/office/drawing/2014/main" id="{52C88DCF-0E1A-705B-ACE5-54F980C824DA}"/>
              </a:ext>
            </a:extLst>
          </p:cNvPr>
          <p:cNvPicPr>
            <a:picLocks noChangeAspect="1"/>
          </p:cNvPicPr>
          <p:nvPr/>
        </p:nvPicPr>
        <p:blipFill>
          <a:blip r:embed="rId2"/>
          <a:stretch>
            <a:fillRect/>
          </a:stretch>
        </p:blipFill>
        <p:spPr>
          <a:xfrm>
            <a:off x="840967" y="2009548"/>
            <a:ext cx="10510065" cy="4624251"/>
          </a:xfrm>
          <a:prstGeom prst="rect">
            <a:avLst/>
          </a:prstGeom>
        </p:spPr>
      </p:pic>
    </p:spTree>
    <p:extLst>
      <p:ext uri="{BB962C8B-B14F-4D97-AF65-F5344CB8AC3E}">
        <p14:creationId xmlns:p14="http://schemas.microsoft.com/office/powerpoint/2010/main" val="4054884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2050" name="Picture 2" descr="Fotbollscup arrangeras i Leksand - Siljan News">
            <a:extLst>
              <a:ext uri="{FF2B5EF4-FFF2-40B4-BE49-F238E27FC236}">
                <a16:creationId xmlns:a16="http://schemas.microsoft.com/office/drawing/2014/main" id="{DCAC5A23-4A9F-8EE5-979F-7CD117FBB6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082" r="22833" b="1"/>
          <a:stretch/>
        </p:blipFill>
        <p:spPr bwMode="auto">
          <a:xfrm>
            <a:off x="831" y="10"/>
            <a:ext cx="3502025" cy="6857990"/>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3FBC0731-24D3-83B5-34C4-7625E2AE7287}"/>
              </a:ext>
            </a:extLst>
          </p:cNvPr>
          <p:cNvSpPr>
            <a:spLocks noGrp="1"/>
          </p:cNvSpPr>
          <p:nvPr>
            <p:ph idx="1"/>
          </p:nvPr>
        </p:nvSpPr>
        <p:spPr>
          <a:xfrm>
            <a:off x="3884612" y="685800"/>
            <a:ext cx="6626072" cy="4893906"/>
          </a:xfrm>
        </p:spPr>
        <p:txBody>
          <a:bodyPr>
            <a:normAutofit/>
          </a:bodyPr>
          <a:lstStyle/>
          <a:p>
            <a:pPr marL="0" indent="0">
              <a:lnSpc>
                <a:spcPct val="90000"/>
              </a:lnSpc>
              <a:buNone/>
            </a:pPr>
            <a:r>
              <a:rPr lang="sv-SE" sz="1400" b="1" dirty="0"/>
              <a:t>Träningsmatcher/Serie/Cup</a:t>
            </a:r>
          </a:p>
          <a:p>
            <a:pPr>
              <a:lnSpc>
                <a:spcPct val="90000"/>
              </a:lnSpc>
            </a:pPr>
            <a:r>
              <a:rPr lang="sv-SE" sz="1400" dirty="0"/>
              <a:t>All kommunikation sköts genom laget.se, snabb kommunikation om ändringar innan match eller träning kan skickas ut på whatsappen. Svara gärna på kallelser så fort som möjligt och om n i ej kan skriv gärna kort varför. Detta blir då lättare när vi går tillbaka historiskt och tittar på matcher/träningar mm, varför man inte kunde </a:t>
            </a:r>
            <a:r>
              <a:rPr lang="sv-SE" sz="1400"/>
              <a:t>vara med. </a:t>
            </a:r>
            <a:endParaRPr lang="sv-SE" sz="1400" dirty="0"/>
          </a:p>
          <a:p>
            <a:pPr>
              <a:lnSpc>
                <a:spcPct val="90000"/>
              </a:lnSpc>
            </a:pPr>
            <a:r>
              <a:rPr lang="sv-SE" sz="1400" dirty="0"/>
              <a:t>Träningsmatcher kommer att bokas upp under försäsongen och även under säsong. </a:t>
            </a:r>
          </a:p>
          <a:p>
            <a:pPr>
              <a:lnSpc>
                <a:spcPct val="90000"/>
              </a:lnSpc>
            </a:pPr>
            <a:r>
              <a:rPr lang="sv-SE" sz="1400" dirty="0"/>
              <a:t>Seriespel, Vi kommer att anmäla 2 lag till seriespel i grupp Blå &amp; Röd för pojkar 11-12 år.</a:t>
            </a:r>
          </a:p>
          <a:p>
            <a:pPr>
              <a:lnSpc>
                <a:spcPct val="90000"/>
              </a:lnSpc>
            </a:pPr>
            <a:r>
              <a:rPr lang="sv-SE" sz="1400" dirty="0"/>
              <a:t>Cuper, vi har beslutat att anmäla oss till följande cup Katrineholms cupen, sedan funderar vi på ett eget sammandrag. Detta kommer då ske till hösten om vi röstar för detta så kommer samtliga föräldrar bli delaktiga att hjälpa till.</a:t>
            </a:r>
          </a:p>
          <a:p>
            <a:pPr>
              <a:lnSpc>
                <a:spcPct val="90000"/>
              </a:lnSpc>
            </a:pPr>
            <a:r>
              <a:rPr lang="sv-SE" sz="1400" dirty="0"/>
              <a:t>Kallelse för cup kommer skickas ut i tidigt skeende och en avgift för cup tas då ut, detta för att inte tömma lagkassan.</a:t>
            </a:r>
          </a:p>
          <a:p>
            <a:pPr>
              <a:lnSpc>
                <a:spcPct val="90000"/>
              </a:lnSpc>
            </a:pPr>
            <a:r>
              <a:rPr lang="sv-SE" sz="1400" dirty="0"/>
              <a:t>Vi ser gärna att man försöker vara med i omklädningsrummet för ombyte och dusch efter match, detta bygger lagkänsla. </a:t>
            </a:r>
          </a:p>
          <a:p>
            <a:pPr>
              <a:lnSpc>
                <a:spcPct val="90000"/>
              </a:lnSpc>
            </a:pPr>
            <a:endParaRPr lang="sv-SE" sz="1400" dirty="0"/>
          </a:p>
          <a:p>
            <a:pPr>
              <a:lnSpc>
                <a:spcPct val="90000"/>
              </a:lnSpc>
            </a:pPr>
            <a:endParaRPr lang="sv-SE" sz="1400" dirty="0"/>
          </a:p>
          <a:p>
            <a:pPr>
              <a:lnSpc>
                <a:spcPct val="90000"/>
              </a:lnSpc>
            </a:pPr>
            <a:endParaRPr lang="sv-SE" sz="1400" dirty="0"/>
          </a:p>
        </p:txBody>
      </p:sp>
    </p:spTree>
    <p:extLst>
      <p:ext uri="{BB962C8B-B14F-4D97-AF65-F5344CB8AC3E}">
        <p14:creationId xmlns:p14="http://schemas.microsoft.com/office/powerpoint/2010/main" val="3485679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91A19049-4FE8-4A2F-AEED-CF53C86D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8" name="Snip Diagonal Corner Rectangle 15">
            <a:extLst>
              <a:ext uri="{FF2B5EF4-FFF2-40B4-BE49-F238E27FC236}">
                <a16:creationId xmlns:a16="http://schemas.microsoft.com/office/drawing/2014/main" id="{0EDFFA12-494E-4803-98D4-7815E65B91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1" y="620722"/>
            <a:ext cx="3670674" cy="5286838"/>
          </a:xfrm>
          <a:prstGeom prst="snip2DiagRect">
            <a:avLst>
              <a:gd name="adj1" fmla="val 15804"/>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descr="En bild som visar klädsel, Träningströja, person, T-shirt&#10;&#10;Automatiskt genererad beskrivning">
            <a:extLst>
              <a:ext uri="{FF2B5EF4-FFF2-40B4-BE49-F238E27FC236}">
                <a16:creationId xmlns:a16="http://schemas.microsoft.com/office/drawing/2014/main" id="{DEA259D0-EBC3-CCF7-1B69-BEB236A4618D}"/>
              </a:ext>
            </a:extLst>
          </p:cNvPr>
          <p:cNvPicPr>
            <a:picLocks noChangeAspect="1"/>
          </p:cNvPicPr>
          <p:nvPr/>
        </p:nvPicPr>
        <p:blipFill>
          <a:blip r:embed="rId2"/>
          <a:stretch>
            <a:fillRect/>
          </a:stretch>
        </p:blipFill>
        <p:spPr>
          <a:xfrm>
            <a:off x="1124712" y="1275455"/>
            <a:ext cx="2709870" cy="3981849"/>
          </a:xfrm>
          <a:prstGeom prst="rect">
            <a:avLst/>
          </a:prstGeom>
        </p:spPr>
      </p:pic>
      <p:sp>
        <p:nvSpPr>
          <p:cNvPr id="3" name="Platshållare för innehåll 2">
            <a:extLst>
              <a:ext uri="{FF2B5EF4-FFF2-40B4-BE49-F238E27FC236}">
                <a16:creationId xmlns:a16="http://schemas.microsoft.com/office/drawing/2014/main" id="{2C38419E-97E3-F9CB-6653-760AE8A50770}"/>
              </a:ext>
            </a:extLst>
          </p:cNvPr>
          <p:cNvSpPr>
            <a:spLocks noGrp="1"/>
          </p:cNvSpPr>
          <p:nvPr>
            <p:ph idx="1"/>
          </p:nvPr>
        </p:nvSpPr>
        <p:spPr>
          <a:xfrm>
            <a:off x="4661860" y="685800"/>
            <a:ext cx="6253792" cy="3615267"/>
          </a:xfrm>
        </p:spPr>
        <p:txBody>
          <a:bodyPr>
            <a:normAutofit/>
          </a:bodyPr>
          <a:lstStyle/>
          <a:p>
            <a:pPr marL="0" indent="0">
              <a:buNone/>
            </a:pPr>
            <a:r>
              <a:rPr lang="sv-SE" b="1" dirty="0">
                <a:solidFill>
                  <a:srgbClr val="0F496F"/>
                </a:solidFill>
              </a:rPr>
              <a:t>Kläder</a:t>
            </a:r>
          </a:p>
          <a:p>
            <a:pPr marL="0" indent="0">
              <a:buNone/>
            </a:pPr>
            <a:r>
              <a:rPr lang="sv-SE" b="1" dirty="0">
                <a:solidFill>
                  <a:srgbClr val="0F496F"/>
                </a:solidFill>
              </a:rPr>
              <a:t>Var och en ansvarar för att matchtröjan och shortsen som man har och får från föreningen tvättas och är hela, skulle en olycka vara framme så säg till oss tränare så löser vi det. </a:t>
            </a:r>
          </a:p>
          <a:p>
            <a:pPr marL="0" indent="0">
              <a:buNone/>
            </a:pPr>
            <a:r>
              <a:rPr lang="sv-SE" b="1" dirty="0">
                <a:solidFill>
                  <a:srgbClr val="0F496F"/>
                </a:solidFill>
              </a:rPr>
              <a:t>Till match så skall vi ha matchtröja, svarta shorts och vita strumpor.  Är någon i behov av ny matchtröja så maila till </a:t>
            </a:r>
            <a:r>
              <a:rPr lang="sv-SE" b="1" dirty="0">
                <a:solidFill>
                  <a:srgbClr val="0F496F"/>
                </a:solidFill>
                <a:hlinkClick r:id="rId3"/>
              </a:rPr>
              <a:t>stefan.hbif@outlook.com</a:t>
            </a:r>
            <a:r>
              <a:rPr lang="sv-SE" b="1" dirty="0">
                <a:solidFill>
                  <a:srgbClr val="0F496F"/>
                </a:solidFill>
              </a:rPr>
              <a:t> som tidigare informerats om. </a:t>
            </a:r>
          </a:p>
          <a:p>
            <a:pPr marL="0" indent="0">
              <a:buNone/>
            </a:pPr>
            <a:endParaRPr lang="sv-SE" b="1" dirty="0">
              <a:solidFill>
                <a:srgbClr val="0F496F"/>
              </a:solidFill>
            </a:endParaRPr>
          </a:p>
        </p:txBody>
      </p:sp>
      <p:grpSp>
        <p:nvGrpSpPr>
          <p:cNvPr id="9" name="Group 13">
            <a:extLst>
              <a:ext uri="{FF2B5EF4-FFF2-40B4-BE49-F238E27FC236}">
                <a16:creationId xmlns:a16="http://schemas.microsoft.com/office/drawing/2014/main" id="{4989EFA4-96C5-4503-8017-D2CE662EB8F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25584CC7-A97D-40E0-A760-FDBBBB7A62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2DB1AE3-1E93-4048-BB83-757A3C7940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44E88C92-A5AB-4421-B94D-85AA003BAA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857D1F43-6875-443D-A459-65454B3D81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9289146B-3F32-4783-8CDB-4DAB8A80052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8206578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3074" name="Picture 2" descr="Aktiviteter och upplevelser i Sverige | AllaAktiviteter.se">
            <a:extLst>
              <a:ext uri="{FF2B5EF4-FFF2-40B4-BE49-F238E27FC236}">
                <a16:creationId xmlns:a16="http://schemas.microsoft.com/office/drawing/2014/main" id="{EDFC1EC1-4E95-E029-9C93-690E44D4C8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594" r="18627"/>
          <a:stretch/>
        </p:blipFill>
        <p:spPr bwMode="auto">
          <a:xfrm>
            <a:off x="797205" y="786117"/>
            <a:ext cx="4809744" cy="4956048"/>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a:noFill/>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E5C17CFD-02F5-8C5E-B5E4-234080BD98E3}"/>
              </a:ext>
            </a:extLst>
          </p:cNvPr>
          <p:cNvSpPr>
            <a:spLocks noGrp="1"/>
          </p:cNvSpPr>
          <p:nvPr>
            <p:ph idx="1"/>
          </p:nvPr>
        </p:nvSpPr>
        <p:spPr>
          <a:xfrm>
            <a:off x="6095998" y="685800"/>
            <a:ext cx="4819653" cy="3615267"/>
          </a:xfrm>
        </p:spPr>
        <p:txBody>
          <a:bodyPr>
            <a:normAutofit/>
          </a:bodyPr>
          <a:lstStyle/>
          <a:p>
            <a:pPr marL="0" indent="0">
              <a:buNone/>
            </a:pPr>
            <a:r>
              <a:rPr lang="sv-SE" sz="1800" b="1" dirty="0"/>
              <a:t>Aktiviteter 2024</a:t>
            </a:r>
          </a:p>
          <a:p>
            <a:pPr marL="0" indent="0">
              <a:buNone/>
            </a:pPr>
            <a:r>
              <a:rPr lang="sv-SE" sz="1800" dirty="0"/>
              <a:t>Under 2024 kommer vi åka på cuper och spela mycket fotboll men vi skall även försöka att boka in lite andra aktiviteter. </a:t>
            </a:r>
          </a:p>
          <a:p>
            <a:pPr marL="0" indent="0">
              <a:buNone/>
            </a:pPr>
            <a:r>
              <a:rPr lang="sv-SE" sz="1800" dirty="0"/>
              <a:t>Detta gör vi för att skapa en stark vi känsla och att alla känner alla.</a:t>
            </a:r>
          </a:p>
          <a:p>
            <a:r>
              <a:rPr lang="sv-SE" sz="1800" dirty="0"/>
              <a:t>Övernattning i kupan</a:t>
            </a:r>
          </a:p>
          <a:p>
            <a:r>
              <a:rPr lang="sv-SE" sz="1800" dirty="0"/>
              <a:t>Sommar avslutning</a:t>
            </a:r>
          </a:p>
          <a:p>
            <a:r>
              <a:rPr lang="sv-SE" sz="1800" dirty="0"/>
              <a:t>Höst avslutning</a:t>
            </a:r>
          </a:p>
          <a:p>
            <a:endParaRPr lang="sv-SE" sz="1800" dirty="0"/>
          </a:p>
          <a:p>
            <a:endParaRPr lang="sv-SE" sz="1800" dirty="0"/>
          </a:p>
        </p:txBody>
      </p:sp>
    </p:spTree>
    <p:extLst>
      <p:ext uri="{BB962C8B-B14F-4D97-AF65-F5344CB8AC3E}">
        <p14:creationId xmlns:p14="http://schemas.microsoft.com/office/powerpoint/2010/main" val="4039218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4098" name="Picture 2" descr="laget.se – Appar på Google Play">
            <a:extLst>
              <a:ext uri="{FF2B5EF4-FFF2-40B4-BE49-F238E27FC236}">
                <a16:creationId xmlns:a16="http://schemas.microsoft.com/office/drawing/2014/main" id="{07419919-AF91-A146-18F1-3B6D5F8900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27" r="1124" b="-1"/>
          <a:stretch/>
        </p:blipFill>
        <p:spPr bwMode="auto">
          <a:xfrm>
            <a:off x="797205" y="786117"/>
            <a:ext cx="4809744" cy="4956048"/>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a:noFill/>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4AC8D9C3-CFAF-7A47-01C7-F633CC8DA6B4}"/>
              </a:ext>
            </a:extLst>
          </p:cNvPr>
          <p:cNvSpPr>
            <a:spLocks noGrp="1"/>
          </p:cNvSpPr>
          <p:nvPr>
            <p:ph idx="1"/>
          </p:nvPr>
        </p:nvSpPr>
        <p:spPr>
          <a:xfrm>
            <a:off x="6095998" y="685800"/>
            <a:ext cx="4819653" cy="5221760"/>
          </a:xfrm>
        </p:spPr>
        <p:txBody>
          <a:bodyPr>
            <a:normAutofit/>
          </a:bodyPr>
          <a:lstStyle/>
          <a:p>
            <a:pPr marL="0" indent="0">
              <a:lnSpc>
                <a:spcPct val="90000"/>
              </a:lnSpc>
              <a:buNone/>
            </a:pPr>
            <a:r>
              <a:rPr lang="sv-SE" sz="1800" b="1" dirty="0"/>
              <a:t>Laget.se</a:t>
            </a:r>
          </a:p>
          <a:p>
            <a:pPr marL="0" indent="0">
              <a:lnSpc>
                <a:spcPct val="90000"/>
              </a:lnSpc>
              <a:buNone/>
            </a:pPr>
            <a:r>
              <a:rPr lang="sv-SE" sz="1800" dirty="0"/>
              <a:t>All kommunikation gällande laget kommer att ske genom laget.se, det är av stor vikt att man svarar på kallelser. En obesvarad kallelse är lika med ett nej till att man inte kan medverka.</a:t>
            </a:r>
          </a:p>
          <a:p>
            <a:pPr marL="0" indent="0">
              <a:lnSpc>
                <a:spcPct val="90000"/>
              </a:lnSpc>
              <a:buNone/>
            </a:pPr>
            <a:endParaRPr lang="sv-SE" sz="1800" dirty="0"/>
          </a:p>
          <a:p>
            <a:pPr marL="0" indent="0">
              <a:lnSpc>
                <a:spcPct val="90000"/>
              </a:lnSpc>
              <a:buNone/>
            </a:pPr>
            <a:r>
              <a:rPr lang="sv-SE" sz="1800" b="1" dirty="0"/>
              <a:t>Träningar</a:t>
            </a:r>
            <a:endParaRPr lang="sv-SE" sz="1800" dirty="0"/>
          </a:p>
          <a:p>
            <a:pPr marL="0" indent="0">
              <a:lnSpc>
                <a:spcPct val="90000"/>
              </a:lnSpc>
              <a:buNone/>
            </a:pPr>
            <a:r>
              <a:rPr lang="sv-SE" sz="1800" dirty="0"/>
              <a:t>Nivåanpassad träning</a:t>
            </a:r>
          </a:p>
          <a:p>
            <a:pPr marL="0" indent="0">
              <a:lnSpc>
                <a:spcPct val="90000"/>
              </a:lnSpc>
              <a:buNone/>
            </a:pPr>
            <a:r>
              <a:rPr lang="sv-SE" sz="1800" dirty="0"/>
              <a:t>2-3 träningar i veckan</a:t>
            </a:r>
          </a:p>
          <a:p>
            <a:pPr marL="0" indent="0">
              <a:lnSpc>
                <a:spcPct val="90000"/>
              </a:lnSpc>
              <a:buNone/>
            </a:pPr>
            <a:r>
              <a:rPr lang="sv-SE" sz="1800" dirty="0"/>
              <a:t>Löpning med Sofie</a:t>
            </a:r>
          </a:p>
          <a:p>
            <a:pPr marL="0" indent="0">
              <a:lnSpc>
                <a:spcPct val="90000"/>
              </a:lnSpc>
              <a:buNone/>
            </a:pPr>
            <a:r>
              <a:rPr lang="sv-SE" sz="1800" dirty="0"/>
              <a:t>Fysträning Nova</a:t>
            </a:r>
          </a:p>
          <a:p>
            <a:pPr marL="0" indent="0">
              <a:lnSpc>
                <a:spcPct val="90000"/>
              </a:lnSpc>
              <a:buNone/>
            </a:pPr>
            <a:endParaRPr lang="sv-SE" sz="1500" dirty="0"/>
          </a:p>
          <a:p>
            <a:pPr marL="0" indent="0">
              <a:lnSpc>
                <a:spcPct val="90000"/>
              </a:lnSpc>
              <a:buNone/>
            </a:pPr>
            <a:endParaRPr lang="sv-SE" sz="1500" dirty="0"/>
          </a:p>
        </p:txBody>
      </p:sp>
    </p:spTree>
    <p:extLst>
      <p:ext uri="{BB962C8B-B14F-4D97-AF65-F5344CB8AC3E}">
        <p14:creationId xmlns:p14="http://schemas.microsoft.com/office/powerpoint/2010/main" val="2403160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1026" name="Picture 2" descr="Försäljning - Procruitment">
            <a:extLst>
              <a:ext uri="{FF2B5EF4-FFF2-40B4-BE49-F238E27FC236}">
                <a16:creationId xmlns:a16="http://schemas.microsoft.com/office/drawing/2014/main" id="{7C3B44E8-C013-E852-7C7F-F9118C44CD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66" r="13519"/>
          <a:stretch/>
        </p:blipFill>
        <p:spPr bwMode="auto">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a:noFill/>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0AD28BE2-9F41-5F5B-C429-10658002AB0C}"/>
              </a:ext>
            </a:extLst>
          </p:cNvPr>
          <p:cNvSpPr>
            <a:spLocks noGrp="1"/>
          </p:cNvSpPr>
          <p:nvPr>
            <p:ph idx="1"/>
          </p:nvPr>
        </p:nvSpPr>
        <p:spPr>
          <a:xfrm>
            <a:off x="7532710" y="1822449"/>
            <a:ext cx="3479419" cy="3504560"/>
          </a:xfrm>
        </p:spPr>
        <p:txBody>
          <a:bodyPr anchor="t">
            <a:normAutofit fontScale="92500" lnSpcReduction="20000"/>
          </a:bodyPr>
          <a:lstStyle/>
          <a:p>
            <a:pPr marL="0" indent="0">
              <a:lnSpc>
                <a:spcPct val="90000"/>
              </a:lnSpc>
              <a:buNone/>
            </a:pPr>
            <a:r>
              <a:rPr lang="sv-SE" sz="1600" b="1" dirty="0"/>
              <a:t>Sponsorer</a:t>
            </a:r>
          </a:p>
          <a:p>
            <a:pPr marL="0" indent="0">
              <a:lnSpc>
                <a:spcPct val="90000"/>
              </a:lnSpc>
              <a:buNone/>
            </a:pPr>
            <a:r>
              <a:rPr lang="sv-SE" sz="1600" dirty="0"/>
              <a:t>Vi eftersöker sponsorer hela tiden. Ju fler som vill vara med och sponsra desto bättre förutsättningar har laget. </a:t>
            </a:r>
          </a:p>
          <a:p>
            <a:pPr marL="0" indent="0">
              <a:lnSpc>
                <a:spcPct val="90000"/>
              </a:lnSpc>
              <a:buNone/>
            </a:pPr>
            <a:endParaRPr lang="sv-SE" sz="1600" dirty="0"/>
          </a:p>
          <a:p>
            <a:pPr marL="0" indent="0">
              <a:lnSpc>
                <a:spcPct val="90000"/>
              </a:lnSpc>
              <a:buNone/>
            </a:pPr>
            <a:r>
              <a:rPr lang="sv-SE" sz="1600" b="1" dirty="0"/>
              <a:t>Försäljningar</a:t>
            </a:r>
          </a:p>
          <a:p>
            <a:pPr marL="0" indent="0">
              <a:lnSpc>
                <a:spcPct val="90000"/>
              </a:lnSpc>
              <a:buNone/>
            </a:pPr>
            <a:r>
              <a:rPr lang="sv-SE" sz="1600" dirty="0"/>
              <a:t>Föräldrar gruppen bestämmer tar beslut gällande </a:t>
            </a:r>
          </a:p>
          <a:p>
            <a:pPr marL="0" indent="0">
              <a:lnSpc>
                <a:spcPct val="90000"/>
              </a:lnSpc>
              <a:buNone/>
            </a:pPr>
            <a:r>
              <a:rPr lang="sv-SE" sz="1600" dirty="0"/>
              <a:t>vad som skall säljas och när under året vi skall sälja. </a:t>
            </a:r>
          </a:p>
          <a:p>
            <a:pPr marL="0" indent="0">
              <a:lnSpc>
                <a:spcPct val="90000"/>
              </a:lnSpc>
              <a:buNone/>
            </a:pPr>
            <a:r>
              <a:rPr lang="sv-SE" sz="1600" dirty="0"/>
              <a:t>Alla försöker att sälja så mycket man kan. </a:t>
            </a:r>
          </a:p>
          <a:p>
            <a:pPr marL="0" indent="0">
              <a:lnSpc>
                <a:spcPct val="90000"/>
              </a:lnSpc>
              <a:buNone/>
            </a:pPr>
            <a:r>
              <a:rPr lang="sv-SE" sz="1600" dirty="0"/>
              <a:t>Vill man vara med i föräldrar gruppen så säg gärna till. </a:t>
            </a:r>
          </a:p>
          <a:p>
            <a:pPr marL="0" indent="0">
              <a:lnSpc>
                <a:spcPct val="90000"/>
              </a:lnSpc>
              <a:buNone/>
            </a:pPr>
            <a:endParaRPr lang="sv-SE" sz="1100" b="1" dirty="0"/>
          </a:p>
        </p:txBody>
      </p:sp>
    </p:spTree>
    <p:extLst>
      <p:ext uri="{BB962C8B-B14F-4D97-AF65-F5344CB8AC3E}">
        <p14:creationId xmlns:p14="http://schemas.microsoft.com/office/powerpoint/2010/main" val="2348219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5122" name="Picture 2" descr="Cartoon Boy Kid Spelar fotboll eller fotboll i en grön T-shirt och Cleat  Shoes 550729 Vektorkonst på Vecteezy">
            <a:extLst>
              <a:ext uri="{FF2B5EF4-FFF2-40B4-BE49-F238E27FC236}">
                <a16:creationId xmlns:a16="http://schemas.microsoft.com/office/drawing/2014/main" id="{3F216524-2F8E-65CB-580D-8D1E922005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951" b="-1"/>
          <a:stretch/>
        </p:blipFill>
        <p:spPr bwMode="auto">
          <a:xfrm>
            <a:off x="797205" y="786117"/>
            <a:ext cx="4809744" cy="4956048"/>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a:noFill/>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E96B3A28-9987-5529-0DF9-ED5CC8DC97AC}"/>
              </a:ext>
            </a:extLst>
          </p:cNvPr>
          <p:cNvSpPr>
            <a:spLocks noGrp="1"/>
          </p:cNvSpPr>
          <p:nvPr>
            <p:ph idx="1"/>
          </p:nvPr>
        </p:nvSpPr>
        <p:spPr>
          <a:xfrm>
            <a:off x="6095998" y="685800"/>
            <a:ext cx="4819653" cy="3615267"/>
          </a:xfrm>
        </p:spPr>
        <p:txBody>
          <a:bodyPr>
            <a:normAutofit/>
          </a:bodyPr>
          <a:lstStyle/>
          <a:p>
            <a:pPr marL="0" indent="0">
              <a:buNone/>
            </a:pPr>
            <a:r>
              <a:rPr lang="sv-SE" sz="1800" b="1" dirty="0"/>
              <a:t>Övrigt</a:t>
            </a:r>
          </a:p>
          <a:p>
            <a:pPr marL="0" indent="0">
              <a:buNone/>
            </a:pPr>
            <a:r>
              <a:rPr lang="sv-SE" sz="1800" b="1" dirty="0"/>
              <a:t>Lag kvot</a:t>
            </a:r>
          </a:p>
          <a:p>
            <a:pPr marL="0" indent="0">
              <a:buNone/>
            </a:pPr>
            <a:endParaRPr lang="sv-SE" sz="1800" b="1" dirty="0"/>
          </a:p>
        </p:txBody>
      </p:sp>
    </p:spTree>
    <p:extLst>
      <p:ext uri="{BB962C8B-B14F-4D97-AF65-F5344CB8AC3E}">
        <p14:creationId xmlns:p14="http://schemas.microsoft.com/office/powerpoint/2010/main" val="1124643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6146" name="Picture 2" descr="Förhandsgranskning av bild">
            <a:extLst>
              <a:ext uri="{FF2B5EF4-FFF2-40B4-BE49-F238E27FC236}">
                <a16:creationId xmlns:a16="http://schemas.microsoft.com/office/drawing/2014/main" id="{4B4BF8F7-246D-09A6-39AD-B2BF3F7267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834" r="8379" b="-1"/>
          <a:stretch/>
        </p:blipFill>
        <p:spPr bwMode="auto">
          <a:xfrm>
            <a:off x="797205" y="786117"/>
            <a:ext cx="4809744" cy="4956048"/>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a:noFill/>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9E54F3D1-1851-396F-CFF1-A3E56C60B032}"/>
              </a:ext>
            </a:extLst>
          </p:cNvPr>
          <p:cNvSpPr>
            <a:spLocks noGrp="1"/>
          </p:cNvSpPr>
          <p:nvPr>
            <p:ph idx="1"/>
          </p:nvPr>
        </p:nvSpPr>
        <p:spPr>
          <a:xfrm>
            <a:off x="6095998" y="685800"/>
            <a:ext cx="4819653" cy="3615267"/>
          </a:xfrm>
        </p:spPr>
        <p:txBody>
          <a:bodyPr>
            <a:normAutofit/>
          </a:bodyPr>
          <a:lstStyle/>
          <a:p>
            <a:pPr marL="0" indent="0">
              <a:buNone/>
            </a:pPr>
            <a:r>
              <a:rPr lang="sv-SE" sz="1800" b="1" dirty="0"/>
              <a:t>Tack för att ni lyssnat! </a:t>
            </a:r>
          </a:p>
          <a:p>
            <a:pPr marL="0" indent="0">
              <a:buNone/>
            </a:pPr>
            <a:r>
              <a:rPr lang="sv-SE" sz="1800" b="1" dirty="0"/>
              <a:t>Nu ser vi fram emot 2024!</a:t>
            </a:r>
          </a:p>
        </p:txBody>
      </p:sp>
    </p:spTree>
    <p:extLst>
      <p:ext uri="{BB962C8B-B14F-4D97-AF65-F5344CB8AC3E}">
        <p14:creationId xmlns:p14="http://schemas.microsoft.com/office/powerpoint/2010/main" val="441420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464C08F4-565D-D711-EF49-32716868014F}"/>
              </a:ext>
            </a:extLst>
          </p:cNvPr>
          <p:cNvPicPr>
            <a:picLocks noChangeAspect="1"/>
          </p:cNvPicPr>
          <p:nvPr/>
        </p:nvPicPr>
        <p:blipFill rotWithShape="1">
          <a:blip r:embed="rId2"/>
          <a:srcRect l="9331" r="2142" b="-1"/>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3" name="Platshållare för innehåll 2">
            <a:extLst>
              <a:ext uri="{FF2B5EF4-FFF2-40B4-BE49-F238E27FC236}">
                <a16:creationId xmlns:a16="http://schemas.microsoft.com/office/drawing/2014/main" id="{BFB14670-3CB6-FF2A-0C85-44E811F74E3D}"/>
              </a:ext>
            </a:extLst>
          </p:cNvPr>
          <p:cNvSpPr>
            <a:spLocks noGrp="1"/>
          </p:cNvSpPr>
          <p:nvPr>
            <p:ph idx="1"/>
          </p:nvPr>
        </p:nvSpPr>
        <p:spPr>
          <a:xfrm>
            <a:off x="7545672" y="993626"/>
            <a:ext cx="3479419" cy="4541029"/>
          </a:xfrm>
        </p:spPr>
        <p:txBody>
          <a:bodyPr anchor="t">
            <a:noAutofit/>
          </a:bodyPr>
          <a:lstStyle/>
          <a:p>
            <a:pPr>
              <a:lnSpc>
                <a:spcPct val="90000"/>
              </a:lnSpc>
            </a:pPr>
            <a:r>
              <a:rPr lang="sv-SE" sz="1800" b="1" dirty="0"/>
              <a:t>Agenda</a:t>
            </a:r>
          </a:p>
          <a:p>
            <a:pPr>
              <a:lnSpc>
                <a:spcPct val="90000"/>
              </a:lnSpc>
            </a:pPr>
            <a:r>
              <a:rPr lang="sv-SE" sz="1800" dirty="0"/>
              <a:t>Information från styrelsen </a:t>
            </a:r>
          </a:p>
          <a:p>
            <a:pPr>
              <a:lnSpc>
                <a:spcPct val="90000"/>
              </a:lnSpc>
            </a:pPr>
            <a:r>
              <a:rPr lang="sv-SE" sz="1800" dirty="0"/>
              <a:t>År 2023</a:t>
            </a:r>
          </a:p>
          <a:p>
            <a:pPr>
              <a:lnSpc>
                <a:spcPct val="90000"/>
              </a:lnSpc>
            </a:pPr>
            <a:r>
              <a:rPr lang="sv-SE" sz="1800" dirty="0"/>
              <a:t>Ekonomi</a:t>
            </a:r>
          </a:p>
          <a:p>
            <a:pPr>
              <a:lnSpc>
                <a:spcPct val="90000"/>
              </a:lnSpc>
            </a:pPr>
            <a:r>
              <a:rPr lang="sv-SE" sz="1800" dirty="0"/>
              <a:t>Träningsmatcher</a:t>
            </a:r>
          </a:p>
          <a:p>
            <a:pPr>
              <a:lnSpc>
                <a:spcPct val="90000"/>
              </a:lnSpc>
            </a:pPr>
            <a:r>
              <a:rPr lang="sv-SE" sz="1800" dirty="0"/>
              <a:t>Serie/Cuper 2024</a:t>
            </a:r>
          </a:p>
          <a:p>
            <a:pPr>
              <a:lnSpc>
                <a:spcPct val="90000"/>
              </a:lnSpc>
            </a:pPr>
            <a:r>
              <a:rPr lang="sv-SE" sz="1800" dirty="0"/>
              <a:t>Kläder </a:t>
            </a:r>
          </a:p>
          <a:p>
            <a:pPr>
              <a:lnSpc>
                <a:spcPct val="90000"/>
              </a:lnSpc>
            </a:pPr>
            <a:r>
              <a:rPr lang="sv-SE" sz="1800" dirty="0"/>
              <a:t>Aktiviteter</a:t>
            </a:r>
          </a:p>
          <a:p>
            <a:pPr>
              <a:lnSpc>
                <a:spcPct val="90000"/>
              </a:lnSpc>
            </a:pPr>
            <a:r>
              <a:rPr lang="sv-SE" sz="1800" dirty="0"/>
              <a:t>Träning</a:t>
            </a:r>
          </a:p>
          <a:p>
            <a:pPr>
              <a:lnSpc>
                <a:spcPct val="90000"/>
              </a:lnSpc>
            </a:pPr>
            <a:r>
              <a:rPr lang="sv-SE" sz="1800" dirty="0"/>
              <a:t>Laget.se</a:t>
            </a:r>
          </a:p>
          <a:p>
            <a:pPr>
              <a:lnSpc>
                <a:spcPct val="90000"/>
              </a:lnSpc>
            </a:pPr>
            <a:r>
              <a:rPr lang="sv-SE" sz="1800" dirty="0"/>
              <a:t>Sponsorer/Försäljningar </a:t>
            </a:r>
          </a:p>
          <a:p>
            <a:pPr>
              <a:lnSpc>
                <a:spcPct val="90000"/>
              </a:lnSpc>
            </a:pPr>
            <a:r>
              <a:rPr lang="sv-SE" sz="1800" dirty="0"/>
              <a:t>Övrigt</a:t>
            </a:r>
          </a:p>
        </p:txBody>
      </p:sp>
    </p:spTree>
    <p:extLst>
      <p:ext uri="{BB962C8B-B14F-4D97-AF65-F5344CB8AC3E}">
        <p14:creationId xmlns:p14="http://schemas.microsoft.com/office/powerpoint/2010/main" val="1403500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B888784-7355-7B40-2C60-60BAEAAFDA5D}"/>
              </a:ext>
            </a:extLst>
          </p:cNvPr>
          <p:cNvSpPr>
            <a:spLocks noGrp="1"/>
          </p:cNvSpPr>
          <p:nvPr>
            <p:ph type="ctrTitle"/>
          </p:nvPr>
        </p:nvSpPr>
        <p:spPr>
          <a:xfrm>
            <a:off x="4974337" y="1265314"/>
            <a:ext cx="4299666" cy="3249131"/>
          </a:xfrm>
        </p:spPr>
        <p:txBody>
          <a:bodyPr>
            <a:normAutofit/>
          </a:bodyPr>
          <a:lstStyle/>
          <a:p>
            <a:pPr algn="l"/>
            <a:r>
              <a:rPr lang="sv-SE" dirty="0"/>
              <a:t>		 </a:t>
            </a:r>
            <a:r>
              <a:rPr lang="sv-SE" sz="3600" dirty="0">
                <a:solidFill>
                  <a:schemeClr val="tx1"/>
                </a:solidFill>
              </a:rPr>
              <a:t>Fotbollssektionen </a:t>
            </a:r>
            <a:r>
              <a:rPr lang="sv-SE" dirty="0">
                <a:solidFill>
                  <a:schemeClr val="tx1"/>
                </a:solidFill>
              </a:rPr>
              <a:t>	</a:t>
            </a:r>
            <a:br>
              <a:rPr lang="sv-SE" dirty="0">
                <a:solidFill>
                  <a:schemeClr val="tx1"/>
                </a:solidFill>
              </a:rPr>
            </a:br>
            <a:endParaRPr lang="sv-SE" dirty="0">
              <a:solidFill>
                <a:schemeClr val="tx1"/>
              </a:solidFill>
            </a:endParaRPr>
          </a:p>
        </p:txBody>
      </p:sp>
      <p:sp>
        <p:nvSpPr>
          <p:cNvPr id="3" name="Underrubrik 2">
            <a:extLst>
              <a:ext uri="{FF2B5EF4-FFF2-40B4-BE49-F238E27FC236}">
                <a16:creationId xmlns:a16="http://schemas.microsoft.com/office/drawing/2014/main" id="{0489A7F8-1F12-BB95-AEA7-5D3EE8543E3E}"/>
              </a:ext>
            </a:extLst>
          </p:cNvPr>
          <p:cNvSpPr>
            <a:spLocks noGrp="1"/>
          </p:cNvSpPr>
          <p:nvPr>
            <p:ph type="subTitle" idx="1"/>
          </p:nvPr>
        </p:nvSpPr>
        <p:spPr>
          <a:xfrm>
            <a:off x="4974336" y="4514446"/>
            <a:ext cx="4299666" cy="871042"/>
          </a:xfrm>
        </p:spPr>
        <p:txBody>
          <a:bodyPr>
            <a:normAutofit/>
          </a:bodyPr>
          <a:lstStyle/>
          <a:p>
            <a:pPr algn="l"/>
            <a:r>
              <a:rPr lang="sv-SE" dirty="0"/>
              <a:t>          </a:t>
            </a:r>
          </a:p>
        </p:txBody>
      </p:sp>
      <p:pic>
        <p:nvPicPr>
          <p:cNvPr id="4" name="Picture 3">
            <a:extLst>
              <a:ext uri="{FF2B5EF4-FFF2-40B4-BE49-F238E27FC236}">
                <a16:creationId xmlns:a16="http://schemas.microsoft.com/office/drawing/2014/main" id="{D4E5027C-B95B-F897-A2E9-D962860DE75C}"/>
              </a:ext>
            </a:extLst>
          </p:cNvPr>
          <p:cNvPicPr>
            <a:picLocks noChangeAspect="1"/>
          </p:cNvPicPr>
          <p:nvPr/>
        </p:nvPicPr>
        <p:blipFill rotWithShape="1">
          <a:blip r:embed="rId2">
            <a:extLst>
              <a:ext uri="{28A0092B-C50C-407E-A947-70E740481C1C}">
                <a14:useLocalDpi xmlns:a14="http://schemas.microsoft.com/office/drawing/2010/main" val="0"/>
              </a:ext>
            </a:extLst>
          </a:blip>
          <a:srcRect l="-642" r="825" b="1398"/>
          <a:stretch/>
        </p:blipFill>
        <p:spPr>
          <a:xfrm>
            <a:off x="746621" y="1265315"/>
            <a:ext cx="4227714" cy="42043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47783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6BB9E0-09ED-436D-54B7-456D2F4101C1}"/>
              </a:ext>
            </a:extLst>
          </p:cNvPr>
          <p:cNvSpPr>
            <a:spLocks noGrp="1"/>
          </p:cNvSpPr>
          <p:nvPr>
            <p:ph type="title"/>
          </p:nvPr>
        </p:nvSpPr>
        <p:spPr>
          <a:xfrm>
            <a:off x="5536734" y="609600"/>
            <a:ext cx="3737268" cy="1320800"/>
          </a:xfrm>
        </p:spPr>
        <p:txBody>
          <a:bodyPr>
            <a:normAutofit/>
          </a:bodyPr>
          <a:lstStyle/>
          <a:p>
            <a:r>
              <a:rPr lang="sv-SE"/>
              <a:t>Syfte</a:t>
            </a:r>
          </a:p>
        </p:txBody>
      </p:sp>
      <p:sp>
        <p:nvSpPr>
          <p:cNvPr id="3" name="Platshållare för innehåll 2">
            <a:extLst>
              <a:ext uri="{FF2B5EF4-FFF2-40B4-BE49-F238E27FC236}">
                <a16:creationId xmlns:a16="http://schemas.microsoft.com/office/drawing/2014/main" id="{A66006D6-9E01-E682-1490-1958A4227FE9}"/>
              </a:ext>
            </a:extLst>
          </p:cNvPr>
          <p:cNvSpPr>
            <a:spLocks noGrp="1"/>
          </p:cNvSpPr>
          <p:nvPr>
            <p:ph idx="1"/>
          </p:nvPr>
        </p:nvSpPr>
        <p:spPr>
          <a:xfrm>
            <a:off x="5209563" y="2160589"/>
            <a:ext cx="4064439" cy="3880773"/>
          </a:xfrm>
        </p:spPr>
        <p:txBody>
          <a:bodyPr>
            <a:normAutofit/>
          </a:bodyPr>
          <a:lstStyle/>
          <a:p>
            <a:pPr marL="0" indent="0">
              <a:buNone/>
            </a:pPr>
            <a:r>
              <a:rPr lang="sv-SE" dirty="0"/>
              <a:t>Fotbollssektionen styrelse syfte är att utveckla och driva fotbollen i HBIF framåt. </a:t>
            </a:r>
          </a:p>
          <a:p>
            <a:pPr marL="0" indent="0">
              <a:buNone/>
            </a:pPr>
            <a:r>
              <a:rPr lang="sv-SE" dirty="0"/>
              <a:t>I åtagande ingår att driva utvecklingen av planerna och se till så att fotboll på daglig basis kan bedrivas. Att ha glädje och finna glädje i varandra så att föreningen och dess medlemmar består och blir fler.  </a:t>
            </a:r>
          </a:p>
        </p:txBody>
      </p:sp>
      <p:sp>
        <p:nvSpPr>
          <p:cNvPr id="4" name="Platshållare för datum 3">
            <a:extLst>
              <a:ext uri="{FF2B5EF4-FFF2-40B4-BE49-F238E27FC236}">
                <a16:creationId xmlns:a16="http://schemas.microsoft.com/office/drawing/2014/main" id="{969935D3-67AA-C3A9-2E1C-4EEB96CA40CB}"/>
              </a:ext>
            </a:extLst>
          </p:cNvPr>
          <p:cNvSpPr>
            <a:spLocks noGrp="1"/>
          </p:cNvSpPr>
          <p:nvPr>
            <p:ph type="dt" sz="half" idx="10"/>
          </p:nvPr>
        </p:nvSpPr>
        <p:spPr>
          <a:xfrm>
            <a:off x="7692706" y="6041362"/>
            <a:ext cx="1073790" cy="365125"/>
          </a:xfrm>
        </p:spPr>
        <p:txBody>
          <a:bodyPr>
            <a:normAutofit fontScale="77500" lnSpcReduction="20000"/>
          </a:bodyPr>
          <a:lstStyle/>
          <a:p>
            <a:pPr>
              <a:lnSpc>
                <a:spcPct val="90000"/>
              </a:lnSpc>
              <a:spcAft>
                <a:spcPts val="600"/>
              </a:spcAft>
            </a:pPr>
            <a:fld id="{57997BA6-BEF8-495F-ACCD-8D19769E4FC6}" type="datetime2">
              <a:rPr lang="en-US"/>
              <a:pPr>
                <a:lnSpc>
                  <a:spcPct val="90000"/>
                </a:lnSpc>
                <a:spcAft>
                  <a:spcPts val="600"/>
                </a:spcAft>
              </a:pPr>
              <a:t>Tuesday, February 13, 2024</a:t>
            </a:fld>
            <a:endParaRPr lang="en-US" dirty="0"/>
          </a:p>
        </p:txBody>
      </p:sp>
      <p:sp>
        <p:nvSpPr>
          <p:cNvPr id="6" name="Platshållare för bildnummer 5">
            <a:extLst>
              <a:ext uri="{FF2B5EF4-FFF2-40B4-BE49-F238E27FC236}">
                <a16:creationId xmlns:a16="http://schemas.microsoft.com/office/drawing/2014/main" id="{663FE1E1-DB02-B357-CE78-4CA2458C1F64}"/>
              </a:ext>
            </a:extLst>
          </p:cNvPr>
          <p:cNvSpPr>
            <a:spLocks noGrp="1"/>
          </p:cNvSpPr>
          <p:nvPr>
            <p:ph type="sldNum" sz="quarter" idx="12"/>
          </p:nvPr>
        </p:nvSpPr>
        <p:spPr>
          <a:xfrm>
            <a:off x="8841996" y="6041362"/>
            <a:ext cx="432006" cy="365125"/>
          </a:xfrm>
        </p:spPr>
        <p:txBody>
          <a:bodyPr>
            <a:normAutofit fontScale="70000" lnSpcReduction="20000"/>
          </a:bodyPr>
          <a:lstStyle/>
          <a:p>
            <a:pPr>
              <a:spcAft>
                <a:spcPts val="600"/>
              </a:spcAft>
            </a:pPr>
            <a:fld id="{7BE69E03-4804-4553-A1EC-F089884EF50F}" type="slidenum">
              <a:rPr lang="en-US"/>
              <a:pPr>
                <a:spcAft>
                  <a:spcPts val="600"/>
                </a:spcAft>
              </a:pPr>
              <a:t>4</a:t>
            </a:fld>
            <a:endParaRPr lang="en-US"/>
          </a:p>
        </p:txBody>
      </p:sp>
      <p:pic>
        <p:nvPicPr>
          <p:cNvPr id="30" name="Picture 7" descr="Foosballbord fotbolls spelare">
            <a:extLst>
              <a:ext uri="{FF2B5EF4-FFF2-40B4-BE49-F238E27FC236}">
                <a16:creationId xmlns:a16="http://schemas.microsoft.com/office/drawing/2014/main" id="{15B408F4-F00D-2C92-EB86-32C29F67D657}"/>
              </a:ext>
            </a:extLst>
          </p:cNvPr>
          <p:cNvPicPr>
            <a:picLocks noChangeAspect="1"/>
          </p:cNvPicPr>
          <p:nvPr/>
        </p:nvPicPr>
        <p:blipFill rotWithShape="1">
          <a:blip r:embed="rId2"/>
          <a:srcRect l="26963" r="20724"/>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3988413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704109-E63A-5579-18A9-5A6B6444B3E5}"/>
              </a:ext>
            </a:extLst>
          </p:cNvPr>
          <p:cNvSpPr>
            <a:spLocks noGrp="1"/>
          </p:cNvSpPr>
          <p:nvPr>
            <p:ph type="title"/>
          </p:nvPr>
        </p:nvSpPr>
        <p:spPr>
          <a:xfrm>
            <a:off x="5536734" y="609600"/>
            <a:ext cx="3737268" cy="1320800"/>
          </a:xfrm>
        </p:spPr>
        <p:txBody>
          <a:bodyPr>
            <a:normAutofit/>
          </a:bodyPr>
          <a:lstStyle/>
          <a:p>
            <a:r>
              <a:rPr lang="sv-SE" dirty="0"/>
              <a:t>Ledord</a:t>
            </a:r>
          </a:p>
        </p:txBody>
      </p:sp>
      <p:sp>
        <p:nvSpPr>
          <p:cNvPr id="3" name="Platshållare för innehåll 2">
            <a:extLst>
              <a:ext uri="{FF2B5EF4-FFF2-40B4-BE49-F238E27FC236}">
                <a16:creationId xmlns:a16="http://schemas.microsoft.com/office/drawing/2014/main" id="{07755620-6215-8AE7-B8D4-DB88B484E098}"/>
              </a:ext>
            </a:extLst>
          </p:cNvPr>
          <p:cNvSpPr>
            <a:spLocks noGrp="1"/>
          </p:cNvSpPr>
          <p:nvPr>
            <p:ph idx="1"/>
          </p:nvPr>
        </p:nvSpPr>
        <p:spPr>
          <a:xfrm>
            <a:off x="5209563" y="2160589"/>
            <a:ext cx="4064439" cy="3880773"/>
          </a:xfrm>
        </p:spPr>
        <p:txBody>
          <a:bodyPr>
            <a:normAutofit/>
          </a:bodyPr>
          <a:lstStyle/>
          <a:p>
            <a:r>
              <a:rPr lang="sv-SE" dirty="0"/>
              <a:t>Utveckla</a:t>
            </a:r>
          </a:p>
          <a:p>
            <a:r>
              <a:rPr lang="sv-SE" dirty="0"/>
              <a:t>Glädje</a:t>
            </a:r>
          </a:p>
          <a:p>
            <a:r>
              <a:rPr lang="sv-SE" dirty="0"/>
              <a:t>Trygghet</a:t>
            </a:r>
          </a:p>
          <a:p>
            <a:r>
              <a:rPr lang="sv-SE" dirty="0"/>
              <a:t>Gemenskap</a:t>
            </a:r>
          </a:p>
          <a:p>
            <a:r>
              <a:rPr lang="sv-SE" dirty="0"/>
              <a:t>Tålamod</a:t>
            </a:r>
          </a:p>
          <a:p>
            <a:pPr marL="0" indent="0">
              <a:buNone/>
            </a:pPr>
            <a:endParaRPr lang="sv-SE" dirty="0"/>
          </a:p>
          <a:p>
            <a:endParaRPr lang="sv-SE" dirty="0"/>
          </a:p>
          <a:p>
            <a:endParaRPr lang="sv-SE" dirty="0"/>
          </a:p>
        </p:txBody>
      </p:sp>
      <p:sp>
        <p:nvSpPr>
          <p:cNvPr id="4" name="Platshållare för datum 3">
            <a:extLst>
              <a:ext uri="{FF2B5EF4-FFF2-40B4-BE49-F238E27FC236}">
                <a16:creationId xmlns:a16="http://schemas.microsoft.com/office/drawing/2014/main" id="{AFA9A7A5-8894-65D9-823C-B05A74125ACD}"/>
              </a:ext>
            </a:extLst>
          </p:cNvPr>
          <p:cNvSpPr>
            <a:spLocks noGrp="1"/>
          </p:cNvSpPr>
          <p:nvPr>
            <p:ph type="dt" sz="half" idx="10"/>
          </p:nvPr>
        </p:nvSpPr>
        <p:spPr>
          <a:xfrm>
            <a:off x="7692706" y="6041362"/>
            <a:ext cx="1073790" cy="365125"/>
          </a:xfrm>
        </p:spPr>
        <p:txBody>
          <a:bodyPr>
            <a:normAutofit fontScale="77500" lnSpcReduction="20000"/>
          </a:bodyPr>
          <a:lstStyle/>
          <a:p>
            <a:pPr>
              <a:lnSpc>
                <a:spcPct val="90000"/>
              </a:lnSpc>
              <a:spcAft>
                <a:spcPts val="600"/>
              </a:spcAft>
            </a:pPr>
            <a:fld id="{94CDC665-7415-4DAF-AE09-B9BBC1907393}" type="datetime2">
              <a:rPr lang="en-US" smtClean="0"/>
              <a:pPr>
                <a:lnSpc>
                  <a:spcPct val="90000"/>
                </a:lnSpc>
                <a:spcAft>
                  <a:spcPts val="600"/>
                </a:spcAft>
              </a:pPr>
              <a:t>Tuesday, February 13, 2024</a:t>
            </a:fld>
            <a:endParaRPr lang="en-US"/>
          </a:p>
        </p:txBody>
      </p:sp>
      <p:sp>
        <p:nvSpPr>
          <p:cNvPr id="5" name="Platshållare för sidfot 4">
            <a:extLst>
              <a:ext uri="{FF2B5EF4-FFF2-40B4-BE49-F238E27FC236}">
                <a16:creationId xmlns:a16="http://schemas.microsoft.com/office/drawing/2014/main" id="{8E656F76-BC42-38EA-3FEC-CADF66BC1C27}"/>
              </a:ext>
            </a:extLst>
          </p:cNvPr>
          <p:cNvSpPr>
            <a:spLocks noGrp="1"/>
          </p:cNvSpPr>
          <p:nvPr>
            <p:ph type="ftr" sz="quarter" idx="11"/>
          </p:nvPr>
        </p:nvSpPr>
        <p:spPr>
          <a:xfrm>
            <a:off x="5209563" y="6041362"/>
            <a:ext cx="2332140" cy="365125"/>
          </a:xfrm>
        </p:spPr>
        <p:txBody>
          <a:bodyPr>
            <a:normAutofit/>
          </a:bodyPr>
          <a:lstStyle/>
          <a:p>
            <a:pPr>
              <a:spcAft>
                <a:spcPts val="600"/>
              </a:spcAft>
            </a:pPr>
            <a:r>
              <a:rPr lang="en-US"/>
              <a:t>Sample Footer Text</a:t>
            </a:r>
          </a:p>
        </p:txBody>
      </p:sp>
      <p:sp>
        <p:nvSpPr>
          <p:cNvPr id="6" name="Platshållare för bildnummer 5">
            <a:extLst>
              <a:ext uri="{FF2B5EF4-FFF2-40B4-BE49-F238E27FC236}">
                <a16:creationId xmlns:a16="http://schemas.microsoft.com/office/drawing/2014/main" id="{68A5CF7E-BB1E-F1F6-FD6E-D54CC9E7E340}"/>
              </a:ext>
            </a:extLst>
          </p:cNvPr>
          <p:cNvSpPr>
            <a:spLocks noGrp="1"/>
          </p:cNvSpPr>
          <p:nvPr>
            <p:ph type="sldNum" sz="quarter" idx="12"/>
          </p:nvPr>
        </p:nvSpPr>
        <p:spPr>
          <a:xfrm>
            <a:off x="8841996" y="6041362"/>
            <a:ext cx="432006" cy="365125"/>
          </a:xfrm>
        </p:spPr>
        <p:txBody>
          <a:bodyPr>
            <a:normAutofit fontScale="70000" lnSpcReduction="20000"/>
          </a:bodyPr>
          <a:lstStyle/>
          <a:p>
            <a:pPr>
              <a:spcAft>
                <a:spcPts val="600"/>
              </a:spcAft>
            </a:pPr>
            <a:fld id="{7BE69E03-4804-4553-A1EC-F089884EF50F}" type="slidenum">
              <a:rPr lang="en-US" smtClean="0"/>
              <a:pPr>
                <a:spcAft>
                  <a:spcPts val="600"/>
                </a:spcAft>
              </a:pPr>
              <a:t>5</a:t>
            </a:fld>
            <a:endParaRPr lang="en-US"/>
          </a:p>
        </p:txBody>
      </p:sp>
      <p:pic>
        <p:nvPicPr>
          <p:cNvPr id="8" name="Picture 7" descr="Händer som håller var andras hand leden och är sammanlänkade så att de bildar en cirkel">
            <a:extLst>
              <a:ext uri="{FF2B5EF4-FFF2-40B4-BE49-F238E27FC236}">
                <a16:creationId xmlns:a16="http://schemas.microsoft.com/office/drawing/2014/main" id="{9C2ED06E-90FE-0DE5-E936-3C483B943CA4}"/>
              </a:ext>
            </a:extLst>
          </p:cNvPr>
          <p:cNvPicPr>
            <a:picLocks noChangeAspect="1"/>
          </p:cNvPicPr>
          <p:nvPr/>
        </p:nvPicPr>
        <p:blipFill rotWithShape="1">
          <a:blip r:embed="rId2"/>
          <a:srcRect l="25562" r="21927"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1562848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3A44F5-1ED3-FED4-FFEC-3AD484AEACA0}"/>
              </a:ext>
            </a:extLst>
          </p:cNvPr>
          <p:cNvSpPr>
            <a:spLocks noGrp="1"/>
          </p:cNvSpPr>
          <p:nvPr>
            <p:ph type="title"/>
          </p:nvPr>
        </p:nvSpPr>
        <p:spPr>
          <a:xfrm>
            <a:off x="1043950" y="1179151"/>
            <a:ext cx="3300646" cy="4463889"/>
          </a:xfrm>
        </p:spPr>
        <p:txBody>
          <a:bodyPr anchor="ctr">
            <a:normAutofit/>
          </a:bodyPr>
          <a:lstStyle/>
          <a:p>
            <a:r>
              <a:rPr lang="sv-SE" dirty="0"/>
              <a:t>Mål</a:t>
            </a:r>
          </a:p>
        </p:txBody>
      </p:sp>
      <p:sp>
        <p:nvSpPr>
          <p:cNvPr id="3" name="Platshållare för innehåll 2">
            <a:extLst>
              <a:ext uri="{FF2B5EF4-FFF2-40B4-BE49-F238E27FC236}">
                <a16:creationId xmlns:a16="http://schemas.microsoft.com/office/drawing/2014/main" id="{EAD2234A-A33B-3DAC-8069-A3E3F0E0B8BA}"/>
              </a:ext>
            </a:extLst>
          </p:cNvPr>
          <p:cNvSpPr>
            <a:spLocks noGrp="1"/>
          </p:cNvSpPr>
          <p:nvPr>
            <p:ph idx="1"/>
          </p:nvPr>
        </p:nvSpPr>
        <p:spPr>
          <a:xfrm>
            <a:off x="4978918" y="1109145"/>
            <a:ext cx="6341016" cy="4603900"/>
          </a:xfrm>
        </p:spPr>
        <p:txBody>
          <a:bodyPr anchor="ctr">
            <a:normAutofit/>
          </a:bodyPr>
          <a:lstStyle/>
          <a:p>
            <a:r>
              <a:rPr lang="sv-SE" dirty="0"/>
              <a:t>Att utveckla fotbollen i HBIF </a:t>
            </a:r>
          </a:p>
          <a:p>
            <a:r>
              <a:rPr lang="sv-SE" dirty="0"/>
              <a:t>Genom god kommunikation kommunicera i föreningen</a:t>
            </a:r>
          </a:p>
          <a:p>
            <a:r>
              <a:rPr lang="sv-SE" dirty="0"/>
              <a:t>Att arbeta tillsammans för att nå mål</a:t>
            </a:r>
          </a:p>
          <a:p>
            <a:r>
              <a:rPr lang="sv-SE" dirty="0"/>
              <a:t>Genomföra aktiviteter i föreningen för att tillsammans finna glädje i fotbollen </a:t>
            </a:r>
            <a:r>
              <a:rPr lang="sv-SE"/>
              <a:t>och varandra </a:t>
            </a:r>
            <a:endParaRPr lang="sv-SE" dirty="0"/>
          </a:p>
          <a:p>
            <a:r>
              <a:rPr lang="sv-SE" dirty="0"/>
              <a:t>Att genom våra ledord driva föreningen framåt och tillsammans förstå framtiden och dess hinder.</a:t>
            </a:r>
          </a:p>
        </p:txBody>
      </p:sp>
      <p:sp>
        <p:nvSpPr>
          <p:cNvPr id="4" name="Platshållare för datum 3">
            <a:extLst>
              <a:ext uri="{FF2B5EF4-FFF2-40B4-BE49-F238E27FC236}">
                <a16:creationId xmlns:a16="http://schemas.microsoft.com/office/drawing/2014/main" id="{12DB0B4B-B9D8-EA8D-60CD-A440F2F0923C}"/>
              </a:ext>
            </a:extLst>
          </p:cNvPr>
          <p:cNvSpPr>
            <a:spLocks noGrp="1"/>
          </p:cNvSpPr>
          <p:nvPr>
            <p:ph type="dt" sz="half" idx="10"/>
          </p:nvPr>
        </p:nvSpPr>
        <p:spPr/>
        <p:txBody>
          <a:bodyPr>
            <a:normAutofit/>
          </a:bodyPr>
          <a:lstStyle/>
          <a:p>
            <a:pPr>
              <a:lnSpc>
                <a:spcPct val="90000"/>
              </a:lnSpc>
              <a:spcAft>
                <a:spcPts val="600"/>
              </a:spcAft>
            </a:pPr>
            <a:fld id="{94CDC665-7415-4DAF-AE09-B9BBC1907393}" type="datetime2">
              <a:rPr lang="en-US" sz="700" smtClean="0"/>
              <a:pPr>
                <a:lnSpc>
                  <a:spcPct val="90000"/>
                </a:lnSpc>
                <a:spcAft>
                  <a:spcPts val="600"/>
                </a:spcAft>
              </a:pPr>
              <a:t>Tuesday, February 13, 2024</a:t>
            </a:fld>
            <a:endParaRPr lang="en-US" sz="700"/>
          </a:p>
        </p:txBody>
      </p:sp>
      <p:sp>
        <p:nvSpPr>
          <p:cNvPr id="5" name="Platshållare för sidfot 4">
            <a:extLst>
              <a:ext uri="{FF2B5EF4-FFF2-40B4-BE49-F238E27FC236}">
                <a16:creationId xmlns:a16="http://schemas.microsoft.com/office/drawing/2014/main" id="{6CBC3A2D-458C-568B-EA45-9B3FA991CD38}"/>
              </a:ext>
            </a:extLst>
          </p:cNvPr>
          <p:cNvSpPr>
            <a:spLocks noGrp="1"/>
          </p:cNvSpPr>
          <p:nvPr>
            <p:ph type="ftr" sz="quarter" idx="11"/>
          </p:nvPr>
        </p:nvSpPr>
        <p:spPr>
          <a:xfrm>
            <a:off x="965200" y="6041362"/>
            <a:ext cx="6009746" cy="365125"/>
          </a:xfrm>
        </p:spPr>
        <p:txBody>
          <a:bodyPr>
            <a:normAutofit/>
          </a:bodyPr>
          <a:lstStyle/>
          <a:p>
            <a:pPr>
              <a:spcAft>
                <a:spcPts val="600"/>
              </a:spcAft>
            </a:pPr>
            <a:r>
              <a:rPr lang="en-US"/>
              <a:t>Sample Footer Text</a:t>
            </a:r>
          </a:p>
        </p:txBody>
      </p:sp>
      <p:sp>
        <p:nvSpPr>
          <p:cNvPr id="6" name="Platshållare för bildnummer 5">
            <a:extLst>
              <a:ext uri="{FF2B5EF4-FFF2-40B4-BE49-F238E27FC236}">
                <a16:creationId xmlns:a16="http://schemas.microsoft.com/office/drawing/2014/main" id="{EA31CE99-AA17-0FF1-F86B-33A9BE49AED1}"/>
              </a:ext>
            </a:extLst>
          </p:cNvPr>
          <p:cNvSpPr>
            <a:spLocks noGrp="1"/>
          </p:cNvSpPr>
          <p:nvPr>
            <p:ph type="sldNum" sz="quarter" idx="12"/>
          </p:nvPr>
        </p:nvSpPr>
        <p:spPr/>
        <p:txBody>
          <a:bodyPr>
            <a:normAutofit/>
          </a:bodyPr>
          <a:lstStyle/>
          <a:p>
            <a:pPr>
              <a:spcAft>
                <a:spcPts val="600"/>
              </a:spcAft>
            </a:pPr>
            <a:fld id="{7BE69E03-4804-4553-A1EC-F089884EF50F}" type="slidenum">
              <a:rPr lang="en-US" smtClean="0"/>
              <a:pPr>
                <a:spcAft>
                  <a:spcPts val="600"/>
                </a:spcAft>
              </a:pPr>
              <a:t>6</a:t>
            </a:fld>
            <a:endParaRPr lang="en-US"/>
          </a:p>
        </p:txBody>
      </p:sp>
    </p:spTree>
    <p:extLst>
      <p:ext uri="{BB962C8B-B14F-4D97-AF65-F5344CB8AC3E}">
        <p14:creationId xmlns:p14="http://schemas.microsoft.com/office/powerpoint/2010/main" val="4092838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12022D-B316-067C-2E43-F0206E794B87}"/>
              </a:ext>
            </a:extLst>
          </p:cNvPr>
          <p:cNvSpPr>
            <a:spLocks noGrp="1"/>
          </p:cNvSpPr>
          <p:nvPr>
            <p:ph type="title"/>
          </p:nvPr>
        </p:nvSpPr>
        <p:spPr>
          <a:xfrm>
            <a:off x="1286933" y="609600"/>
            <a:ext cx="10197494" cy="1099457"/>
          </a:xfrm>
        </p:spPr>
        <p:txBody>
          <a:bodyPr>
            <a:normAutofit/>
          </a:bodyPr>
          <a:lstStyle/>
          <a:p>
            <a:r>
              <a:rPr lang="sv-SE" dirty="0"/>
              <a:t>Arbetsgrupper	Fotbollssektionen</a:t>
            </a:r>
          </a:p>
        </p:txBody>
      </p:sp>
      <p:graphicFrame>
        <p:nvGraphicFramePr>
          <p:cNvPr id="9" name="Platshållare för innehåll 2">
            <a:extLst>
              <a:ext uri="{FF2B5EF4-FFF2-40B4-BE49-F238E27FC236}">
                <a16:creationId xmlns:a16="http://schemas.microsoft.com/office/drawing/2014/main" id="{058CEC5F-A753-2CBF-55D8-328BB2631EE1}"/>
              </a:ext>
            </a:extLst>
          </p:cNvPr>
          <p:cNvGraphicFramePr>
            <a:graphicFrameLocks noGrp="1"/>
          </p:cNvGraphicFramePr>
          <p:nvPr>
            <p:ph idx="1"/>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tshållare för datum 3">
            <a:extLst>
              <a:ext uri="{FF2B5EF4-FFF2-40B4-BE49-F238E27FC236}">
                <a16:creationId xmlns:a16="http://schemas.microsoft.com/office/drawing/2014/main" id="{DD4D529F-85E7-D962-68A9-981EA78F8E77}"/>
              </a:ext>
            </a:extLst>
          </p:cNvPr>
          <p:cNvSpPr>
            <a:spLocks noGrp="1"/>
          </p:cNvSpPr>
          <p:nvPr>
            <p:ph type="dt" sz="half" idx="10"/>
          </p:nvPr>
        </p:nvSpPr>
        <p:spPr>
          <a:xfrm>
            <a:off x="8509002" y="6182876"/>
            <a:ext cx="911939" cy="365125"/>
          </a:xfrm>
        </p:spPr>
        <p:txBody>
          <a:bodyPr>
            <a:normAutofit fontScale="92500"/>
          </a:bodyPr>
          <a:lstStyle/>
          <a:p>
            <a:pPr>
              <a:spcAft>
                <a:spcPts val="600"/>
              </a:spcAft>
            </a:pPr>
            <a:fld id="{94CDC665-7415-4DAF-AE09-B9BBC1907393}" type="datetime2">
              <a:rPr lang="en-US" sz="800" smtClean="0"/>
              <a:pPr>
                <a:spcAft>
                  <a:spcPts val="600"/>
                </a:spcAft>
              </a:pPr>
              <a:t>Tuesday, February 13, 2024</a:t>
            </a:fld>
            <a:endParaRPr lang="en-US" sz="800"/>
          </a:p>
        </p:txBody>
      </p:sp>
      <p:sp>
        <p:nvSpPr>
          <p:cNvPr id="5" name="Platshållare för sidfot 4">
            <a:extLst>
              <a:ext uri="{FF2B5EF4-FFF2-40B4-BE49-F238E27FC236}">
                <a16:creationId xmlns:a16="http://schemas.microsoft.com/office/drawing/2014/main" id="{56B805A0-FD88-3F12-1863-6FBB1B6E4F8A}"/>
              </a:ext>
            </a:extLst>
          </p:cNvPr>
          <p:cNvSpPr>
            <a:spLocks noGrp="1"/>
          </p:cNvSpPr>
          <p:nvPr>
            <p:ph type="ftr" sz="quarter" idx="11"/>
          </p:nvPr>
        </p:nvSpPr>
        <p:spPr>
          <a:xfrm>
            <a:off x="1981203" y="6182876"/>
            <a:ext cx="6297612" cy="365125"/>
          </a:xfrm>
        </p:spPr>
        <p:txBody>
          <a:bodyPr>
            <a:normAutofit/>
          </a:bodyPr>
          <a:lstStyle/>
          <a:p>
            <a:pPr>
              <a:spcAft>
                <a:spcPts val="600"/>
              </a:spcAft>
            </a:pPr>
            <a:r>
              <a:rPr lang="en-US"/>
              <a:t>Sample Footer Text</a:t>
            </a:r>
          </a:p>
        </p:txBody>
      </p:sp>
      <p:sp>
        <p:nvSpPr>
          <p:cNvPr id="6" name="Platshållare för bildnummer 5">
            <a:extLst>
              <a:ext uri="{FF2B5EF4-FFF2-40B4-BE49-F238E27FC236}">
                <a16:creationId xmlns:a16="http://schemas.microsoft.com/office/drawing/2014/main" id="{D3D6AC44-9428-DA14-7319-278598C42841}"/>
              </a:ext>
            </a:extLst>
          </p:cNvPr>
          <p:cNvSpPr>
            <a:spLocks noGrp="1"/>
          </p:cNvSpPr>
          <p:nvPr>
            <p:ph type="sldNum" sz="quarter" idx="12"/>
          </p:nvPr>
        </p:nvSpPr>
        <p:spPr>
          <a:xfrm>
            <a:off x="9894532" y="6182876"/>
            <a:ext cx="683339" cy="365125"/>
          </a:xfrm>
        </p:spPr>
        <p:txBody>
          <a:bodyPr>
            <a:normAutofit fontScale="70000" lnSpcReduction="20000"/>
          </a:bodyPr>
          <a:lstStyle/>
          <a:p>
            <a:pPr>
              <a:spcAft>
                <a:spcPts val="600"/>
              </a:spcAft>
            </a:pPr>
            <a:fld id="{7BE69E03-4804-4553-A1EC-F089884EF50F}" type="slidenum">
              <a:rPr lang="en-US" smtClean="0"/>
              <a:pPr>
                <a:spcAft>
                  <a:spcPts val="600"/>
                </a:spcAft>
              </a:pPr>
              <a:t>7</a:t>
            </a:fld>
            <a:endParaRPr lang="en-US"/>
          </a:p>
        </p:txBody>
      </p:sp>
    </p:spTree>
    <p:extLst>
      <p:ext uri="{BB962C8B-B14F-4D97-AF65-F5344CB8AC3E}">
        <p14:creationId xmlns:p14="http://schemas.microsoft.com/office/powerpoint/2010/main" val="1924838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F72C83BE-A96C-C19E-80F4-65280A896C94}"/>
              </a:ext>
            </a:extLst>
          </p:cNvPr>
          <p:cNvPicPr>
            <a:picLocks noChangeAspect="1"/>
          </p:cNvPicPr>
          <p:nvPr/>
        </p:nvPicPr>
        <p:blipFill rotWithShape="1">
          <a:blip r:embed="rId2"/>
          <a:srcRect l="12447" r="5676" b="-1"/>
          <a:stretch/>
        </p:blipFill>
        <p:spPr>
          <a:xfrm>
            <a:off x="800558" y="786117"/>
            <a:ext cx="3337560" cy="4956048"/>
          </a:xfrm>
          <a:custGeom>
            <a:avLst/>
            <a:gdLst/>
            <a:ahLst/>
            <a:cxnLst/>
            <a:rect l="l" t="t" r="r" b="b"/>
            <a:pathLst>
              <a:path w="3337560" h="4956048">
                <a:moveTo>
                  <a:pt x="384420" y="0"/>
                </a:moveTo>
                <a:lnTo>
                  <a:pt x="3337560" y="0"/>
                </a:lnTo>
                <a:lnTo>
                  <a:pt x="3337560" y="4571628"/>
                </a:lnTo>
                <a:lnTo>
                  <a:pt x="2953140" y="4956048"/>
                </a:lnTo>
                <a:lnTo>
                  <a:pt x="0" y="4956048"/>
                </a:lnTo>
                <a:lnTo>
                  <a:pt x="0" y="384420"/>
                </a:lnTo>
                <a:close/>
              </a:path>
            </a:pathLst>
          </a:custGeom>
        </p:spPr>
      </p:pic>
      <p:sp>
        <p:nvSpPr>
          <p:cNvPr id="3" name="Platshållare för innehåll 2">
            <a:extLst>
              <a:ext uri="{FF2B5EF4-FFF2-40B4-BE49-F238E27FC236}">
                <a16:creationId xmlns:a16="http://schemas.microsoft.com/office/drawing/2014/main" id="{7DF9F78C-CD3C-72D1-D455-135687949A21}"/>
              </a:ext>
            </a:extLst>
          </p:cNvPr>
          <p:cNvSpPr>
            <a:spLocks noGrp="1"/>
          </p:cNvSpPr>
          <p:nvPr>
            <p:ph idx="1"/>
          </p:nvPr>
        </p:nvSpPr>
        <p:spPr>
          <a:xfrm>
            <a:off x="4661860" y="685800"/>
            <a:ext cx="6253792" cy="3615267"/>
          </a:xfrm>
        </p:spPr>
        <p:txBody>
          <a:bodyPr>
            <a:normAutofit/>
          </a:bodyPr>
          <a:lstStyle/>
          <a:p>
            <a:pPr marL="0" indent="0">
              <a:buNone/>
            </a:pPr>
            <a:r>
              <a:rPr lang="sv-SE" dirty="0"/>
              <a:t>Året 2023 spelades det mycket fotboll för våra grabbar. Nedan följer en sammanställning seriespel, vänskapsmatcher och de cuper vi var med om.</a:t>
            </a:r>
          </a:p>
          <a:p>
            <a:r>
              <a:rPr lang="sv-SE" dirty="0"/>
              <a:t>Seriespel 			29 </a:t>
            </a:r>
          </a:p>
          <a:p>
            <a:r>
              <a:rPr lang="sv-SE" dirty="0"/>
              <a:t>Vänskapsmatcher	11 </a:t>
            </a:r>
          </a:p>
          <a:p>
            <a:r>
              <a:rPr lang="sv-SE" dirty="0"/>
              <a:t>Cuper 	Eskilstuna Cupen, Aros Cupen, </a:t>
            </a:r>
          </a:p>
          <a:p>
            <a:pPr marL="0" indent="0">
              <a:buNone/>
            </a:pPr>
            <a:r>
              <a:rPr lang="sv-SE" dirty="0"/>
              <a:t>Katrineholms Cupen, </a:t>
            </a:r>
            <a:r>
              <a:rPr lang="sv-SE" dirty="0" err="1"/>
              <a:t>Select</a:t>
            </a:r>
            <a:r>
              <a:rPr lang="sv-SE" dirty="0"/>
              <a:t> Cup, P12 cupen och vi spelade även </a:t>
            </a:r>
            <a:r>
              <a:rPr lang="sv-SE" dirty="0" err="1"/>
              <a:t>Futsal</a:t>
            </a:r>
            <a:endParaRPr lang="sv-SE" dirty="0"/>
          </a:p>
        </p:txBody>
      </p:sp>
    </p:spTree>
    <p:extLst>
      <p:ext uri="{BB962C8B-B14F-4D97-AF65-F5344CB8AC3E}">
        <p14:creationId xmlns:p14="http://schemas.microsoft.com/office/powerpoint/2010/main" val="1187088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8A2612E-97D3-C980-1545-47A7946A48E5}"/>
              </a:ext>
            </a:extLst>
          </p:cNvPr>
          <p:cNvSpPr>
            <a:spLocks noGrp="1"/>
          </p:cNvSpPr>
          <p:nvPr>
            <p:ph idx="1"/>
          </p:nvPr>
        </p:nvSpPr>
        <p:spPr>
          <a:xfrm>
            <a:off x="684212" y="685800"/>
            <a:ext cx="8250063" cy="5186494"/>
          </a:xfrm>
        </p:spPr>
        <p:txBody>
          <a:bodyPr>
            <a:normAutofit/>
          </a:bodyPr>
          <a:lstStyle/>
          <a:p>
            <a:pPr marL="0" indent="0">
              <a:buNone/>
            </a:pPr>
            <a:r>
              <a:rPr lang="sv-SE" sz="3200" b="1" dirty="0"/>
              <a:t>Ekonomi</a:t>
            </a:r>
          </a:p>
          <a:p>
            <a:pPr marL="0" indent="0">
              <a:buNone/>
            </a:pPr>
            <a:r>
              <a:rPr lang="sv-SE" sz="1600" b="1"/>
              <a:t>Lagkassan </a:t>
            </a:r>
          </a:p>
          <a:p>
            <a:pPr marL="0" indent="0">
              <a:buNone/>
            </a:pPr>
            <a:r>
              <a:rPr lang="sv-SE" sz="1600" b="1"/>
              <a:t>Försäljningar </a:t>
            </a:r>
            <a:r>
              <a:rPr lang="sv-SE" sz="1600" b="1" dirty="0"/>
              <a:t>2023</a:t>
            </a:r>
          </a:p>
          <a:p>
            <a:pPr marL="0" indent="0">
              <a:buNone/>
            </a:pPr>
            <a:r>
              <a:rPr lang="sv-SE" sz="1600" b="1" dirty="0"/>
              <a:t>Bingolotter, Godishinkar, Jokerrunda, Pantrace, Kepsar, Kiosk, </a:t>
            </a:r>
          </a:p>
          <a:p>
            <a:pPr marL="0" indent="0">
              <a:buNone/>
            </a:pPr>
            <a:r>
              <a:rPr lang="sv-SE" sz="1600" b="1" dirty="0"/>
              <a:t>		</a:t>
            </a:r>
          </a:p>
        </p:txBody>
      </p:sp>
    </p:spTree>
    <p:extLst>
      <p:ext uri="{BB962C8B-B14F-4D97-AF65-F5344CB8AC3E}">
        <p14:creationId xmlns:p14="http://schemas.microsoft.com/office/powerpoint/2010/main" val="1898971199"/>
      </p:ext>
    </p:extLst>
  </p:cSld>
  <p:clrMapOvr>
    <a:masterClrMapping/>
  </p:clrMapOvr>
</p:sld>
</file>

<file path=ppt/theme/theme1.xml><?xml version="1.0" encoding="utf-8"?>
<a:theme xmlns:a="http://schemas.openxmlformats.org/drawingml/2006/main" name="Sektor">
  <a:themeElements>
    <a:clrScheme name="Sek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k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k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
  <TotalTime>389</TotalTime>
  <Words>684</Words>
  <Application>Microsoft Office PowerPoint</Application>
  <PresentationFormat>Bredbild</PresentationFormat>
  <Paragraphs>97</Paragraphs>
  <Slides>16</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16</vt:i4>
      </vt:variant>
    </vt:vector>
  </HeadingPairs>
  <TitlesOfParts>
    <vt:vector size="19" baseType="lpstr">
      <vt:lpstr>Century Gothic</vt:lpstr>
      <vt:lpstr>Wingdings 3</vt:lpstr>
      <vt:lpstr>Sektor</vt:lpstr>
      <vt:lpstr>PowerPoint-presentation</vt:lpstr>
      <vt:lpstr>PowerPoint-presentation</vt:lpstr>
      <vt:lpstr>   Fotbollssektionen   </vt:lpstr>
      <vt:lpstr>Syfte</vt:lpstr>
      <vt:lpstr>Ledord</vt:lpstr>
      <vt:lpstr>Mål</vt:lpstr>
      <vt:lpstr>Arbetsgrupper Fotbollssektionen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Edberg Stefan</dc:creator>
  <cp:lastModifiedBy>Stefan Edberg</cp:lastModifiedBy>
  <cp:revision>3</cp:revision>
  <dcterms:created xsi:type="dcterms:W3CDTF">2024-01-11T06:09:23Z</dcterms:created>
  <dcterms:modified xsi:type="dcterms:W3CDTF">2024-02-13T12:11:44Z</dcterms:modified>
</cp:coreProperties>
</file>