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3589A-3409-444B-8A39-353896D7DC27}" v="1" dt="2026-03-05T11:45:31.3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nuel Gitzias" userId="179dca54-517a-4940-9036-9ec9391ba8f3" providerId="ADAL" clId="{FFD06EF4-9B18-4599-B5AD-98BB4C87DB58}"/>
    <pc:docChg chg="custSel addSld modSld">
      <pc:chgData name="Emanuel Gitzias" userId="179dca54-517a-4940-9036-9ec9391ba8f3" providerId="ADAL" clId="{FFD06EF4-9B18-4599-B5AD-98BB4C87DB58}" dt="2026-03-07T13:54:59.686" v="1067" actId="20577"/>
      <pc:docMkLst>
        <pc:docMk/>
      </pc:docMkLst>
      <pc:sldChg chg="modSp mod">
        <pc:chgData name="Emanuel Gitzias" userId="179dca54-517a-4940-9036-9ec9391ba8f3" providerId="ADAL" clId="{FFD06EF4-9B18-4599-B5AD-98BB4C87DB58}" dt="2026-03-07T12:57:04.325" v="287" actId="113"/>
        <pc:sldMkLst>
          <pc:docMk/>
          <pc:sldMk cId="765039235" sldId="258"/>
        </pc:sldMkLst>
        <pc:spChg chg="mod">
          <ac:chgData name="Emanuel Gitzias" userId="179dca54-517a-4940-9036-9ec9391ba8f3" providerId="ADAL" clId="{FFD06EF4-9B18-4599-B5AD-98BB4C87DB58}" dt="2026-03-07T12:57:04.325" v="287" actId="113"/>
          <ac:spMkLst>
            <pc:docMk/>
            <pc:sldMk cId="765039235" sldId="258"/>
            <ac:spMk id="6" creationId="{88B66993-58A6-9A4B-0D48-6A47C91DA881}"/>
          </ac:spMkLst>
        </pc:spChg>
      </pc:sldChg>
      <pc:sldChg chg="modSp mod">
        <pc:chgData name="Emanuel Gitzias" userId="179dca54-517a-4940-9036-9ec9391ba8f3" providerId="ADAL" clId="{FFD06EF4-9B18-4599-B5AD-98BB4C87DB58}" dt="2026-03-07T13:10:47.373" v="633" actId="113"/>
        <pc:sldMkLst>
          <pc:docMk/>
          <pc:sldMk cId="543939026" sldId="259"/>
        </pc:sldMkLst>
        <pc:spChg chg="mod">
          <ac:chgData name="Emanuel Gitzias" userId="179dca54-517a-4940-9036-9ec9391ba8f3" providerId="ADAL" clId="{FFD06EF4-9B18-4599-B5AD-98BB4C87DB58}" dt="2026-03-05T11:27:02.376" v="28" actId="20577"/>
          <ac:spMkLst>
            <pc:docMk/>
            <pc:sldMk cId="543939026" sldId="259"/>
            <ac:spMk id="2" creationId="{ED57DCEA-B11E-295B-298D-FFEF8664BFCE}"/>
          </ac:spMkLst>
        </pc:spChg>
        <pc:spChg chg="mod">
          <ac:chgData name="Emanuel Gitzias" userId="179dca54-517a-4940-9036-9ec9391ba8f3" providerId="ADAL" clId="{FFD06EF4-9B18-4599-B5AD-98BB4C87DB58}" dt="2026-03-07T13:10:47.373" v="633" actId="113"/>
          <ac:spMkLst>
            <pc:docMk/>
            <pc:sldMk cId="543939026" sldId="259"/>
            <ac:spMk id="6" creationId="{64E51C8F-F25A-F31F-49C1-EBA45F340FDA}"/>
          </ac:spMkLst>
        </pc:spChg>
      </pc:sldChg>
      <pc:sldChg chg="modSp mod">
        <pc:chgData name="Emanuel Gitzias" userId="179dca54-517a-4940-9036-9ec9391ba8f3" providerId="ADAL" clId="{FFD06EF4-9B18-4599-B5AD-98BB4C87DB58}" dt="2026-03-07T13:24:32.418" v="856" actId="113"/>
        <pc:sldMkLst>
          <pc:docMk/>
          <pc:sldMk cId="1416973015" sldId="260"/>
        </pc:sldMkLst>
        <pc:spChg chg="mod">
          <ac:chgData name="Emanuel Gitzias" userId="179dca54-517a-4940-9036-9ec9391ba8f3" providerId="ADAL" clId="{FFD06EF4-9B18-4599-B5AD-98BB4C87DB58}" dt="2026-03-07T13:24:32.418" v="856" actId="113"/>
          <ac:spMkLst>
            <pc:docMk/>
            <pc:sldMk cId="1416973015" sldId="260"/>
            <ac:spMk id="6" creationId="{49F4E516-4BF8-0D6A-007D-06E194550C16}"/>
          </ac:spMkLst>
        </pc:spChg>
      </pc:sldChg>
      <pc:sldChg chg="modSp add mod">
        <pc:chgData name="Emanuel Gitzias" userId="179dca54-517a-4940-9036-9ec9391ba8f3" providerId="ADAL" clId="{FFD06EF4-9B18-4599-B5AD-98BB4C87DB58}" dt="2026-03-07T13:54:59.686" v="1067" actId="20577"/>
        <pc:sldMkLst>
          <pc:docMk/>
          <pc:sldMk cId="3051675248" sldId="261"/>
        </pc:sldMkLst>
        <pc:spChg chg="mod">
          <ac:chgData name="Emanuel Gitzias" userId="179dca54-517a-4940-9036-9ec9391ba8f3" providerId="ADAL" clId="{FFD06EF4-9B18-4599-B5AD-98BB4C87DB58}" dt="2026-03-05T11:46:07.204" v="61" actId="20577"/>
          <ac:spMkLst>
            <pc:docMk/>
            <pc:sldMk cId="3051675248" sldId="261"/>
            <ac:spMk id="2" creationId="{256E002B-68E9-8C80-0342-E1DF7EF2A66A}"/>
          </ac:spMkLst>
        </pc:spChg>
        <pc:spChg chg="mod">
          <ac:chgData name="Emanuel Gitzias" userId="179dca54-517a-4940-9036-9ec9391ba8f3" providerId="ADAL" clId="{FFD06EF4-9B18-4599-B5AD-98BB4C87DB58}" dt="2026-03-07T13:54:59.686" v="1067" actId="20577"/>
          <ac:spMkLst>
            <pc:docMk/>
            <pc:sldMk cId="3051675248" sldId="261"/>
            <ac:spMk id="6" creationId="{5070B6D2-9B0A-B464-E2A3-5580169117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54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8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11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99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1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07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80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2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02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5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64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9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602DCAD-94DF-4BE2-9AC0-D945B0CE0263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4222A9A-C15D-4E12-B4E3-047B7C640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29B2F6-6DFD-151A-F4BA-9A828D840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49" y="1078601"/>
            <a:ext cx="2857899" cy="2857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148080-E841-AA15-3B5F-743FD52C6B71}"/>
              </a:ext>
            </a:extLst>
          </p:cNvPr>
          <p:cNvSpPr txBox="1"/>
          <p:nvPr/>
        </p:nvSpPr>
        <p:spPr>
          <a:xfrm>
            <a:off x="1360857" y="4350449"/>
            <a:ext cx="9470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 noProof="0"/>
              <a:t>Gruppövning </a:t>
            </a:r>
          </a:p>
          <a:p>
            <a:pPr algn="ctr"/>
            <a:r>
              <a:rPr lang="sv-SE" sz="3600" noProof="0" dirty="0"/>
              <a:t>-</a:t>
            </a:r>
          </a:p>
          <a:p>
            <a:pPr algn="ctr"/>
            <a:r>
              <a:rPr lang="sv-SE" sz="3600" noProof="0" dirty="0"/>
              <a:t>Förhållning och trivselregler</a:t>
            </a:r>
          </a:p>
        </p:txBody>
      </p:sp>
    </p:spTree>
    <p:extLst>
      <p:ext uri="{BB962C8B-B14F-4D97-AF65-F5344CB8AC3E}">
        <p14:creationId xmlns:p14="http://schemas.microsoft.com/office/powerpoint/2010/main" val="63364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6A43-AAB8-D9B7-7FE1-AD134996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Grupper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53CA77-45E6-1A7A-74BC-9F5D97235F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86413"/>
              </p:ext>
            </p:extLst>
          </p:nvPr>
        </p:nvGraphicFramePr>
        <p:xfrm>
          <a:off x="838200" y="2501900"/>
          <a:ext cx="10515600" cy="22250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7525020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177942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2587066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4574574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992642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Grupp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Grupp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Grupp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Grupp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Grupp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02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Benji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Adriano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Ajdin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Oliwer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34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Nils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Nils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Marcus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Gabriel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Valter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042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Alvin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Vincent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Leonard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758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Isac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Nikil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Sigge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Maxi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Alfred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506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Joseph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Christian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6547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C8612C-C907-B9C1-5F48-CC8AADE3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65" y="365125"/>
            <a:ext cx="1217469" cy="1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5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64B6-ECF4-69EB-B3D2-0A26EAA4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318B7-8F8A-C3F1-6C24-CEA443DE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är en bra kompis?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66993-58A6-9A4B-0D48-6A47C91D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b="1" noProof="0" dirty="0"/>
              <a:t>Ska vara snäll</a:t>
            </a:r>
          </a:p>
          <a:p>
            <a:r>
              <a:rPr lang="sv-SE" noProof="0" dirty="0"/>
              <a:t>Inte svära</a:t>
            </a:r>
          </a:p>
          <a:p>
            <a:r>
              <a:rPr lang="sv-SE" noProof="0" dirty="0"/>
              <a:t>Inte slåss</a:t>
            </a:r>
          </a:p>
          <a:p>
            <a:r>
              <a:rPr lang="sv-SE" b="1" noProof="0" dirty="0"/>
              <a:t>Inte påpeka andras personligheter</a:t>
            </a:r>
          </a:p>
          <a:p>
            <a:r>
              <a:rPr lang="sv-SE" noProof="0" dirty="0"/>
              <a:t>Man lyssnar varandra</a:t>
            </a:r>
          </a:p>
          <a:p>
            <a:r>
              <a:rPr lang="sv-SE" noProof="0" dirty="0"/>
              <a:t>Tröstar varandra</a:t>
            </a:r>
          </a:p>
          <a:p>
            <a:r>
              <a:rPr lang="sv-SE" noProof="0" dirty="0"/>
              <a:t>Leker med varandra</a:t>
            </a:r>
          </a:p>
          <a:p>
            <a:r>
              <a:rPr lang="sv-SE" noProof="0" dirty="0"/>
              <a:t>Litar på</a:t>
            </a:r>
          </a:p>
          <a:p>
            <a:r>
              <a:rPr lang="sv-SE" b="1" noProof="0" dirty="0"/>
              <a:t>Hjälpsam / visa hänsyn</a:t>
            </a:r>
          </a:p>
          <a:p>
            <a:r>
              <a:rPr lang="sv-SE" noProof="0" dirty="0"/>
              <a:t>Bryr sig om varandra</a:t>
            </a:r>
          </a:p>
          <a:p>
            <a:r>
              <a:rPr lang="sv-SE" noProof="0" dirty="0"/>
              <a:t>Peppar varandra</a:t>
            </a:r>
          </a:p>
          <a:p>
            <a:endParaRPr lang="sv-SE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EC1C90-84DF-FC80-2931-6B52444B8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65" y="365125"/>
            <a:ext cx="1217469" cy="1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3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C59E8-EDF3-DDF6-58A5-8C36C17A8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DCEA-B11E-295B-298D-FFEF866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Hur uppför sig en kompis under träning och match?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51C8F-F25A-F31F-49C1-EBA45F340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Man peppar varandra</a:t>
            </a:r>
          </a:p>
          <a:p>
            <a:r>
              <a:rPr lang="sv-SE" b="1" dirty="0"/>
              <a:t>Vi svär inte</a:t>
            </a:r>
          </a:p>
          <a:p>
            <a:r>
              <a:rPr lang="sv-SE" dirty="0"/>
              <a:t>Inte vara aggresiv</a:t>
            </a:r>
          </a:p>
          <a:p>
            <a:r>
              <a:rPr lang="sv-SE" dirty="0"/>
              <a:t>Inte vara negativ</a:t>
            </a:r>
          </a:p>
          <a:p>
            <a:r>
              <a:rPr lang="sv-SE" dirty="0"/>
              <a:t>Inte säga emot</a:t>
            </a:r>
          </a:p>
          <a:p>
            <a:r>
              <a:rPr lang="sv-SE" b="1" dirty="0"/>
              <a:t>Lyssna på tränaren och domaren</a:t>
            </a:r>
          </a:p>
          <a:p>
            <a:r>
              <a:rPr lang="sv-SE" dirty="0"/>
              <a:t>Inte vara en dålig förlorare/vinnnare</a:t>
            </a:r>
          </a:p>
          <a:p>
            <a:r>
              <a:rPr lang="sv-SE" b="1" dirty="0"/>
              <a:t>Respektera varandra</a:t>
            </a:r>
          </a:p>
          <a:p>
            <a:r>
              <a:rPr lang="en-US" dirty="0"/>
              <a:t>Snäll och </a:t>
            </a:r>
            <a:r>
              <a:rPr lang="en-US" dirty="0" err="1"/>
              <a:t>hjälpsam</a:t>
            </a:r>
            <a:endParaRPr lang="en-US" dirty="0"/>
          </a:p>
          <a:p>
            <a:r>
              <a:rPr lang="en-US" dirty="0"/>
              <a:t>Vara </a:t>
            </a:r>
            <a:r>
              <a:rPr lang="en-US" dirty="0" err="1"/>
              <a:t>positiv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2D78E-1190-6B38-D82A-EA8636C12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65" y="365125"/>
            <a:ext cx="1217469" cy="1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3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361E4-B02D-7FAC-BCD3-3788BD4F7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ADE87-63FD-7011-90B4-271AA487E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Vad är en bra ledare?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F4E516-4BF8-0D6A-007D-06E194550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noProof="0" dirty="0"/>
              <a:t>Hjälpsam och positiv</a:t>
            </a:r>
          </a:p>
          <a:p>
            <a:r>
              <a:rPr lang="sv-SE" noProof="0" dirty="0"/>
              <a:t>Lyssna på andra</a:t>
            </a:r>
          </a:p>
          <a:p>
            <a:r>
              <a:rPr lang="sv-SE" noProof="0" dirty="0"/>
              <a:t>Ska vara snäll och rolig</a:t>
            </a:r>
          </a:p>
          <a:p>
            <a:r>
              <a:rPr lang="sv-SE" b="1" noProof="0" dirty="0"/>
              <a:t>Ger konstruktiv feedback</a:t>
            </a:r>
          </a:p>
          <a:p>
            <a:r>
              <a:rPr lang="sv-SE" b="1" noProof="0" dirty="0"/>
              <a:t>Lära ut och utveckla spelet</a:t>
            </a:r>
          </a:p>
          <a:p>
            <a:r>
              <a:rPr lang="sv-SE" noProof="0" dirty="0"/>
              <a:t>Ska inte svära</a:t>
            </a:r>
          </a:p>
          <a:p>
            <a:r>
              <a:rPr lang="sv-SE" dirty="0"/>
              <a:t>Inte för sträng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2712AA-5A59-1FAB-4010-27847F6C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65" y="365125"/>
            <a:ext cx="1217469" cy="1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7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13BE-DE33-8CE7-4C27-C3B867D85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002B-68E9-8C80-0342-E1DF7EF2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Förhållningsregler &amp; Riktlinjer: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70B6D2-9B0A-B464-E2A3-558016911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Vi respekterar varandras olikheter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Hjälpsamma och snälla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Lyssnar på varandra och tränarna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Vi svär inte åt varandra, motståndarna eller domaren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Har roligt!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0" indent="0">
              <a:buNone/>
            </a:pPr>
            <a:r>
              <a:rPr lang="sv-SE"/>
              <a:t>(Tre </a:t>
            </a:r>
            <a:r>
              <a:rPr lang="sv-SE" dirty="0"/>
              <a:t>varningar = timeout)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C8DCE-0D21-B62E-AE32-60E9264F4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065" y="365125"/>
            <a:ext cx="1217469" cy="121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75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203</TotalTime>
  <Words>186</Words>
  <Application>Microsoft Office PowerPoint</Application>
  <PresentationFormat>Widescreen</PresentationFormat>
  <Paragraphs>70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PowerPoint Presentation</vt:lpstr>
      <vt:lpstr>Grupper</vt:lpstr>
      <vt:lpstr>Vad är en bra kompis?</vt:lpstr>
      <vt:lpstr>Hur uppför sig en kompis under träning och match?</vt:lpstr>
      <vt:lpstr>Vad är en bra ledare?</vt:lpstr>
      <vt:lpstr>Förhållningsregler &amp; Riktlinjer: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Emanuel Gitzias</dc:creator>
  <cp:lastModifiedBy>Emanuel Gitzias</cp:lastModifiedBy>
  <cp:revision>1</cp:revision>
  <dcterms:created xsi:type="dcterms:W3CDTF">2026-03-05T07:18:34Z</dcterms:created>
  <dcterms:modified xsi:type="dcterms:W3CDTF">2026-03-07T13:55:10Z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540963-e559-4020-8a90-fe8a502c2801_Enabled">
    <vt:lpwstr>true</vt:lpwstr>
  </property>
  <property fmtid="{D5CDD505-2E9C-101B-9397-08002B2CF9AE}" pid="3" name="MSIP_Label_19540963-e559-4020-8a90-fe8a502c2801_SetDate">
    <vt:lpwstr>2026-03-05T11:25:34Z</vt:lpwstr>
  </property>
  <property fmtid="{D5CDD505-2E9C-101B-9397-08002B2CF9AE}" pid="4" name="MSIP_Label_19540963-e559-4020-8a90-fe8a502c2801_Method">
    <vt:lpwstr>Standard</vt:lpwstr>
  </property>
  <property fmtid="{D5CDD505-2E9C-101B-9397-08002B2CF9AE}" pid="5" name="MSIP_Label_19540963-e559-4020-8a90-fe8a502c2801_Name">
    <vt:lpwstr>19540963-e559-4020-8a90-fe8a502c2801</vt:lpwstr>
  </property>
  <property fmtid="{D5CDD505-2E9C-101B-9397-08002B2CF9AE}" pid="6" name="MSIP_Label_19540963-e559-4020-8a90-fe8a502c2801_SiteId">
    <vt:lpwstr>f25493ae-1c98-41d7-8a33-0be75f5fe603</vt:lpwstr>
  </property>
  <property fmtid="{D5CDD505-2E9C-101B-9397-08002B2CF9AE}" pid="7" name="MSIP_Label_19540963-e559-4020-8a90-fe8a502c2801_ActionId">
    <vt:lpwstr>9c18999e-66ca-4ce9-a1a0-f70de946624d</vt:lpwstr>
  </property>
  <property fmtid="{D5CDD505-2E9C-101B-9397-08002B2CF9AE}" pid="8" name="MSIP_Label_19540963-e559-4020-8a90-fe8a502c2801_ContentBits">
    <vt:lpwstr>0</vt:lpwstr>
  </property>
  <property fmtid="{D5CDD505-2E9C-101B-9397-08002B2CF9AE}" pid="9" name="MSIP_Label_19540963-e559-4020-8a90-fe8a502c2801_Tag">
    <vt:lpwstr>10, 3, 0, 1</vt:lpwstr>
  </property>
</Properties>
</file>