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4" r:id="rId3"/>
    <p:sldId id="273" r:id="rId4"/>
    <p:sldId id="266" r:id="rId5"/>
    <p:sldId id="277" r:id="rId6"/>
    <p:sldId id="263" r:id="rId7"/>
    <p:sldId id="270" r:id="rId8"/>
    <p:sldId id="275" r:id="rId9"/>
    <p:sldId id="271" r:id="rId10"/>
    <p:sldId id="264" r:id="rId11"/>
    <p:sldId id="276" r:id="rId12"/>
    <p:sldId id="265" r:id="rId13"/>
  </p:sldIdLst>
  <p:sldSz cx="12192000" cy="6858000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71" d="100"/>
          <a:sy n="71" d="100"/>
        </p:scale>
        <p:origin x="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2E70D-5BE5-44A8-AA0E-B954AAFDAD00}" type="datetimeFigureOut">
              <a:rPr lang="sv-SE" smtClean="0"/>
              <a:t>2026-04-01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3A19A-A49F-497E-9883-14F1979810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8106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43A19A-A49F-497E-9883-14F1979810A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964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C4BDA0-0F7C-A53F-DCEC-8960D5537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1E179-8C3E-4952-BC41-1F0206ECEF06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8A9C42-BAC8-0262-5948-EEEA6C695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D1DAA9-E6F5-D016-2F0C-9D9057786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570DF-2BD4-4986-9010-B367C957E4B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2607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3200DF-5D95-3CF1-6D7A-E8F11BACD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FB176-590D-4405-895C-25C29AA8782D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08F768-C959-3670-C1DC-C87ED062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F99413-3CE5-17AA-FE8C-64178346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520D-048A-4B8A-870E-EEB67A9A6BA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6822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1750C-94AC-68D0-E005-AA166CA47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00A1F-8B4E-45A3-906D-9C0765197DF0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B061CF-7FBE-7E89-B39B-68D5704A2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6E1F60-BB92-3977-0CBC-BD3D0CD1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399C-648B-491C-B09E-B4478D7BE0F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0807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153EE05-CE9F-5647-07F5-7FF2D8950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DEBBA-F65A-48B3-AC35-FDEC2F13D68E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E936F8-30E9-71B8-72FA-809DAD9BB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450C78-E655-B2CE-C1C8-EBE01994A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74F50-1528-44B2-9C18-BECDB8C9BE5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5142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94EE3F3-2CCD-5D7E-1901-CEEDB439D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63B72-C154-4159-9061-434CD9DFAB4F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B21422-579D-FF25-E426-8C3697FF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E54DC2-E155-917F-5418-24BDCEEC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37B12-893C-4FA0-BE52-D10E95F8E8A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5988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13DCEE8C-77D1-51F9-A0E9-CC0FB81B0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BC9A2-094A-4ABB-B7E2-B93D6270B4EF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2EAE3541-6D34-E9D3-9505-90431FB90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2EE4EA7-1FEB-91B8-9127-536B92D9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B8B32-4D9A-4807-ACEE-DC429841E4A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1228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3CD4DC93-33D7-852D-3551-78C44E4B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85627-A6F9-4560-81C5-C709EEEB1C90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45396DF1-EF75-DB56-8D63-EA9DE315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BF6B0766-7AC0-A710-16CE-692985D6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DA6E5-01E4-4EFD-8962-126B8F7FCDC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1340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3F7EA0A4-07CD-DCE9-90B7-6D5781520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774B-5F63-44BC-98A9-1407270AB8D5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E5227771-34FD-3A81-3B55-7C6C0900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50F8BA80-E721-2D67-5A7E-F80EC5BC4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1E116-0E57-4A67-8DF3-D2A43628D59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5331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C84C049-0FF4-9E1A-44DD-93CC42C9F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EFE62-823F-4809-B692-2C9A806C24E6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9E69E69D-416B-9AB8-0A4F-7CDAFAAD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EB95DDEE-6A42-6DAE-6096-6353C20B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E3903-55DD-49AA-AB18-21765CCCAE7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8708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28165A72-9F78-EFE7-EC71-0CE31188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EB8DA-95C9-41D6-B865-C393C7F22B49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9A379719-2EB4-E4B6-E0D1-B55B961B9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38C98A0D-817F-AE62-0924-01FF06DD8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B504B-D8B3-4935-9440-D1ED2DF8EF9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4312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1FBDA74B-6862-A22C-8131-D26B71E8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E51A4-5335-4BF3-9668-D319AD924268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8B2FAB9E-43E8-0EF3-6DF9-CDD7FEBA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5B28D1B-9461-3121-7B0A-EA8FD57EE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27487-CD15-43F6-ADE9-9DFF89A046C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5319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>
            <a:extLst>
              <a:ext uri="{FF2B5EF4-FFF2-40B4-BE49-F238E27FC236}">
                <a16:creationId xmlns:a16="http://schemas.microsoft.com/office/drawing/2014/main" id="{CDB6FD54-6A99-8790-FFBB-CA7BEAE915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>
            <a:extLst>
              <a:ext uri="{FF2B5EF4-FFF2-40B4-BE49-F238E27FC236}">
                <a16:creationId xmlns:a16="http://schemas.microsoft.com/office/drawing/2014/main" id="{06779F23-3BDC-104F-3C9D-655C083421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Redigera format för bakgrundstext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DB4C6E-82A1-CBE6-3435-8E053D784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69010B-10C6-4E29-8882-120ECD7D1952}" type="datetimeFigureOut">
              <a:rPr lang="sv-SE"/>
              <a:pPr>
                <a:defRPr/>
              </a:pPr>
              <a:t>2026-04-01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6F201F-9228-0DF2-D564-43C43E19EF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3EDD29-C643-8EED-4C56-3849DD80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6B2170C-5000-457D-860B-617C7A3B0AF1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itidskortet.se/" TargetMode="External"/><Relationship Id="rId2" Type="http://schemas.openxmlformats.org/officeDocument/2006/relationships/hyperlink" Target="https://www.ornskoldsvik.se/fritid-och-kultur/idrott-och-motion/fritidskorte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iteasummergames.se/star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ubrik 1">
            <a:extLst>
              <a:ext uri="{FF2B5EF4-FFF2-40B4-BE49-F238E27FC236}">
                <a16:creationId xmlns:a16="http://schemas.microsoft.com/office/drawing/2014/main" id="{1481A48B-4C71-9CEE-F4D8-9E3BD8F1B1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Föräldramöte F-14</a:t>
            </a:r>
          </a:p>
        </p:txBody>
      </p:sp>
      <p:sp>
        <p:nvSpPr>
          <p:cNvPr id="2051" name="Underrubrik 2">
            <a:extLst>
              <a:ext uri="{FF2B5EF4-FFF2-40B4-BE49-F238E27FC236}">
                <a16:creationId xmlns:a16="http://schemas.microsoft.com/office/drawing/2014/main" id="{A4282539-70A8-169A-A4F5-37D5627758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Fotbollssäsongen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ubrik 1">
            <a:extLst>
              <a:ext uri="{FF2B5EF4-FFF2-40B4-BE49-F238E27FC236}">
                <a16:creationId xmlns:a16="http://schemas.microsoft.com/office/drawing/2014/main" id="{809F4EA9-79B7-FFE3-3392-9ABB87259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Hägglunds IoFK Fond</a:t>
            </a:r>
          </a:p>
        </p:txBody>
      </p:sp>
      <p:sp>
        <p:nvSpPr>
          <p:cNvPr id="12291" name="Platshållare för innehåll 2">
            <a:extLst>
              <a:ext uri="{FF2B5EF4-FFF2-40B4-BE49-F238E27FC236}">
                <a16:creationId xmlns:a16="http://schemas.microsoft.com/office/drawing/2014/main" id="{25067523-C773-98C4-A24C-C1ED2C89F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/>
              <a:t>Målet med fonden är att skapa förutsättningar för alla barn, oavsett socioekonomisk bakgrund, att delta i föreningens aktiviteter.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br>
              <a:rPr lang="sv-SE" altLang="sv-SE" sz="1800"/>
            </a:br>
            <a:r>
              <a:rPr lang="sv-SE" altLang="sv-SE" sz="1800"/>
              <a:t>Här kan Hägglunds IoFKs ledare söka bidrag för att stötta spelare i laget, både ekonomiskt och materiellt.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8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/>
              <a:t>Information om detta finns på hemsidan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8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8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8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/>
              <a:t>Vill du vara med och bidra till HIoFK Fonden?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8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800"/>
              <a:t>Så här gör du:</a:t>
            </a:r>
            <a:br>
              <a:rPr lang="sv-SE" altLang="sv-SE" sz="1800"/>
            </a:br>
            <a:r>
              <a:rPr lang="sv-SE" altLang="sv-SE" sz="1800"/>
              <a:t>1. Sätt in den summa du vill ge på vårt</a:t>
            </a:r>
            <a:br>
              <a:rPr lang="sv-SE" altLang="sv-SE" sz="1800"/>
            </a:br>
            <a:r>
              <a:rPr lang="sv-SE" altLang="sv-SE" sz="1800"/>
              <a:t>- Bankgiro konto: 5754-2557 eller</a:t>
            </a:r>
            <a:br>
              <a:rPr lang="sv-SE" altLang="sv-SE" sz="1800"/>
            </a:br>
            <a:r>
              <a:rPr lang="sv-SE" altLang="sv-SE" sz="1800"/>
              <a:t>- Plusgiro konto: 340596-6</a:t>
            </a:r>
            <a:br>
              <a:rPr lang="sv-SE" altLang="sv-SE" sz="1800"/>
            </a:br>
            <a:r>
              <a:rPr lang="sv-SE" altLang="sv-SE" sz="1800"/>
              <a:t>2. Märk betalningen; HIoFK Fonden</a:t>
            </a:r>
            <a:br>
              <a:rPr lang="sv-SE" altLang="sv-SE" sz="1800"/>
            </a:br>
            <a:r>
              <a:rPr lang="sv-SE" altLang="sv-SE" sz="1800"/>
              <a:t>3. Om du vill skriver du vem du är, vill du vara anonym lämnar du blankt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6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6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sv-SE" altLang="sv-SE"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F00F-EF84-CC03-1D6C-EAE606628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Fritidskortet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8BD6C1-5BFA-9FCF-9C25-5D95F4EAA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Hägglunds IoFK är registrerad för Fritidskortet</a:t>
            </a:r>
          </a:p>
          <a:p>
            <a:endParaRPr lang="sv-SE" dirty="0"/>
          </a:p>
          <a:p>
            <a:r>
              <a:rPr lang="sv-SE" dirty="0">
                <a:hlinkClick r:id="rId2"/>
              </a:rPr>
              <a:t>https://www.ornskoldsvik.se/fritid-och-kultur/idrott-och-motion/fritidskortet</a:t>
            </a:r>
            <a:endParaRPr lang="sv-SE" dirty="0"/>
          </a:p>
          <a:p>
            <a:endParaRPr lang="sv-SE" dirty="0"/>
          </a:p>
          <a:p>
            <a:r>
              <a:rPr lang="sv-SE" dirty="0">
                <a:hlinkClick r:id="rId3"/>
              </a:rPr>
              <a:t>https://fritidskortet.se/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04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ubrik 1">
            <a:extLst>
              <a:ext uri="{FF2B5EF4-FFF2-40B4-BE49-F238E27FC236}">
                <a16:creationId xmlns:a16="http://schemas.microsoft.com/office/drawing/2014/main" id="{C8A1D609-C5D1-BD1C-EA70-AFD7095E3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Övrigt</a:t>
            </a:r>
          </a:p>
        </p:txBody>
      </p:sp>
      <p:sp>
        <p:nvSpPr>
          <p:cNvPr id="13315" name="Platshållare för innehåll 2">
            <a:extLst>
              <a:ext uri="{FF2B5EF4-FFF2-40B4-BE49-F238E27FC236}">
                <a16:creationId xmlns:a16="http://schemas.microsoft.com/office/drawing/2014/main" id="{00FAC285-93B1-6D65-19DA-D3B7DB18D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Övriga frågor:</a:t>
            </a:r>
          </a:p>
          <a:p>
            <a:pPr eaLnBrk="1" hangingPunct="1"/>
            <a:endParaRPr lang="sv-SE" alt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>
            <a:extLst>
              <a:ext uri="{FF2B5EF4-FFF2-40B4-BE49-F238E27FC236}">
                <a16:creationId xmlns:a16="http://schemas.microsoft.com/office/drawing/2014/main" id="{09DB8099-FA07-E681-9D93-86E3C798C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/>
              <a:t>Läget i laget/ Föräldraroller</a:t>
            </a:r>
          </a:p>
        </p:txBody>
      </p:sp>
      <p:sp>
        <p:nvSpPr>
          <p:cNvPr id="4099" name="Platshållare för innehåll 2">
            <a:extLst>
              <a:ext uri="{FF2B5EF4-FFF2-40B4-BE49-F238E27FC236}">
                <a16:creationId xmlns:a16="http://schemas.microsoft.com/office/drawing/2014/main" id="{A14BD20B-BFEA-1E57-A3EF-C4B6D6DF29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Tjugofem (25) Flickor</a:t>
            </a:r>
          </a:p>
          <a:p>
            <a:pPr lvl="1" eaLnBrk="1" hangingPunct="1"/>
            <a:r>
              <a:rPr lang="sv-SE" altLang="sv-SE" dirty="0"/>
              <a:t>1st har fallit bort</a:t>
            </a:r>
          </a:p>
        </p:txBody>
      </p:sp>
      <p:sp>
        <p:nvSpPr>
          <p:cNvPr id="4100" name="Platshållare för innehåll 3">
            <a:extLst>
              <a:ext uri="{FF2B5EF4-FFF2-40B4-BE49-F238E27FC236}">
                <a16:creationId xmlns:a16="http://schemas.microsoft.com/office/drawing/2014/main" id="{4B68D0E7-365F-ED44-BE45-73B56D829C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sv-SE" altLang="sv-SE" dirty="0"/>
              <a:t>Tränare</a:t>
            </a:r>
          </a:p>
          <a:p>
            <a:pPr>
              <a:spcBef>
                <a:spcPct val="0"/>
              </a:spcBef>
            </a:pPr>
            <a:r>
              <a:rPr lang="sv-SE" altLang="sv-SE" dirty="0"/>
              <a:t>Lagledare</a:t>
            </a:r>
          </a:p>
          <a:p>
            <a:pPr>
              <a:spcBef>
                <a:spcPct val="0"/>
              </a:spcBef>
            </a:pPr>
            <a:r>
              <a:rPr lang="sv-SE" altLang="sv-SE" dirty="0"/>
              <a:t>Försäljning</a:t>
            </a:r>
          </a:p>
          <a:p>
            <a:pPr>
              <a:spcBef>
                <a:spcPct val="0"/>
              </a:spcBef>
            </a:pPr>
            <a:r>
              <a:rPr lang="sv-SE" altLang="sv-SE" dirty="0"/>
              <a:t>Aktivitetsansvariga</a:t>
            </a:r>
          </a:p>
          <a:p>
            <a:pPr>
              <a:spcBef>
                <a:spcPct val="0"/>
              </a:spcBef>
            </a:pPr>
            <a:r>
              <a:rPr lang="sv-SE" altLang="sv-SE" dirty="0"/>
              <a:t>Ekonomiansvarig</a:t>
            </a:r>
          </a:p>
          <a:p>
            <a:pPr>
              <a:spcBef>
                <a:spcPct val="0"/>
              </a:spcBef>
            </a:pPr>
            <a:r>
              <a:rPr lang="sv-SE" altLang="sv-SE" dirty="0"/>
              <a:t>Arena/matchansvarig</a:t>
            </a:r>
          </a:p>
          <a:p>
            <a:pPr marL="0" indent="0">
              <a:spcBef>
                <a:spcPct val="0"/>
              </a:spcBef>
              <a:buNone/>
            </a:pPr>
            <a:endParaRPr lang="sv-SE" alt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>
            <a:extLst>
              <a:ext uri="{FF2B5EF4-FFF2-40B4-BE49-F238E27FC236}">
                <a16:creationId xmlns:a16="http://schemas.microsoft.com/office/drawing/2014/main" id="{C34FAB9B-2067-1A16-9704-759B660D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/>
              <a:t>Ekonomi - Avgifter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C66434-D2FC-F091-F1F9-9CD4CE7AE3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b="1" dirty="0">
                <a:solidFill>
                  <a:prstClr val="black"/>
                </a:solidFill>
              </a:rPr>
              <a:t>Medlemsavgift</a:t>
            </a:r>
            <a:br>
              <a:rPr lang="sv-SE" altLang="sv-SE" sz="1600" b="1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Går till att täcka stora delar av föreningens kostnader vad gäller anläggningen, uppvärmningen av lokaler, maskiner vi har, personal och andra generella kostnader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sv-SE" altLang="sv-SE" sz="1600" b="1" dirty="0">
              <a:solidFill>
                <a:prstClr val="black"/>
              </a:solidFill>
            </a:endParaRP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b="1" dirty="0">
                <a:solidFill>
                  <a:prstClr val="black"/>
                </a:solidFill>
              </a:rPr>
              <a:t>Träningsavgift</a:t>
            </a:r>
            <a:br>
              <a:rPr lang="sv-SE" altLang="sv-SE" b="1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täcker våra kostnader för tränar- och spelarutbildningar/läger</a:t>
            </a:r>
            <a:br>
              <a:rPr lang="sv-SE" altLang="sv-SE" sz="1600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bollar</a:t>
            </a:r>
            <a:br>
              <a:rPr lang="sv-SE" altLang="sv-SE" sz="1600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försäkring</a:t>
            </a:r>
            <a:br>
              <a:rPr lang="sv-SE" altLang="sv-SE" sz="1600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och delar av planskötseln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sv-SE" altLang="sv-SE" sz="1600" dirty="0">
              <a:solidFill>
                <a:prstClr val="black"/>
              </a:solidFill>
            </a:endParaRP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b="1" dirty="0">
                <a:solidFill>
                  <a:prstClr val="black"/>
                </a:solidFill>
              </a:rPr>
              <a:t>Lagbetinget</a:t>
            </a:r>
            <a:br>
              <a:rPr lang="sv-SE" altLang="sv-SE" sz="1600" b="1" dirty="0">
                <a:solidFill>
                  <a:prstClr val="black"/>
                </a:solidFill>
              </a:rPr>
            </a:br>
            <a:r>
              <a:rPr lang="sv-SE" altLang="sv-SE" sz="1600" dirty="0">
                <a:solidFill>
                  <a:prstClr val="black"/>
                </a:solidFill>
              </a:rPr>
              <a:t>Täcker kostnader föreningen har för varje lag exempelvis: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dirty="0">
                <a:solidFill>
                  <a:prstClr val="black"/>
                </a:solidFill>
              </a:rPr>
              <a:t>	Serieavgifter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dirty="0">
                <a:solidFill>
                  <a:prstClr val="black"/>
                </a:solidFill>
              </a:rPr>
              <a:t>	Material såsom matchdräkter, västar mm.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dirty="0">
                <a:solidFill>
                  <a:prstClr val="black"/>
                </a:solidFill>
              </a:rPr>
              <a:t>	Domarkostnader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dirty="0">
                <a:solidFill>
                  <a:prstClr val="black"/>
                </a:solidFill>
              </a:rPr>
              <a:t>	Delar av driftkostnader för våra planer (gödsling mm.)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sv-SE" altLang="sv-SE" sz="1600" dirty="0">
              <a:solidFill>
                <a:prstClr val="black"/>
              </a:solidFill>
            </a:endParaRP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b="1" dirty="0">
                <a:solidFill>
                  <a:prstClr val="black"/>
                </a:solidFill>
              </a:rPr>
              <a:t>Lagkassa </a:t>
            </a:r>
          </a:p>
          <a:p>
            <a:pPr marL="269875" indent="-269875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sv-SE" altLang="sv-SE" sz="1600" dirty="0">
                <a:solidFill>
                  <a:prstClr val="black"/>
                </a:solidFill>
              </a:rPr>
              <a:t>Belopp: ?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9512E28D-2ABE-2AC9-70F8-46D160799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2" y="2060015"/>
            <a:ext cx="5356410" cy="30275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>
            <a:extLst>
              <a:ext uri="{FF2B5EF4-FFF2-40B4-BE49-F238E27FC236}">
                <a16:creationId xmlns:a16="http://schemas.microsoft.com/office/drawing/2014/main" id="{AE8FC5E5-B912-5890-7DAA-6DCB0BABD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err="1"/>
              <a:t>Div</a:t>
            </a:r>
            <a:r>
              <a:rPr lang="sv-SE" altLang="sv-SE" dirty="0"/>
              <a:t> 5 Flickor Grupp Blå Ångermanland/ </a:t>
            </a:r>
            <a:r>
              <a:rPr lang="sv-SE" altLang="sv-SE" dirty="0" err="1"/>
              <a:t>Div</a:t>
            </a:r>
            <a:r>
              <a:rPr lang="sv-SE" altLang="sv-SE" dirty="0"/>
              <a:t> 5 Flickor Grupp Blå Ångermanland</a:t>
            </a:r>
          </a:p>
        </p:txBody>
      </p:sp>
      <p:sp>
        <p:nvSpPr>
          <p:cNvPr id="8195" name="Platshållare för innehåll 2">
            <a:extLst>
              <a:ext uri="{FF2B5EF4-FFF2-40B4-BE49-F238E27FC236}">
                <a16:creationId xmlns:a16="http://schemas.microsoft.com/office/drawing/2014/main" id="{4FEED00B-F591-B9C7-BF13-49F0FE0E5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altLang="sv-SE" dirty="0"/>
              <a:t>Seriestart 8:e Maj</a:t>
            </a:r>
            <a:endParaRPr lang="sv-SE" altLang="sv-SE" sz="2000" dirty="0"/>
          </a:p>
          <a:p>
            <a:pPr eaLnBrk="1" hangingPunct="1">
              <a:defRPr/>
            </a:pPr>
            <a:r>
              <a:rPr lang="sv-SE" altLang="sv-SE" dirty="0"/>
              <a:t>2 lag anmälda Kallelse skickas och </a:t>
            </a:r>
            <a:r>
              <a:rPr lang="sv-SE" altLang="sv-SE" u="sng" dirty="0"/>
              <a:t>viktigt att svara på den i tid</a:t>
            </a:r>
          </a:p>
          <a:p>
            <a:pPr eaLnBrk="1" hangingPunct="1">
              <a:defRPr/>
            </a:pPr>
            <a:r>
              <a:rPr lang="sv-SE" altLang="sv-SE" dirty="0"/>
              <a:t>Antal spelare: 6 + målvakt</a:t>
            </a:r>
          </a:p>
          <a:p>
            <a:pPr eaLnBrk="1" hangingPunct="1">
              <a:defRPr/>
            </a:pPr>
            <a:r>
              <a:rPr lang="sv-SE" altLang="sv-SE" dirty="0"/>
              <a:t>8 matcher/ grupp under vårsäsong</a:t>
            </a:r>
          </a:p>
          <a:p>
            <a:pPr eaLnBrk="1" hangingPunct="1">
              <a:defRPr/>
            </a:pPr>
            <a:r>
              <a:rPr lang="sv-SE" altLang="sv-SE" dirty="0"/>
              <a:t>3 x 20 minuter, enskild match. </a:t>
            </a:r>
          </a:p>
          <a:p>
            <a:pPr eaLnBrk="1" hangingPunct="1">
              <a:defRPr/>
            </a:pPr>
            <a:r>
              <a:rPr lang="sv-SE" altLang="sv-SE" dirty="0"/>
              <a:t>Bollstorlek 4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sv-SE" altLang="sv-SE" sz="1800" dirty="0"/>
          </a:p>
          <a:p>
            <a:pPr eaLnBrk="1" hangingPunct="1">
              <a:defRPr/>
            </a:pPr>
            <a:r>
              <a:rPr lang="sv-SE" altLang="sv-SE" sz="2400" dirty="0"/>
              <a:t>Alla matcher kommer att finnas i kalendern på laget.se</a:t>
            </a:r>
          </a:p>
          <a:p>
            <a:pPr eaLnBrk="1" hangingPunct="1">
              <a:defRPr/>
            </a:pPr>
            <a:r>
              <a:rPr lang="sv-SE" altLang="sv-SE" sz="2400" dirty="0"/>
              <a:t>Finns även i </a:t>
            </a:r>
            <a:r>
              <a:rPr lang="sv-SE" altLang="sv-SE" sz="2400" dirty="0" err="1"/>
              <a:t>appen</a:t>
            </a:r>
            <a:r>
              <a:rPr lang="sv-SE" altLang="sv-SE" sz="2400" dirty="0"/>
              <a:t> ”Min fotboll” som återfinns i </a:t>
            </a:r>
            <a:r>
              <a:rPr lang="sv-SE" altLang="sv-SE" sz="2400" dirty="0" err="1"/>
              <a:t>Appstore</a:t>
            </a:r>
            <a:r>
              <a:rPr lang="sv-SE" altLang="sv-SE" sz="2400" dirty="0"/>
              <a:t> och Google Play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E27466C-9668-42BF-F4B4-1225B94F5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 i Serie Vit och Blå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B63F68-A2B9-E914-27BA-0457FF26676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Sidensjö IK</a:t>
            </a:r>
          </a:p>
          <a:p>
            <a:r>
              <a:rPr lang="sv-SE" dirty="0"/>
              <a:t>Arnäs IF</a:t>
            </a:r>
          </a:p>
          <a:p>
            <a:r>
              <a:rPr lang="sv-SE" dirty="0"/>
              <a:t>Domsjö IF</a:t>
            </a:r>
          </a:p>
          <a:p>
            <a:r>
              <a:rPr lang="sv-SE" dirty="0"/>
              <a:t>Själevads IK</a:t>
            </a:r>
          </a:p>
          <a:p>
            <a:r>
              <a:rPr lang="sv-SE" dirty="0"/>
              <a:t>BIK Fotboll</a:t>
            </a:r>
          </a:p>
          <a:p>
            <a:r>
              <a:rPr lang="sv-SE" dirty="0"/>
              <a:t>Hägglunds IoFK</a:t>
            </a:r>
          </a:p>
          <a:p>
            <a:r>
              <a:rPr lang="sv-SE" dirty="0"/>
              <a:t>BK Örnen Örnsköldsvik</a:t>
            </a:r>
          </a:p>
          <a:p>
            <a:r>
              <a:rPr lang="sv-SE" dirty="0" err="1"/>
              <a:t>Remsle</a:t>
            </a:r>
            <a:r>
              <a:rPr lang="sv-SE" dirty="0"/>
              <a:t> UIF FF</a:t>
            </a:r>
          </a:p>
          <a:p>
            <a:r>
              <a:rPr lang="sv-SE" dirty="0"/>
              <a:t>Salsåker-Ullångers IF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55045A0-8ABF-9FEF-0FE0-E34D4F77041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Domsjö IF</a:t>
            </a:r>
          </a:p>
          <a:p>
            <a:r>
              <a:rPr lang="sv-SE" dirty="0"/>
              <a:t>Arnäs IF</a:t>
            </a:r>
          </a:p>
          <a:p>
            <a:r>
              <a:rPr lang="sv-SE" dirty="0"/>
              <a:t>BK Örnen Örnsköldsvik</a:t>
            </a:r>
          </a:p>
          <a:p>
            <a:r>
              <a:rPr lang="sv-SE" dirty="0"/>
              <a:t>Hägglunds IoFK</a:t>
            </a:r>
          </a:p>
          <a:p>
            <a:r>
              <a:rPr lang="sv-SE" dirty="0"/>
              <a:t>Kramfors-Alliansen</a:t>
            </a:r>
          </a:p>
          <a:p>
            <a:r>
              <a:rPr lang="sv-SE" dirty="0"/>
              <a:t>Modo FF</a:t>
            </a:r>
          </a:p>
          <a:p>
            <a:r>
              <a:rPr lang="sv-SE" dirty="0" err="1"/>
              <a:t>Härnäsands</a:t>
            </a:r>
            <a:r>
              <a:rPr lang="sv-SE" dirty="0"/>
              <a:t> SK</a:t>
            </a:r>
          </a:p>
          <a:p>
            <a:r>
              <a:rPr lang="sv-SE" dirty="0" err="1"/>
              <a:t>Remsle</a:t>
            </a:r>
            <a:r>
              <a:rPr lang="sv-SE" dirty="0"/>
              <a:t> UIF FF</a:t>
            </a:r>
          </a:p>
          <a:p>
            <a:r>
              <a:rPr lang="sv-SE" dirty="0"/>
              <a:t>Anundsjö IF</a:t>
            </a:r>
          </a:p>
        </p:txBody>
      </p:sp>
    </p:spTree>
    <p:extLst>
      <p:ext uri="{BB962C8B-B14F-4D97-AF65-F5344CB8AC3E}">
        <p14:creationId xmlns:p14="http://schemas.microsoft.com/office/powerpoint/2010/main" val="170206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>
            <a:extLst>
              <a:ext uri="{FF2B5EF4-FFF2-40B4-BE49-F238E27FC236}">
                <a16:creationId xmlns:a16="http://schemas.microsoft.com/office/drawing/2014/main" id="{58E7DF4C-5F45-ED2F-A860-3496A9B4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6238"/>
            <a:ext cx="10515600" cy="1325562"/>
          </a:xfrm>
        </p:spPr>
        <p:txBody>
          <a:bodyPr/>
          <a:lstStyle/>
          <a:p>
            <a:pPr eaLnBrk="1" hangingPunct="1"/>
            <a:r>
              <a:rPr lang="sv-SE" altLang="sv-SE"/>
              <a:t>Träningar</a:t>
            </a:r>
          </a:p>
        </p:txBody>
      </p:sp>
      <p:sp>
        <p:nvSpPr>
          <p:cNvPr id="7171" name="Platshållare för innehåll 2">
            <a:extLst>
              <a:ext uri="{FF2B5EF4-FFF2-40B4-BE49-F238E27FC236}">
                <a16:creationId xmlns:a16="http://schemas.microsoft.com/office/drawing/2014/main" id="{99B3F401-0B16-E9F8-0376-CA3E73B24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0388"/>
            <a:ext cx="10515600" cy="4351337"/>
          </a:xfrm>
        </p:spPr>
        <p:txBody>
          <a:bodyPr/>
          <a:lstStyle/>
          <a:p>
            <a:pPr eaLnBrk="1" hangingPunct="1"/>
            <a:r>
              <a:rPr lang="sv-SE" altLang="sv-SE" sz="2400" dirty="0"/>
              <a:t>Start efter Påsk</a:t>
            </a:r>
          </a:p>
          <a:p>
            <a:pPr lvl="1" eaLnBrk="1" hangingPunct="1"/>
            <a:r>
              <a:rPr lang="sv-SE" altLang="sv-SE" sz="2000" dirty="0"/>
              <a:t>Kallelse kommer</a:t>
            </a:r>
          </a:p>
          <a:p>
            <a:pPr eaLnBrk="1" hangingPunct="1"/>
            <a:r>
              <a:rPr lang="sv-SE" altLang="sv-SE" sz="2400" dirty="0"/>
              <a:t>3 Träningar i veckan</a:t>
            </a:r>
          </a:p>
          <a:p>
            <a:pPr lvl="1" eaLnBrk="1" hangingPunct="1"/>
            <a:r>
              <a:rPr lang="sv-SE" altLang="sv-SE" sz="2000" dirty="0"/>
              <a:t>Här i början, 2 träningar i veckan på NP3-plan</a:t>
            </a:r>
          </a:p>
          <a:p>
            <a:pPr eaLnBrk="1" hangingPunct="1"/>
            <a:endParaRPr lang="sv-SE" altLang="sv-SE" sz="2400" dirty="0"/>
          </a:p>
          <a:p>
            <a:pPr eaLnBrk="1" hangingPunct="1"/>
            <a:endParaRPr lang="sv-SE" altLang="sv-SE" sz="2400" dirty="0"/>
          </a:p>
          <a:p>
            <a:pPr eaLnBrk="1" hangingPunct="1"/>
            <a:r>
              <a:rPr lang="sv-SE" altLang="sv-SE" sz="2000" dirty="0"/>
              <a:t>Alla träningar kommer att finnas i kalendern på laget.se</a:t>
            </a:r>
          </a:p>
          <a:p>
            <a:pPr eaLnBrk="1" hangingPunct="1"/>
            <a:r>
              <a:rPr lang="sv-SE" altLang="sv-SE" sz="2000" dirty="0"/>
              <a:t>Meddela frånvaro i SMS-slinga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ubrik 1">
            <a:extLst>
              <a:ext uri="{FF2B5EF4-FFF2-40B4-BE49-F238E27FC236}">
                <a16:creationId xmlns:a16="http://schemas.microsoft.com/office/drawing/2014/main" id="{3F20ED5C-2B38-9437-F6D8-1DA4F246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/>
              <a:t>Cup</a:t>
            </a:r>
          </a:p>
        </p:txBody>
      </p:sp>
      <p:sp>
        <p:nvSpPr>
          <p:cNvPr id="11267" name="Platshållare för innehåll 2">
            <a:extLst>
              <a:ext uri="{FF2B5EF4-FFF2-40B4-BE49-F238E27FC236}">
                <a16:creationId xmlns:a16="http://schemas.microsoft.com/office/drawing/2014/main" id="{D4EADB92-2E7D-88FE-8CF5-5631C0FE0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v-SE" altLang="sv-SE" dirty="0"/>
              <a:t>Umeå IK Cup</a:t>
            </a:r>
          </a:p>
          <a:p>
            <a:pPr lvl="1">
              <a:defRPr/>
            </a:pPr>
            <a:r>
              <a:rPr lang="sv-SE" altLang="sv-SE" dirty="0"/>
              <a:t>1:a Maj</a:t>
            </a:r>
          </a:p>
          <a:p>
            <a:pPr lvl="1">
              <a:defRPr/>
            </a:pPr>
            <a:r>
              <a:rPr lang="sv-SE" altLang="sv-SE" dirty="0"/>
              <a:t>Anmält 2 lag</a:t>
            </a:r>
          </a:p>
          <a:p>
            <a:pPr lvl="1">
              <a:defRPr/>
            </a:pPr>
            <a:r>
              <a:rPr lang="sv-SE" altLang="sv-SE" dirty="0"/>
              <a:t>7 mot 7 spel</a:t>
            </a:r>
          </a:p>
          <a:p>
            <a:pPr lvl="1">
              <a:defRPr/>
            </a:pPr>
            <a:endParaRPr lang="sv-SE" altLang="sv-SE" dirty="0"/>
          </a:p>
          <a:p>
            <a:pPr>
              <a:defRPr/>
            </a:pPr>
            <a:r>
              <a:rPr lang="sv-SE" altLang="sv-SE" dirty="0"/>
              <a:t>Piteå Summer games (</a:t>
            </a:r>
            <a:r>
              <a:rPr lang="sv-SE" altLang="sv-SE" dirty="0">
                <a:hlinkClick r:id="rId2"/>
              </a:rPr>
              <a:t>https://piteasummergames.se/start</a:t>
            </a:r>
            <a:r>
              <a:rPr lang="sv-SE" altLang="sv-SE" dirty="0"/>
              <a:t>)</a:t>
            </a:r>
          </a:p>
          <a:p>
            <a:pPr lvl="1">
              <a:defRPr/>
            </a:pPr>
            <a:r>
              <a:rPr lang="sv-SE" altLang="sv-SE" dirty="0"/>
              <a:t>26-28 Juni</a:t>
            </a:r>
          </a:p>
          <a:p>
            <a:pPr lvl="1">
              <a:defRPr/>
            </a:pPr>
            <a:r>
              <a:rPr lang="sv-SE" dirty="0"/>
              <a:t>2 lag anmälda </a:t>
            </a:r>
          </a:p>
          <a:p>
            <a:pPr lvl="1">
              <a:defRPr/>
            </a:pPr>
            <a:r>
              <a:rPr lang="sv-SE" dirty="0"/>
              <a:t>7 mot 7 spel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sv-SE" altLang="sv-S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ubrik 1">
            <a:extLst>
              <a:ext uri="{FF2B5EF4-FFF2-40B4-BE49-F238E27FC236}">
                <a16:creationId xmlns:a16="http://schemas.microsoft.com/office/drawing/2014/main" id="{A6ECA35A-0B2F-AB65-A7EC-3514E802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Piteå Summer Games</a:t>
            </a:r>
          </a:p>
        </p:txBody>
      </p:sp>
      <p:sp>
        <p:nvSpPr>
          <p:cNvPr id="10243" name="Platshållare för innehåll 2">
            <a:extLst>
              <a:ext uri="{FF2B5EF4-FFF2-40B4-BE49-F238E27FC236}">
                <a16:creationId xmlns:a16="http://schemas.microsoft.com/office/drawing/2014/main" id="{7658DCEC-F15C-636D-0C32-3BA790425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sz="2400" b="1" u="sng" dirty="0"/>
              <a:t>Avgifter</a:t>
            </a:r>
            <a:endParaRPr lang="sv-SE" altLang="sv-SE" sz="2400" dirty="0"/>
          </a:p>
          <a:p>
            <a:pPr marL="0" indent="0">
              <a:buNone/>
            </a:pPr>
            <a:r>
              <a:rPr lang="sv-SE" altLang="sv-SE" sz="2400" dirty="0"/>
              <a:t>Lag avgift 3 500 kr</a:t>
            </a:r>
            <a:br>
              <a:rPr lang="sv-SE" altLang="sv-SE" sz="2400" dirty="0"/>
            </a:br>
            <a:r>
              <a:rPr lang="sv-SE" altLang="sv-SE" sz="2400" dirty="0"/>
              <a:t>Deltagarkort 1250kr,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altLang="sv-SE" sz="2400" dirty="0"/>
              <a:t>Boende 500kr</a:t>
            </a:r>
          </a:p>
          <a:p>
            <a:pPr marL="0" indent="0">
              <a:spcBef>
                <a:spcPts val="0"/>
              </a:spcBef>
              <a:buNone/>
            </a:pPr>
            <a:endParaRPr lang="sv-SE" altLang="sv-SE" sz="2400" dirty="0"/>
          </a:p>
          <a:p>
            <a:pPr>
              <a:spcBef>
                <a:spcPts val="0"/>
              </a:spcBef>
            </a:pPr>
            <a:r>
              <a:rPr lang="sv-SE" altLang="sv-SE" sz="2400" dirty="0"/>
              <a:t>Övernattning 2 nätter.</a:t>
            </a:r>
          </a:p>
          <a:p>
            <a:pPr>
              <a:spcBef>
                <a:spcPts val="0"/>
              </a:spcBef>
            </a:pPr>
            <a:r>
              <a:rPr lang="sv-SE" sz="2400" dirty="0"/>
              <a:t>8 måltider (fredag frukost till söndag lunch)</a:t>
            </a:r>
          </a:p>
          <a:p>
            <a:pPr>
              <a:spcBef>
                <a:spcPts val="0"/>
              </a:spcBef>
            </a:pPr>
            <a:r>
              <a:rPr lang="sv-SE" sz="2400" dirty="0"/>
              <a:t>Möjlighet till transport med turneringsbussen (fredag morgon till söndag eftermiddag)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ubrik 1">
            <a:extLst>
              <a:ext uri="{FF2B5EF4-FFF2-40B4-BE49-F238E27FC236}">
                <a16:creationId xmlns:a16="http://schemas.microsoft.com/office/drawing/2014/main" id="{3E78A763-86E4-8933-2B0C-6E53525C3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Träningshelg</a:t>
            </a:r>
          </a:p>
        </p:txBody>
      </p:sp>
      <p:sp>
        <p:nvSpPr>
          <p:cNvPr id="11267" name="Platshållare för innehåll 2">
            <a:extLst>
              <a:ext uri="{FF2B5EF4-FFF2-40B4-BE49-F238E27FC236}">
                <a16:creationId xmlns:a16="http://schemas.microsoft.com/office/drawing/2014/main" id="{77B70848-84B6-AF95-BD2A-65E6C0F1F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sv-SE" altLang="sv-SE" dirty="0"/>
              <a:t>Planer på att anordna en träningshelg 25-26:e April (Helgen innan Umeå IK cup)</a:t>
            </a:r>
          </a:p>
          <a:p>
            <a:pPr>
              <a:defRPr/>
            </a:pPr>
            <a:r>
              <a:rPr lang="sv-SE" altLang="sv-SE" dirty="0"/>
              <a:t>På </a:t>
            </a:r>
            <a:r>
              <a:rPr lang="sv-SE" altLang="sv-SE" dirty="0" err="1"/>
              <a:t>Bussby</a:t>
            </a:r>
            <a:endParaRPr lang="sv-SE" altLang="sv-SE" dirty="0"/>
          </a:p>
          <a:p>
            <a:pPr>
              <a:defRPr/>
            </a:pPr>
            <a:r>
              <a:rPr lang="sv-SE" altLang="sv-SE" dirty="0"/>
              <a:t>Övernattning</a:t>
            </a:r>
          </a:p>
          <a:p>
            <a:pPr>
              <a:defRPr/>
            </a:pPr>
            <a:r>
              <a:rPr lang="sv-SE" altLang="sv-SE" dirty="0"/>
              <a:t>Träning</a:t>
            </a:r>
          </a:p>
          <a:p>
            <a:pPr>
              <a:defRPr/>
            </a:pPr>
            <a:r>
              <a:rPr lang="sv-SE" altLang="sv-SE" dirty="0"/>
              <a:t>Lagaktiviteter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sv-SE" altLang="sv-SE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v-SE" altLang="sv-SE" dirty="0"/>
              <a:t>Aktivitetsgruppen: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v-SE" altLang="sv-SE" sz="2400" dirty="0"/>
              <a:t>Planera för mat Lunch, Middag, Kvällsmys, Frukost och Lunch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sv-SE" alt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1057c6e-24e3-4a70-bf40-3f36d01b4ec6}" enabled="1" method="Privileged" siteId="{c2acc67c-5d64-4b8b-b850-61f5723e0d0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6805</TotalTime>
  <Words>535</Words>
  <Application>Microsoft Office PowerPoint</Application>
  <PresentationFormat>Bredbild</PresentationFormat>
  <Paragraphs>110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Office-tema</vt:lpstr>
      <vt:lpstr>Föräldramöte F-14</vt:lpstr>
      <vt:lpstr>Läget i laget/ Föräldraroller</vt:lpstr>
      <vt:lpstr>Ekonomi - Avgifter</vt:lpstr>
      <vt:lpstr>Div 5 Flickor Grupp Blå Ångermanland/ Div 5 Flickor Grupp Blå Ångermanland</vt:lpstr>
      <vt:lpstr>Lag i Serie Vit och Blå</vt:lpstr>
      <vt:lpstr>Träningar</vt:lpstr>
      <vt:lpstr>Cup</vt:lpstr>
      <vt:lpstr>Piteå Summer Games</vt:lpstr>
      <vt:lpstr>Träningshelg</vt:lpstr>
      <vt:lpstr>Hägglunds IoFK Fond</vt:lpstr>
      <vt:lpstr>Fritidskortet</vt:lpstr>
      <vt:lpstr>Övrigt</vt:lpstr>
    </vt:vector>
  </TitlesOfParts>
  <Company>BAE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F-14</dc:title>
  <dc:creator>Thelin Michael (SE)</dc:creator>
  <cp:lastModifiedBy>Thelin Michael (SE)</cp:lastModifiedBy>
  <cp:revision>689</cp:revision>
  <dcterms:created xsi:type="dcterms:W3CDTF">2022-04-25T19:37:29Z</dcterms:created>
  <dcterms:modified xsi:type="dcterms:W3CDTF">2026-04-01T18:09:42Z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20260401185819520</vt:lpwstr>
  </property>
</Properties>
</file>