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9" r:id="rId3"/>
    <p:sldId id="258" r:id="rId4"/>
    <p:sldId id="261" r:id="rId5"/>
    <p:sldId id="260" r:id="rId6"/>
    <p:sldId id="262" r:id="rId7"/>
    <p:sldId id="263" r:id="rId8"/>
  </p:sldIdLst>
  <p:sldSz cx="12192000" cy="6858000"/>
  <p:notesSz cx="9144000" cy="6858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092F0-FFC3-4BAE-A959-1C3CCCCB816D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A05D9-AFA7-4F2D-B1B0-89274CEBC1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069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313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866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210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734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291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619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789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276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488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754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674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8F076-203E-42A4-9555-2A454C0DC691}" type="datetimeFigureOut">
              <a:rPr lang="sv-SE" smtClean="0"/>
              <a:t>2017-05-10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E2B15-EAB4-4FFC-B528-8FF819BB84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264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Föräldramöte 	</a:t>
            </a:r>
            <a:br>
              <a:rPr lang="sv-SE" dirty="0"/>
            </a:br>
            <a:r>
              <a:rPr lang="sv-SE" dirty="0"/>
              <a:t>Hägglunds F07/08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Säsongen 2017</a:t>
            </a:r>
          </a:p>
        </p:txBody>
      </p:sp>
    </p:spTree>
    <p:extLst>
      <p:ext uri="{BB962C8B-B14F-4D97-AF65-F5344CB8AC3E}">
        <p14:creationId xmlns:p14="http://schemas.microsoft.com/office/powerpoint/2010/main" val="360265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uppdrag under året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Renoveringsdag 14:e maj, </a:t>
            </a:r>
          </a:p>
          <a:p>
            <a:r>
              <a:rPr lang="sv-SE" dirty="0"/>
              <a:t>Cafeteriaansvarig/</a:t>
            </a:r>
            <a:r>
              <a:rPr lang="sv-SE" dirty="0" err="1"/>
              <a:t>matchvärdsskap</a:t>
            </a:r>
            <a:r>
              <a:rPr lang="sv-SE" dirty="0"/>
              <a:t> för lagen – se särskild info</a:t>
            </a:r>
          </a:p>
          <a:p>
            <a:r>
              <a:rPr lang="sv-SE" dirty="0"/>
              <a:t>Försäljningsaktivitet/lagbeting</a:t>
            </a:r>
            <a:br>
              <a:rPr lang="sv-SE" dirty="0"/>
            </a:br>
            <a:r>
              <a:rPr lang="sv-SE" dirty="0"/>
              <a:t>Vårt beting i år är 900:-/spelare</a:t>
            </a:r>
          </a:p>
          <a:p>
            <a:r>
              <a:rPr lang="sv-SE" dirty="0"/>
              <a:t>Maskincentrum Cup</a:t>
            </a:r>
          </a:p>
          <a:p>
            <a:r>
              <a:rPr lang="sv-SE" dirty="0"/>
              <a:t>Pubkväll – nytt initiativ?!?</a:t>
            </a:r>
          </a:p>
        </p:txBody>
      </p:sp>
    </p:spTree>
    <p:extLst>
      <p:ext uri="{BB962C8B-B14F-4D97-AF65-F5344CB8AC3E}">
        <p14:creationId xmlns:p14="http://schemas.microsoft.com/office/powerpoint/2010/main" val="366463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Spelaravgift</a:t>
            </a: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7156" y="1697146"/>
            <a:ext cx="9543011" cy="4443159"/>
          </a:xfrm>
          <a:prstGeom prst="rect">
            <a:avLst/>
          </a:prstGeom>
        </p:spPr>
      </p:pic>
      <p:sp>
        <p:nvSpPr>
          <p:cNvPr id="6" name="Nedåtpil 5"/>
          <p:cNvSpPr/>
          <p:nvPr/>
        </p:nvSpPr>
        <p:spPr>
          <a:xfrm>
            <a:off x="5951912" y="2140527"/>
            <a:ext cx="423949" cy="64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1243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4" name="Rektangel 3"/>
          <p:cNvSpPr/>
          <p:nvPr/>
        </p:nvSpPr>
        <p:spPr>
          <a:xfrm>
            <a:off x="4581053" y="479834"/>
            <a:ext cx="56312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/>
              <a:t>AVGIFTERNA ANVÄNDS SÅ HÄR</a:t>
            </a:r>
            <a:br>
              <a:rPr lang="sv-SE" dirty="0"/>
            </a:br>
            <a:r>
              <a:rPr lang="sv-SE" b="1" dirty="0"/>
              <a:t>Träningsavgift</a:t>
            </a:r>
            <a:br>
              <a:rPr lang="sv-SE" dirty="0"/>
            </a:br>
            <a:r>
              <a:rPr lang="sv-SE" dirty="0"/>
              <a:t>- täcker våra kostnader för tränar- och spelarutbildningar/läger</a:t>
            </a:r>
            <a:br>
              <a:rPr lang="sv-SE" dirty="0"/>
            </a:br>
            <a:r>
              <a:rPr lang="sv-SE" dirty="0"/>
              <a:t>- bollar</a:t>
            </a:r>
            <a:br>
              <a:rPr lang="sv-SE" dirty="0"/>
            </a:br>
            <a:r>
              <a:rPr lang="sv-SE" dirty="0"/>
              <a:t>- försäkring</a:t>
            </a:r>
            <a:br>
              <a:rPr lang="sv-SE" dirty="0"/>
            </a:br>
            <a:r>
              <a:rPr lang="sv-SE" dirty="0"/>
              <a:t>- och delar av planskötseln</a:t>
            </a:r>
            <a:br>
              <a:rPr lang="sv-SE" dirty="0"/>
            </a:br>
            <a:br>
              <a:rPr lang="sv-SE" dirty="0"/>
            </a:br>
            <a:r>
              <a:rPr lang="sv-SE" b="1" dirty="0"/>
              <a:t>Medlemsavgift</a:t>
            </a:r>
            <a:br>
              <a:rPr lang="sv-SE" dirty="0"/>
            </a:br>
            <a:r>
              <a:rPr lang="sv-SE" dirty="0"/>
              <a:t>Går till att täcka stora delar av föreningens kostnader vad gäller anläggningen, uppvärmningen av lokaler, maskiner vi har, personal och andra generella kostnader</a:t>
            </a:r>
            <a:br>
              <a:rPr lang="sv-SE" dirty="0"/>
            </a:br>
            <a:br>
              <a:rPr lang="sv-SE" dirty="0"/>
            </a:br>
            <a:r>
              <a:rPr lang="sv-SE" b="1" dirty="0"/>
              <a:t>Lagbetinget täcker kostnader vi har för varje lag, exempelvis:</a:t>
            </a:r>
            <a:br>
              <a:rPr lang="sv-SE" dirty="0"/>
            </a:br>
            <a:r>
              <a:rPr lang="sv-SE" dirty="0"/>
              <a:t>- serieavgifter</a:t>
            </a:r>
            <a:br>
              <a:rPr lang="sv-SE" dirty="0"/>
            </a:br>
            <a:r>
              <a:rPr lang="sv-SE" dirty="0"/>
              <a:t>- material såsom matchdräkter, västar, mm</a:t>
            </a:r>
            <a:br>
              <a:rPr lang="sv-SE" dirty="0"/>
            </a:br>
            <a:r>
              <a:rPr lang="sv-SE" dirty="0"/>
              <a:t>- domarkostnader</a:t>
            </a:r>
            <a:br>
              <a:rPr lang="sv-SE" dirty="0"/>
            </a:br>
            <a:r>
              <a:rPr lang="sv-SE" dirty="0"/>
              <a:t>- delar av driftkostnad för våra planer (gödsling, mm)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8017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407" y="1394233"/>
            <a:ext cx="6808627" cy="484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234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Tränarnas ord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1004935" y="1690688"/>
            <a:ext cx="54682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Laget.se</a:t>
            </a:r>
          </a:p>
          <a:p>
            <a:endParaRPr lang="sv-SE" dirty="0"/>
          </a:p>
          <a:p>
            <a:r>
              <a:rPr lang="sv-SE" dirty="0"/>
              <a:t>Håll alltid koll på laget.se</a:t>
            </a:r>
          </a:p>
          <a:p>
            <a:endParaRPr lang="sv-SE" dirty="0"/>
          </a:p>
          <a:p>
            <a:r>
              <a:rPr lang="sv-SE" dirty="0"/>
              <a:t>Matchtröjor</a:t>
            </a:r>
          </a:p>
          <a:p>
            <a:endParaRPr lang="sv-SE" dirty="0"/>
          </a:p>
          <a:p>
            <a:r>
              <a:rPr lang="sv-SE" dirty="0"/>
              <a:t>Om man inte vill spela 7-manna så fixar det sig</a:t>
            </a:r>
          </a:p>
        </p:txBody>
      </p:sp>
    </p:spTree>
    <p:extLst>
      <p:ext uri="{BB962C8B-B14F-4D97-AF65-F5344CB8AC3E}">
        <p14:creationId xmlns:p14="http://schemas.microsoft.com/office/powerpoint/2010/main" val="2848989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959667" y="1690688"/>
            <a:ext cx="896293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r>
              <a:rPr lang="sv-SE" b="1" dirty="0"/>
              <a:t>Förälder:</a:t>
            </a:r>
            <a:endParaRPr lang="sv-SE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Respektera alltid domarens bedömning och beslut.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Som förälder är din viktigaste uppgift att se och bekräfta ditt barn.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Fokusera inte på resultatet, fokusera på prestationen i stället och få ditt barn att våga misslyckas. Ex. ”Jag såg att du försökte passa honom/henne, bra försök!”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Fyll på ditt barns ”må-bra konto”, de behöver det för att få modet att våga prova nya saker.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Stötta – styr inte!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Låt ledaren sköta coachningen under träning och match. Har du synpunkter, ta dem gärna men efteråt och i enskildhet.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Hjälp till efter egen förmåga i och kring laget och föreningen.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Visa respekt och ödmjukhet inför motståndarlag och domare.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Som förälder/anhörig talar vi aldrig illa om andra spelare, ledare, motståndare eller domare.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Vi hejar på och stöttar vårt eget lag men hånar inte motståndarna.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sv-SE" dirty="0"/>
              <a:t>Hjälp ditt barn att komma i tid till samlingar inför träning och match.</a:t>
            </a:r>
          </a:p>
          <a:p>
            <a:br>
              <a:rPr lang="sv-SE" dirty="0"/>
            </a:br>
            <a:endParaRPr lang="sv-SE" sz="4800" b="1" dirty="0"/>
          </a:p>
        </p:txBody>
      </p:sp>
    </p:spTree>
    <p:extLst>
      <p:ext uri="{BB962C8B-B14F-4D97-AF65-F5344CB8AC3E}">
        <p14:creationId xmlns:p14="http://schemas.microsoft.com/office/powerpoint/2010/main" val="731428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212</Words>
  <Application>Microsoft Office PowerPoint</Application>
  <PresentationFormat>Bredbild</PresentationFormat>
  <Paragraphs>35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Föräldramöte   Hägglunds F07/08 </vt:lpstr>
      <vt:lpstr>Övriga uppdrag under året</vt:lpstr>
      <vt:lpstr>Spelaravgift</vt:lpstr>
      <vt:lpstr>Ekonomi</vt:lpstr>
      <vt:lpstr>Ekonomi</vt:lpstr>
      <vt:lpstr>Tränarnas ord</vt:lpstr>
      <vt:lpstr>Föräldrar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  Hägglunds F07/08</dc:title>
  <dc:creator>Fredrik Östman</dc:creator>
  <cp:lastModifiedBy>Fredrik Östman</cp:lastModifiedBy>
  <cp:revision>20</cp:revision>
  <cp:lastPrinted>2016-02-22T12:24:26Z</cp:lastPrinted>
  <dcterms:created xsi:type="dcterms:W3CDTF">2016-02-19T10:25:01Z</dcterms:created>
  <dcterms:modified xsi:type="dcterms:W3CDTF">2017-05-11T05:44:18Z</dcterms:modified>
</cp:coreProperties>
</file>