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media/image1.jpeg" ContentType="image/jpeg"/>
  <Override PartName="/ppt/media/image2.jpeg" ContentType="image/jpeg"/>
  <Override PartName="/ppt/media/image3.jpeg" ContentType="image/jpeg"/>
  <Override PartName="/ppt/media/image4.jpeg" ContentType="image/jpeg"/>
  <Override PartName="/ppt/media/image5.jpeg" ContentType="image/jpeg"/>
  <Override PartName="/ppt/media/image6.jpeg" ContentType="image/jpeg"/>
  <Override PartName="/ppt/media/image7.jpeg" ContentType="image/jpeg"/>
  <Override PartName="/ppt/media/image8.jpeg" ContentType="image/jpeg"/>
  <Override PartName="/ppt/media/image9.jpeg" ContentType="image/jpeg"/>
  <Override PartName="/ppt/media/image10.jpeg" ContentType="image/jpeg"/>
  <Override PartName="/ppt/media/image11.jpeg" ContentType="image/jpeg"/>
</Types>
</file>

<file path=_rels/.rels><?xml version="1.0" encoding="UTF-8" standalone="yes"?>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  <p:sldId id="266" r:id="rId18"/>
    <p:sldId id="267" r:id="rId19"/>
    <p:sldId id="268" r:id="rId20"/>
    <p:sldId id="269" r:id="rId21"/>
    <p:sldId id="270" r:id="rId22"/>
    <p:sldId id="271" r:id="rId23"/>
    <p:sldId id="272" r:id="rId24"/>
  </p:sldIdLst>
  <p:sldSz cx="13004800" cy="97536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600" u="none" kumimoji="0" normalizeH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Helvetica Light"/>
      </a:defRPr>
    </a:lvl1pPr>
    <a:lvl2pPr marL="0" marR="0" indent="2286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600" u="none" kumimoji="0" normalizeH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Helvetica Light"/>
      </a:defRPr>
    </a:lvl2pPr>
    <a:lvl3pPr marL="0" marR="0" indent="4572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600" u="none" kumimoji="0" normalizeH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Helvetica Light"/>
      </a:defRPr>
    </a:lvl3pPr>
    <a:lvl4pPr marL="0" marR="0" indent="6858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600" u="none" kumimoji="0" normalizeH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Helvetica Light"/>
      </a:defRPr>
    </a:lvl4pPr>
    <a:lvl5pPr marL="0" marR="0" indent="9144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600" u="none" kumimoji="0" normalizeH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Helvetica Light"/>
      </a:defRPr>
    </a:lvl5pPr>
    <a:lvl6pPr marL="0" marR="0" indent="11430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600" u="none" kumimoji="0" normalizeH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Helvetica Light"/>
      </a:defRPr>
    </a:lvl6pPr>
    <a:lvl7pPr marL="0" marR="0" indent="13716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600" u="none" kumimoji="0" normalizeH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Helvetica Light"/>
      </a:defRPr>
    </a:lvl7pPr>
    <a:lvl8pPr marL="0" marR="0" indent="16002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600" u="none" kumimoji="0" normalizeH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Helvetica Light"/>
      </a:defRPr>
    </a:lvl8pPr>
    <a:lvl9pPr marL="0" marR="0" indent="18288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3600" u="none" kumimoji="0" normalizeH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Helvetica Light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D6D7D6"/>
              </a:solidFill>
              <a:prstDash val="solid"/>
              <a:miter lim="400000"/>
            </a:ln>
          </a:left>
          <a:right>
            <a:ln w="12700" cap="flat">
              <a:solidFill>
                <a:srgbClr val="D6D7D6"/>
              </a:solidFill>
              <a:prstDash val="solid"/>
              <a:miter lim="400000"/>
            </a:ln>
          </a:right>
          <a:top>
            <a:ln w="12700" cap="flat">
              <a:solidFill>
                <a:srgbClr val="D6D7D6"/>
              </a:solidFill>
              <a:prstDash val="solid"/>
              <a:miter lim="400000"/>
            </a:ln>
          </a:top>
          <a:bottom>
            <a:ln w="12700" cap="flat">
              <a:solidFill>
                <a:srgbClr val="D6D7D6"/>
              </a:solidFill>
              <a:prstDash val="solid"/>
              <a:miter lim="400000"/>
            </a:ln>
          </a:bottom>
          <a:insideH>
            <a:ln w="12700" cap="flat">
              <a:solidFill>
                <a:srgbClr val="D6D7D6"/>
              </a:solidFill>
              <a:prstDash val="solid"/>
              <a:miter lim="400000"/>
            </a:ln>
          </a:insideH>
          <a:insideV>
            <a:ln w="12700" cap="flat">
              <a:solidFill>
                <a:srgbClr val="D6D7D6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73C0FC">
              <a:alpha val="26000"/>
            </a:srgbClr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D6D6D6"/>
              </a:solidFill>
              <a:prstDash val="solid"/>
              <a:miter lim="400000"/>
            </a:ln>
          </a:left>
          <a:right>
            <a:ln w="25400" cap="flat">
              <a:solidFill>
                <a:srgbClr val="D6D7D6"/>
              </a:solidFill>
              <a:prstDash val="solid"/>
              <a:miter lim="400000"/>
            </a:ln>
          </a:right>
          <a:top>
            <a:ln w="12700" cap="flat">
              <a:solidFill>
                <a:srgbClr val="D6D7D6"/>
              </a:solidFill>
              <a:prstDash val="solid"/>
              <a:miter lim="400000"/>
            </a:ln>
          </a:top>
          <a:bottom>
            <a:ln w="12700" cap="flat">
              <a:solidFill>
                <a:srgbClr val="D6D7D6"/>
              </a:solidFill>
              <a:prstDash val="solid"/>
              <a:miter lim="400000"/>
            </a:ln>
          </a:bottom>
          <a:insideH>
            <a:ln w="12700" cap="flat">
              <a:solidFill>
                <a:srgbClr val="D6D7D6"/>
              </a:solidFill>
              <a:prstDash val="solid"/>
              <a:miter lim="400000"/>
            </a:ln>
          </a:insideH>
          <a:insideV>
            <a:ln w="12700" cap="flat">
              <a:solidFill>
                <a:srgbClr val="D6D7D6"/>
              </a:solidFill>
              <a:prstDash val="solid"/>
              <a:miter lim="400000"/>
            </a:ln>
          </a:insideV>
        </a:tcBdr>
        <a:fill>
          <a:solidFill>
            <a:schemeClr val="accent1">
              <a:hueOff val="-136794"/>
              <a:satOff val="-2150"/>
              <a:lumOff val="15693"/>
            </a:schemeClr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D6D7D6"/>
              </a:solidFill>
              <a:prstDash val="solid"/>
              <a:miter lim="400000"/>
            </a:ln>
          </a:left>
          <a:right>
            <a:ln w="12700" cap="flat">
              <a:solidFill>
                <a:srgbClr val="D6D7D6"/>
              </a:solidFill>
              <a:prstDash val="solid"/>
              <a:miter lim="400000"/>
            </a:ln>
          </a:right>
          <a:top>
            <a:ln w="25400" cap="flat">
              <a:solidFill>
                <a:srgbClr val="D6D7D6"/>
              </a:solidFill>
              <a:prstDash val="solid"/>
              <a:miter lim="400000"/>
            </a:ln>
          </a:top>
          <a:bottom>
            <a:ln w="12700" cap="flat">
              <a:solidFill>
                <a:srgbClr val="D6D6D6"/>
              </a:solidFill>
              <a:prstDash val="solid"/>
              <a:miter lim="400000"/>
            </a:ln>
          </a:bottom>
          <a:insideH>
            <a:ln w="12700" cap="flat">
              <a:solidFill>
                <a:srgbClr val="D6D7D6"/>
              </a:solidFill>
              <a:prstDash val="solid"/>
              <a:miter lim="400000"/>
            </a:ln>
          </a:insideH>
          <a:insideV>
            <a:ln w="12700" cap="flat">
              <a:solidFill>
                <a:srgbClr val="D6D7D6"/>
              </a:solidFill>
              <a:prstDash val="solid"/>
              <a:miter lim="400000"/>
            </a:ln>
          </a:insideV>
        </a:tcBdr>
        <a:fill>
          <a:solidFill>
            <a:schemeClr val="accent1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D6D7D6"/>
              </a:solidFill>
              <a:prstDash val="solid"/>
              <a:miter lim="400000"/>
            </a:ln>
          </a:left>
          <a:right>
            <a:ln w="12700" cap="flat">
              <a:solidFill>
                <a:srgbClr val="D6D7D6"/>
              </a:solidFill>
              <a:prstDash val="solid"/>
              <a:miter lim="400000"/>
            </a:ln>
          </a:right>
          <a:top>
            <a:ln w="12700" cap="flat">
              <a:solidFill>
                <a:srgbClr val="D6D6D6"/>
              </a:solidFill>
              <a:prstDash val="solid"/>
              <a:miter lim="400000"/>
            </a:ln>
          </a:top>
          <a:bottom>
            <a:ln w="25400" cap="flat">
              <a:solidFill>
                <a:srgbClr val="D6D7D6"/>
              </a:solidFill>
              <a:prstDash val="solid"/>
              <a:miter lim="400000"/>
            </a:ln>
          </a:bottom>
          <a:insideH>
            <a:ln w="12700" cap="flat">
              <a:solidFill>
                <a:srgbClr val="D6D7D6"/>
              </a:solidFill>
              <a:prstDash val="solid"/>
              <a:miter lim="400000"/>
            </a:ln>
          </a:insideH>
          <a:insideV>
            <a:ln w="12700" cap="flat">
              <a:solidFill>
                <a:srgbClr val="D6D7D6"/>
              </a:solidFill>
              <a:prstDash val="solid"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929292"/>
              </a:solidFill>
              <a:prstDash val="solid"/>
              <a:miter lim="400000"/>
            </a:ln>
          </a:top>
          <a:bottom>
            <a:ln w="12700" cap="flat">
              <a:solidFill>
                <a:srgbClr val="929292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8EA5CB">
              <a:alpha val="25000"/>
            </a:srgbClr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25400" cap="flat">
              <a:solidFill>
                <a:srgbClr val="929292"/>
              </a:solidFill>
              <a:prstDash val="solid"/>
              <a:miter lim="400000"/>
            </a:ln>
          </a:right>
          <a:top>
            <a:ln w="25400" cap="flat">
              <a:solidFill>
                <a:srgbClr val="929292"/>
              </a:solidFill>
              <a:prstDash val="solid"/>
              <a:miter lim="400000"/>
            </a:ln>
          </a:top>
          <a:bottom>
            <a:ln w="25400" cap="flat">
              <a:solidFill>
                <a:srgbClr val="929292"/>
              </a:solidFill>
              <a:prstDash val="solid"/>
              <a:miter lim="400000"/>
            </a:ln>
          </a:bottom>
          <a:insideH>
            <a:ln w="25400" cap="flat">
              <a:solidFill>
                <a:srgbClr val="929292"/>
              </a:solidFill>
              <a:prstDash val="solid"/>
              <a:miter lim="400000"/>
            </a:ln>
          </a:insideH>
          <a:insideV>
            <a:ln w="254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254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004CB9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254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004CB9"/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AAAAAA"/>
              </a:solidFill>
              <a:prstDash val="solid"/>
              <a:miter lim="400000"/>
            </a:ln>
          </a:left>
          <a:right>
            <a:ln w="12700" cap="flat">
              <a:solidFill>
                <a:srgbClr val="AAAAAA"/>
              </a:solidFill>
              <a:prstDash val="solid"/>
              <a:miter lim="400000"/>
            </a:ln>
          </a:right>
          <a:top>
            <a:ln w="12700" cap="flat">
              <a:solidFill>
                <a:srgbClr val="AAAAAA"/>
              </a:solidFill>
              <a:prstDash val="solid"/>
              <a:miter lim="400000"/>
            </a:ln>
          </a:top>
          <a:bottom>
            <a:ln w="12700" cap="flat">
              <a:solidFill>
                <a:srgbClr val="AAAAAA"/>
              </a:solidFill>
              <a:prstDash val="solid"/>
              <a:miter lim="400000"/>
            </a:ln>
          </a:bottom>
          <a:insideH>
            <a:ln w="12700" cap="flat">
              <a:solidFill>
                <a:srgbClr val="AAAAAA"/>
              </a:solidFill>
              <a:prstDash val="solid"/>
              <a:miter lim="400000"/>
            </a:ln>
          </a:insideH>
          <a:insideV>
            <a:ln w="12700" cap="flat">
              <a:solidFill>
                <a:srgbClr val="AAAAAA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chemeClr val="accent3">
              <a:alpha val="35000"/>
            </a:schemeClr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25400" cap="flat">
              <a:solidFill>
                <a:srgbClr val="CBCBCB"/>
              </a:solidFill>
              <a:prstDash val="solid"/>
              <a:miter lim="400000"/>
            </a:ln>
          </a:insideV>
        </a:tcBdr>
        <a:fill>
          <a:solidFill>
            <a:srgbClr val="2D7132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25400" cap="flat">
              <a:solidFill>
                <a:srgbClr val="CBCBCB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3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0" cap="flat">
              <a:noFill/>
              <a:miter lim="400000"/>
            </a:ln>
          </a:bottom>
          <a:insideH>
            <a:ln w="25400" cap="flat">
              <a:solidFill>
                <a:srgbClr val="CBCBCB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3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D6D7D6"/>
              </a:solidFill>
              <a:prstDash val="solid"/>
              <a:miter lim="400000"/>
            </a:ln>
          </a:left>
          <a:right>
            <a:ln w="12700" cap="flat">
              <a:solidFill>
                <a:srgbClr val="D6D7D6"/>
              </a:solidFill>
              <a:prstDash val="solid"/>
              <a:miter lim="400000"/>
            </a:ln>
          </a:right>
          <a:top>
            <a:ln w="12700" cap="flat">
              <a:solidFill>
                <a:srgbClr val="D6D7D6"/>
              </a:solidFill>
              <a:prstDash val="solid"/>
              <a:miter lim="400000"/>
            </a:ln>
          </a:top>
          <a:bottom>
            <a:ln w="12700" cap="flat">
              <a:solidFill>
                <a:srgbClr val="D6D7D6"/>
              </a:solidFill>
              <a:prstDash val="solid"/>
              <a:miter lim="400000"/>
            </a:ln>
          </a:bottom>
          <a:insideH>
            <a:ln w="12700" cap="flat">
              <a:solidFill>
                <a:srgbClr val="D6D7D6"/>
              </a:solidFill>
              <a:prstDash val="solid"/>
              <a:miter lim="400000"/>
            </a:ln>
          </a:insideH>
          <a:insideV>
            <a:ln w="12700" cap="flat">
              <a:solidFill>
                <a:srgbClr val="D6D7D6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797A7C">
              <a:alpha val="30000"/>
            </a:srgbClr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25400" cap="flat">
              <a:solidFill>
                <a:srgbClr val="D6D7D6"/>
              </a:solidFill>
              <a:prstDash val="solid"/>
              <a:miter lim="400000"/>
            </a:ln>
          </a:insideV>
        </a:tcBdr>
        <a:fill>
          <a:solidFill>
            <a:srgbClr val="BF630E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25400" cap="flat">
              <a:solidFill>
                <a:srgbClr val="D6D7D6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9B4407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25400" cap="flat">
              <a:solidFill>
                <a:srgbClr val="D6D7D6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9B4407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09090"/>
              </a:solidFill>
              <a:prstDash val="solid"/>
              <a:miter lim="400000"/>
            </a:ln>
          </a:left>
          <a:right>
            <a:ln w="12700" cap="flat">
              <a:solidFill>
                <a:srgbClr val="909090"/>
              </a:solidFill>
              <a:prstDash val="solid"/>
              <a:miter lim="400000"/>
            </a:ln>
          </a:right>
          <a:top>
            <a:ln w="12700" cap="flat">
              <a:solidFill>
                <a:srgbClr val="909090"/>
              </a:solidFill>
              <a:prstDash val="solid"/>
              <a:miter lim="400000"/>
            </a:ln>
          </a:top>
          <a:bottom>
            <a:ln w="12700" cap="flat">
              <a:solidFill>
                <a:srgbClr val="909090"/>
              </a:solidFill>
              <a:prstDash val="solid"/>
              <a:miter lim="400000"/>
            </a:ln>
          </a:bottom>
          <a:insideH>
            <a:ln w="12700" cap="flat">
              <a:solidFill>
                <a:srgbClr val="909090"/>
              </a:solidFill>
              <a:prstDash val="solid"/>
              <a:miter lim="400000"/>
            </a:ln>
          </a:insideH>
          <a:insideV>
            <a:ln w="12700" cap="flat">
              <a:solidFill>
                <a:srgbClr val="909090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797A7C">
              <a:alpha val="30000"/>
            </a:srgbClr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25400" cap="flat">
              <a:solidFill>
                <a:srgbClr val="D6D7D6"/>
              </a:solidFill>
              <a:prstDash val="solid"/>
              <a:miter lim="400000"/>
            </a:ln>
          </a:insideV>
        </a:tcBdr>
        <a:fill>
          <a:solidFill>
            <a:srgbClr val="1F2428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25400" cap="flat">
              <a:solidFill>
                <a:srgbClr val="D6D7D6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484B4C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25400" cap="flat">
              <a:solidFill>
                <a:srgbClr val="D6D7D6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484B4C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929292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929292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929292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929292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929292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797A7C">
              <a:alpha val="30000"/>
            </a:srgbClr>
          </a:solidFill>
        </a:fill>
      </a:tcStyle>
    </a:band2H>
    <a:firstCol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25400" cap="flat">
              <a:solidFill>
                <a:srgbClr val="929292"/>
              </a:solidFill>
              <a:prstDash val="solid"/>
              <a:miter lim="400000"/>
            </a:ln>
          </a:right>
          <a:top>
            <a:ln w="25400" cap="flat">
              <a:solidFill>
                <a:srgbClr val="929292"/>
              </a:solidFill>
              <a:prstDash val="solid"/>
              <a:miter lim="400000"/>
            </a:ln>
          </a:top>
          <a:bottom>
            <a:ln w="25400" cap="flat">
              <a:solidFill>
                <a:srgbClr val="929292"/>
              </a:solidFill>
              <a:prstDash val="solid"/>
              <a:miter lim="400000"/>
            </a:ln>
          </a:bottom>
          <a:insideH>
            <a:ln w="25400" cap="flat">
              <a:solidFill>
                <a:srgbClr val="929292"/>
              </a:solidFill>
              <a:prstDash val="solid"/>
              <a:miter lim="400000"/>
            </a:ln>
          </a:insideH>
          <a:insideV>
            <a:ln w="254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25400" cap="flat">
              <a:solidFill>
                <a:srgbClr val="929292"/>
              </a:solidFill>
              <a:prstDash val="solid"/>
              <a:miter lim="400000"/>
            </a:ln>
          </a:left>
          <a:right>
            <a:ln w="25400" cap="flat">
              <a:solidFill>
                <a:srgbClr val="929292"/>
              </a:solidFill>
              <a:prstDash val="solid"/>
              <a:miter lim="400000"/>
            </a:ln>
          </a:right>
          <a:top>
            <a:ln w="25400" cap="flat">
              <a:solidFill>
                <a:srgbClr val="929292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25400" cap="flat">
              <a:solidFill>
                <a:srgbClr val="929292"/>
              </a:solidFill>
              <a:prstDash val="solid"/>
              <a:miter lim="400000"/>
            </a:ln>
          </a:insideH>
          <a:insideV>
            <a:ln w="254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25400" cap="flat">
              <a:solidFill>
                <a:srgbClr val="929292"/>
              </a:solidFill>
              <a:prstDash val="solid"/>
              <a:miter lim="400000"/>
            </a:ln>
          </a:left>
          <a:right>
            <a:ln w="254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25400" cap="flat">
              <a:solidFill>
                <a:srgbClr val="929292"/>
              </a:solidFill>
              <a:prstDash val="solid"/>
              <a:miter lim="400000"/>
            </a:ln>
          </a:bottom>
          <a:insideH>
            <a:ln w="25400" cap="flat">
              <a:solidFill>
                <a:srgbClr val="929292"/>
              </a:solidFill>
              <a:prstDash val="solid"/>
              <a:miter lim="400000"/>
            </a:ln>
          </a:insideH>
          <a:insideV>
            <a:ln w="254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1"/>
</file>

<file path=ppt/_rels/presentation.xml.rels><?xml version="1.0" encoding="UTF-8" standalone="yes"?>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Relationship Id="rId15" Type="http://schemas.openxmlformats.org/officeDocument/2006/relationships/slide" Target="slides/slide8.xml"/><Relationship Id="rId16" Type="http://schemas.openxmlformats.org/officeDocument/2006/relationships/slide" Target="slides/slide9.xml"/><Relationship Id="rId17" Type="http://schemas.openxmlformats.org/officeDocument/2006/relationships/slide" Target="slides/slide10.xml"/><Relationship Id="rId18" Type="http://schemas.openxmlformats.org/officeDocument/2006/relationships/slide" Target="slides/slide11.xml"/><Relationship Id="rId19" Type="http://schemas.openxmlformats.org/officeDocument/2006/relationships/slide" Target="slides/slide12.xml"/><Relationship Id="rId20" Type="http://schemas.openxmlformats.org/officeDocument/2006/relationships/slide" Target="slides/slide13.xml"/><Relationship Id="rId21" Type="http://schemas.openxmlformats.org/officeDocument/2006/relationships/slide" Target="slides/slide14.xml"/><Relationship Id="rId22" Type="http://schemas.openxmlformats.org/officeDocument/2006/relationships/slide" Target="slides/slide15.xml"/><Relationship Id="rId23" Type="http://schemas.openxmlformats.org/officeDocument/2006/relationships/slide" Target="slides/slide16.xml"/><Relationship Id="rId24" Type="http://schemas.openxmlformats.org/officeDocument/2006/relationships/slide" Target="slides/slide17.xml"/></Relationships>

</file>

<file path=ppt/notesMasters/_rels/notesMaster1.xml.rels><?xml version="1.0" encoding="UTF-8" standalone="yes"?>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Shape 116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17" name="Shape 117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slideLayouts/_rels/slideLayout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0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showMasterSp="1" showMasterPhAnim="1">
  <p:cSld name="Titel och under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eltext"/>
          <p:cNvSpPr/>
          <p:nvPr>
            <p:ph type="title"/>
          </p:nvPr>
        </p:nvSpPr>
        <p:spPr>
          <a:xfrm>
            <a:off x="1270000" y="1638300"/>
            <a:ext cx="10464800" cy="3302000"/>
          </a:xfrm>
          <a:prstGeom prst="rect">
            <a:avLst/>
          </a:prstGeom>
        </p:spPr>
        <p:txBody>
          <a:bodyPr anchor="b"/>
          <a:lstStyle/>
          <a:p>
            <a:pPr/>
            <a:r>
              <a:t>Titeltext</a:t>
            </a:r>
          </a:p>
        </p:txBody>
      </p:sp>
      <p:sp>
        <p:nvSpPr>
          <p:cNvPr id="12" name="Brödtext nivå ett…"/>
          <p:cNvSpPr/>
          <p:nvPr>
            <p:ph type="body" sz="quarter" idx="1"/>
          </p:nvPr>
        </p:nvSpPr>
        <p:spPr>
          <a:xfrm>
            <a:off x="1270000" y="5029200"/>
            <a:ext cx="10464800" cy="11303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200"/>
            </a:lvl1pPr>
            <a:lvl2pPr marL="0" indent="228600" algn="ctr">
              <a:spcBef>
                <a:spcPts val="0"/>
              </a:spcBef>
              <a:buSzTx/>
              <a:buNone/>
              <a:defRPr sz="3200"/>
            </a:lvl2pPr>
            <a:lvl3pPr marL="0" indent="457200" algn="ctr">
              <a:spcBef>
                <a:spcPts val="0"/>
              </a:spcBef>
              <a:buSzTx/>
              <a:buNone/>
              <a:defRPr sz="3200"/>
            </a:lvl3pPr>
            <a:lvl4pPr marL="0" indent="685800" algn="ctr">
              <a:spcBef>
                <a:spcPts val="0"/>
              </a:spcBef>
              <a:buSzTx/>
              <a:buNone/>
              <a:defRPr sz="3200"/>
            </a:lvl4pPr>
            <a:lvl5pPr marL="0" indent="914400" algn="ctr">
              <a:spcBef>
                <a:spcPts val="0"/>
              </a:spcBef>
              <a:buSzTx/>
              <a:buNone/>
              <a:defRPr sz="3200"/>
            </a:lvl5pPr>
          </a:lstStyle>
          <a:p>
            <a:pPr/>
            <a:r>
              <a:t>Brödtext nivå ett</a:t>
            </a:r>
          </a:p>
          <a:p>
            <a:pPr lvl="1"/>
            <a:r>
              <a:t>Brödtext nivå två</a:t>
            </a:r>
          </a:p>
          <a:p>
            <a:pPr lvl="2"/>
            <a:r>
              <a:t>Brödtext nivå tre</a:t>
            </a:r>
          </a:p>
          <a:p>
            <a:pPr lvl="3"/>
            <a:r>
              <a:t>Brödtext nivå fyra</a:t>
            </a:r>
          </a:p>
          <a:p>
            <a:pPr lvl="4"/>
            <a:r>
              <a:t>Brödtext nivå fem</a:t>
            </a:r>
          </a:p>
        </p:txBody>
      </p:sp>
      <p:sp>
        <p:nvSpPr>
          <p:cNvPr id="13" name="Diabildsnummer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Ci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–Johnny Appleseed"/>
          <p:cNvSpPr/>
          <p:nvPr>
            <p:ph type="body" sz="quarter" idx="13"/>
          </p:nvPr>
        </p:nvSpPr>
        <p:spPr>
          <a:xfrm>
            <a:off x="1270000" y="6362700"/>
            <a:ext cx="10464800" cy="469900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i="1" sz="2400"/>
            </a:lvl1pPr>
          </a:lstStyle>
          <a:p>
            <a:pPr/>
            <a:r>
              <a:t>–Johnny Appleseed</a:t>
            </a:r>
          </a:p>
        </p:txBody>
      </p:sp>
      <p:sp>
        <p:nvSpPr>
          <p:cNvPr id="94" name="”Skriv ett citat här.”"/>
          <p:cNvSpPr/>
          <p:nvPr>
            <p:ph type="body" sz="quarter" idx="14"/>
          </p:nvPr>
        </p:nvSpPr>
        <p:spPr>
          <a:xfrm>
            <a:off x="1270000" y="4267200"/>
            <a:ext cx="10464800" cy="685800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</a:lvl1pPr>
          </a:lstStyle>
          <a:p>
            <a:pPr/>
            <a:r>
              <a:t>”Skriv ett citat här.” </a:t>
            </a:r>
          </a:p>
        </p:txBody>
      </p:sp>
      <p:sp>
        <p:nvSpPr>
          <p:cNvPr id="95" name="Diabildsnummer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F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Bild"/>
          <p:cNvSpPr/>
          <p:nvPr>
            <p:ph type="pic" idx="13"/>
          </p:nvPr>
        </p:nvSpPr>
        <p:spPr>
          <a:xfrm>
            <a:off x="-3175" y="0"/>
            <a:ext cx="13004800" cy="97536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103" name="Diabildsnummer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Diabildsnummer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Foto - Horisontel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Bild"/>
          <p:cNvSpPr/>
          <p:nvPr>
            <p:ph type="pic" idx="13"/>
          </p:nvPr>
        </p:nvSpPr>
        <p:spPr>
          <a:xfrm>
            <a:off x="1619250" y="660400"/>
            <a:ext cx="9758016" cy="59055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21" name="Titeltext"/>
          <p:cNvSpPr/>
          <p:nvPr>
            <p:ph type="title"/>
          </p:nvPr>
        </p:nvSpPr>
        <p:spPr>
          <a:xfrm>
            <a:off x="1270000" y="6718300"/>
            <a:ext cx="10464800" cy="1422400"/>
          </a:xfrm>
          <a:prstGeom prst="rect">
            <a:avLst/>
          </a:prstGeom>
        </p:spPr>
        <p:txBody>
          <a:bodyPr/>
          <a:lstStyle/>
          <a:p>
            <a:pPr/>
            <a:r>
              <a:t>Titeltext</a:t>
            </a:r>
          </a:p>
        </p:txBody>
      </p:sp>
      <p:sp>
        <p:nvSpPr>
          <p:cNvPr id="22" name="Brödtext nivå ett…"/>
          <p:cNvSpPr/>
          <p:nvPr>
            <p:ph type="body" sz="quarter" idx="1"/>
          </p:nvPr>
        </p:nvSpPr>
        <p:spPr>
          <a:xfrm>
            <a:off x="1270000" y="8191500"/>
            <a:ext cx="10464800" cy="11303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200"/>
            </a:lvl1pPr>
            <a:lvl2pPr marL="0" indent="228600" algn="ctr">
              <a:spcBef>
                <a:spcPts val="0"/>
              </a:spcBef>
              <a:buSzTx/>
              <a:buNone/>
              <a:defRPr sz="3200"/>
            </a:lvl2pPr>
            <a:lvl3pPr marL="0" indent="457200" algn="ctr">
              <a:spcBef>
                <a:spcPts val="0"/>
              </a:spcBef>
              <a:buSzTx/>
              <a:buNone/>
              <a:defRPr sz="3200"/>
            </a:lvl3pPr>
            <a:lvl4pPr marL="0" indent="685800" algn="ctr">
              <a:spcBef>
                <a:spcPts val="0"/>
              </a:spcBef>
              <a:buSzTx/>
              <a:buNone/>
              <a:defRPr sz="3200"/>
            </a:lvl4pPr>
            <a:lvl5pPr marL="0" indent="914400" algn="ctr">
              <a:spcBef>
                <a:spcPts val="0"/>
              </a:spcBef>
              <a:buSzTx/>
              <a:buNone/>
              <a:defRPr sz="3200"/>
            </a:lvl5pPr>
          </a:lstStyle>
          <a:p>
            <a:pPr/>
            <a:r>
              <a:t>Brödtext nivå ett</a:t>
            </a:r>
          </a:p>
          <a:p>
            <a:pPr lvl="1"/>
            <a:r>
              <a:t>Brödtext nivå två</a:t>
            </a:r>
          </a:p>
          <a:p>
            <a:pPr lvl="2"/>
            <a:r>
              <a:t>Brödtext nivå tre</a:t>
            </a:r>
          </a:p>
          <a:p>
            <a:pPr lvl="3"/>
            <a:r>
              <a:t>Brödtext nivå fyra</a:t>
            </a:r>
          </a:p>
          <a:p>
            <a:pPr lvl="4"/>
            <a:r>
              <a:t>Brödtext nivå fem</a:t>
            </a:r>
          </a:p>
        </p:txBody>
      </p:sp>
      <p:sp>
        <p:nvSpPr>
          <p:cNvPr id="23" name="Diabildsnummer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itel - Centrera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eltext"/>
          <p:cNvSpPr/>
          <p:nvPr>
            <p:ph type="title"/>
          </p:nvPr>
        </p:nvSpPr>
        <p:spPr>
          <a:xfrm>
            <a:off x="1270000" y="3225800"/>
            <a:ext cx="10464800" cy="3302000"/>
          </a:xfrm>
          <a:prstGeom prst="rect">
            <a:avLst/>
          </a:prstGeom>
        </p:spPr>
        <p:txBody>
          <a:bodyPr/>
          <a:lstStyle/>
          <a:p>
            <a:pPr/>
            <a:r>
              <a:t>Titeltext</a:t>
            </a:r>
          </a:p>
        </p:txBody>
      </p:sp>
      <p:sp>
        <p:nvSpPr>
          <p:cNvPr id="31" name="Diabildsnummer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Foto - Vertik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Bild"/>
          <p:cNvSpPr/>
          <p:nvPr>
            <p:ph type="pic" sz="half" idx="13"/>
          </p:nvPr>
        </p:nvSpPr>
        <p:spPr>
          <a:xfrm>
            <a:off x="6718299" y="638919"/>
            <a:ext cx="5325770" cy="8216901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39" name="Titeltext"/>
          <p:cNvSpPr/>
          <p:nvPr>
            <p:ph type="title"/>
          </p:nvPr>
        </p:nvSpPr>
        <p:spPr>
          <a:xfrm>
            <a:off x="952500" y="635000"/>
            <a:ext cx="5334000" cy="3987800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pPr/>
            <a:r>
              <a:t>Titeltext</a:t>
            </a:r>
          </a:p>
        </p:txBody>
      </p:sp>
      <p:sp>
        <p:nvSpPr>
          <p:cNvPr id="40" name="Brödtext nivå ett…"/>
          <p:cNvSpPr/>
          <p:nvPr>
            <p:ph type="body" sz="quarter" idx="1"/>
          </p:nvPr>
        </p:nvSpPr>
        <p:spPr>
          <a:xfrm>
            <a:off x="952500" y="4762500"/>
            <a:ext cx="5334000" cy="41148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200"/>
            </a:lvl1pPr>
            <a:lvl2pPr marL="0" indent="228600" algn="ctr">
              <a:spcBef>
                <a:spcPts val="0"/>
              </a:spcBef>
              <a:buSzTx/>
              <a:buNone/>
              <a:defRPr sz="3200"/>
            </a:lvl2pPr>
            <a:lvl3pPr marL="0" indent="457200" algn="ctr">
              <a:spcBef>
                <a:spcPts val="0"/>
              </a:spcBef>
              <a:buSzTx/>
              <a:buNone/>
              <a:defRPr sz="3200"/>
            </a:lvl3pPr>
            <a:lvl4pPr marL="0" indent="685800" algn="ctr">
              <a:spcBef>
                <a:spcPts val="0"/>
              </a:spcBef>
              <a:buSzTx/>
              <a:buNone/>
              <a:defRPr sz="3200"/>
            </a:lvl4pPr>
            <a:lvl5pPr marL="0" indent="914400" algn="ctr">
              <a:spcBef>
                <a:spcPts val="0"/>
              </a:spcBef>
              <a:buSzTx/>
              <a:buNone/>
              <a:defRPr sz="3200"/>
            </a:lvl5pPr>
          </a:lstStyle>
          <a:p>
            <a:pPr/>
            <a:r>
              <a:t>Brödtext nivå ett</a:t>
            </a:r>
          </a:p>
          <a:p>
            <a:pPr lvl="1"/>
            <a:r>
              <a:t>Brödtext nivå två</a:t>
            </a:r>
          </a:p>
          <a:p>
            <a:pPr lvl="2"/>
            <a:r>
              <a:t>Brödtext nivå tre</a:t>
            </a:r>
          </a:p>
          <a:p>
            <a:pPr lvl="3"/>
            <a:r>
              <a:t>Brödtext nivå fyra</a:t>
            </a:r>
          </a:p>
          <a:p>
            <a:pPr lvl="4"/>
            <a:r>
              <a:t>Brödtext nivå fem</a:t>
            </a:r>
          </a:p>
        </p:txBody>
      </p:sp>
      <p:sp>
        <p:nvSpPr>
          <p:cNvPr id="41" name="Diabildsnummer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itel - Uppti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eltext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Titeltext</a:t>
            </a:r>
          </a:p>
        </p:txBody>
      </p:sp>
      <p:sp>
        <p:nvSpPr>
          <p:cNvPr id="49" name="Diabildsnummer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itel och pun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eltext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Titeltext</a:t>
            </a:r>
          </a:p>
        </p:txBody>
      </p:sp>
      <p:sp>
        <p:nvSpPr>
          <p:cNvPr id="57" name="Brödtext nivå ett…"/>
          <p:cNvSpPr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Brödtext nivå ett</a:t>
            </a:r>
          </a:p>
          <a:p>
            <a:pPr lvl="1"/>
            <a:r>
              <a:t>Brödtext nivå två</a:t>
            </a:r>
          </a:p>
          <a:p>
            <a:pPr lvl="2"/>
            <a:r>
              <a:t>Brödtext nivå tre</a:t>
            </a:r>
          </a:p>
          <a:p>
            <a:pPr lvl="3"/>
            <a:r>
              <a:t>Brödtext nivå fyra</a:t>
            </a:r>
          </a:p>
          <a:p>
            <a:pPr lvl="4"/>
            <a:r>
              <a:t>Brödtext nivå fem</a:t>
            </a:r>
          </a:p>
        </p:txBody>
      </p:sp>
      <p:sp>
        <p:nvSpPr>
          <p:cNvPr id="58" name="Diabildsnummer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itel, punkter och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Bild"/>
          <p:cNvSpPr/>
          <p:nvPr>
            <p:ph type="pic" sz="half" idx="13"/>
          </p:nvPr>
        </p:nvSpPr>
        <p:spPr>
          <a:xfrm>
            <a:off x="6718300" y="2590800"/>
            <a:ext cx="5334000" cy="62865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66" name="Titeltext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Titeltext</a:t>
            </a:r>
          </a:p>
        </p:txBody>
      </p:sp>
      <p:sp>
        <p:nvSpPr>
          <p:cNvPr id="67" name="Brödtext nivå ett…"/>
          <p:cNvSpPr/>
          <p:nvPr>
            <p:ph type="body" sz="half" idx="1"/>
          </p:nvPr>
        </p:nvSpPr>
        <p:spPr>
          <a:xfrm>
            <a:off x="952500" y="2590800"/>
            <a:ext cx="5334000" cy="6286500"/>
          </a:xfrm>
          <a:prstGeom prst="rect">
            <a:avLst/>
          </a:prstGeom>
        </p:spPr>
        <p:txBody>
          <a:bodyPr/>
          <a:lstStyle>
            <a:lvl1pPr marL="342900" indent="-342900">
              <a:spcBef>
                <a:spcPts val="3200"/>
              </a:spcBef>
              <a:defRPr sz="2800"/>
            </a:lvl1pPr>
            <a:lvl2pPr marL="685800" indent="-342900">
              <a:spcBef>
                <a:spcPts val="3200"/>
              </a:spcBef>
              <a:defRPr sz="2800"/>
            </a:lvl2pPr>
            <a:lvl3pPr marL="1231900" indent="-342900">
              <a:spcBef>
                <a:spcPts val="3200"/>
              </a:spcBef>
              <a:defRPr sz="2800"/>
            </a:lvl3pPr>
            <a:lvl4pPr marL="1676400" indent="-342900">
              <a:spcBef>
                <a:spcPts val="3200"/>
              </a:spcBef>
              <a:defRPr sz="2800"/>
            </a:lvl4pPr>
            <a:lvl5pPr marL="2120900" indent="-342900">
              <a:spcBef>
                <a:spcPts val="3200"/>
              </a:spcBef>
              <a:defRPr sz="2800"/>
            </a:lvl5pPr>
          </a:lstStyle>
          <a:p>
            <a:pPr/>
            <a:r>
              <a:t>Brödtext nivå ett</a:t>
            </a:r>
          </a:p>
          <a:p>
            <a:pPr lvl="1"/>
            <a:r>
              <a:t>Brödtext nivå två</a:t>
            </a:r>
          </a:p>
          <a:p>
            <a:pPr lvl="2"/>
            <a:r>
              <a:t>Brödtext nivå tre</a:t>
            </a:r>
          </a:p>
          <a:p>
            <a:pPr lvl="3"/>
            <a:r>
              <a:t>Brödtext nivå fyra</a:t>
            </a:r>
          </a:p>
          <a:p>
            <a:pPr lvl="4"/>
            <a:r>
              <a:t>Brödtext nivå fem</a:t>
            </a:r>
          </a:p>
        </p:txBody>
      </p:sp>
      <p:sp>
        <p:nvSpPr>
          <p:cNvPr id="68" name="Diabildsnummer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Pun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Brödtext nivå ett…"/>
          <p:cNvSpPr/>
          <p:nvPr>
            <p:ph type="body" idx="1"/>
          </p:nvPr>
        </p:nvSpPr>
        <p:spPr>
          <a:xfrm>
            <a:off x="952500" y="1270000"/>
            <a:ext cx="11099800" cy="7213600"/>
          </a:xfrm>
          <a:prstGeom prst="rect">
            <a:avLst/>
          </a:prstGeom>
        </p:spPr>
        <p:txBody>
          <a:bodyPr/>
          <a:lstStyle/>
          <a:p>
            <a:pPr/>
            <a:r>
              <a:t>Brödtext nivå ett</a:t>
            </a:r>
          </a:p>
          <a:p>
            <a:pPr lvl="1"/>
            <a:r>
              <a:t>Brödtext nivå två</a:t>
            </a:r>
          </a:p>
          <a:p>
            <a:pPr lvl="2"/>
            <a:r>
              <a:t>Brödtext nivå tre</a:t>
            </a:r>
          </a:p>
          <a:p>
            <a:pPr lvl="3"/>
            <a:r>
              <a:t>Brödtext nivå fyra</a:t>
            </a:r>
          </a:p>
          <a:p>
            <a:pPr lvl="4"/>
            <a:r>
              <a:t>Brödtext nivå fem</a:t>
            </a:r>
          </a:p>
        </p:txBody>
      </p:sp>
      <p:sp>
        <p:nvSpPr>
          <p:cNvPr id="76" name="Diabildsnummer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Foto - 3 per si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Bild"/>
          <p:cNvSpPr/>
          <p:nvPr>
            <p:ph type="pic" sz="quarter" idx="13"/>
          </p:nvPr>
        </p:nvSpPr>
        <p:spPr>
          <a:xfrm>
            <a:off x="6731000" y="4965700"/>
            <a:ext cx="5334000" cy="38989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84" name="Bild"/>
          <p:cNvSpPr/>
          <p:nvPr>
            <p:ph type="pic" sz="quarter" idx="14"/>
          </p:nvPr>
        </p:nvSpPr>
        <p:spPr>
          <a:xfrm>
            <a:off x="6731000" y="635000"/>
            <a:ext cx="5334000" cy="38989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85" name="Bild"/>
          <p:cNvSpPr/>
          <p:nvPr>
            <p:ph type="pic" sz="half" idx="15"/>
          </p:nvPr>
        </p:nvSpPr>
        <p:spPr>
          <a:xfrm>
            <a:off x="952500" y="635000"/>
            <a:ext cx="5334000" cy="82296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pPr/>
          </a:p>
        </p:txBody>
      </p:sp>
      <p:sp>
        <p:nvSpPr>
          <p:cNvPr id="86" name="Diabildsnummer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 standalone="yes"?>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text"/>
          <p:cNvSpPr/>
          <p:nvPr>
            <p:ph type="title"/>
          </p:nvPr>
        </p:nvSpPr>
        <p:spPr>
          <a:xfrm>
            <a:off x="952500" y="254000"/>
            <a:ext cx="11099800" cy="2159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normAutofit fontScale="100000" lnSpcReduction="0"/>
          </a:bodyPr>
          <a:lstStyle/>
          <a:p>
            <a:pPr/>
            <a:r>
              <a:t>Titeltext</a:t>
            </a:r>
          </a:p>
        </p:txBody>
      </p:sp>
      <p:sp>
        <p:nvSpPr>
          <p:cNvPr id="3" name="Brödtext nivå ett…"/>
          <p:cNvSpPr/>
          <p:nvPr>
            <p:ph type="body" idx="1"/>
          </p:nvPr>
        </p:nvSpPr>
        <p:spPr>
          <a:xfrm>
            <a:off x="952500" y="2590800"/>
            <a:ext cx="11099800" cy="62865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normAutofit fontScale="100000" lnSpcReduction="0"/>
          </a:bodyPr>
          <a:lstStyle/>
          <a:p>
            <a:pPr/>
            <a:r>
              <a:t>Brödtext nivå ett</a:t>
            </a:r>
          </a:p>
          <a:p>
            <a:pPr lvl="1"/>
            <a:r>
              <a:t>Brödtext nivå två</a:t>
            </a:r>
          </a:p>
          <a:p>
            <a:pPr lvl="2"/>
            <a:r>
              <a:t>Brödtext nivå tre</a:t>
            </a:r>
          </a:p>
          <a:p>
            <a:pPr lvl="3"/>
            <a:r>
              <a:t>Brödtext nivå fyra</a:t>
            </a:r>
          </a:p>
          <a:p>
            <a:pPr lvl="4"/>
            <a:r>
              <a:t>Brödtext nivå fem</a:t>
            </a:r>
          </a:p>
        </p:txBody>
      </p:sp>
      <p:sp>
        <p:nvSpPr>
          <p:cNvPr id="4" name="Diabildsnummer"/>
          <p:cNvSpPr/>
          <p:nvPr>
            <p:ph type="sldNum" sz="quarter" idx="2"/>
          </p:nvPr>
        </p:nvSpPr>
        <p:spPr>
          <a:xfrm>
            <a:off x="6311798" y="9258300"/>
            <a:ext cx="368504" cy="381000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1800"/>
            </a:lvl1pPr>
          </a:lstStyle>
          <a:p>
            <a:pPr/>
            <a:fld id="{86CB4B4D-7CA3-9044-876B-883B54F8677D}" type="slidenum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  <p:transition xmlns:p14="http://schemas.microsoft.com/office/powerpoint/2010/main" spd="med" advClick="1"/>
  <p:txStyles>
    <p:titleStyle>
      <a:lvl1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FFFFFF"/>
          </a:solidFill>
          <a:uFillTx/>
          <a:latin typeface="+mn-lt"/>
          <a:ea typeface="+mn-ea"/>
          <a:cs typeface="+mn-cs"/>
          <a:sym typeface="Helvetica Light"/>
        </a:defRPr>
      </a:lvl1pPr>
      <a:lvl2pPr marL="0" marR="0" indent="228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FFFFFF"/>
          </a:solidFill>
          <a:uFillTx/>
          <a:latin typeface="+mn-lt"/>
          <a:ea typeface="+mn-ea"/>
          <a:cs typeface="+mn-cs"/>
          <a:sym typeface="Helvetica Light"/>
        </a:defRPr>
      </a:lvl2pPr>
      <a:lvl3pPr marL="0" marR="0" indent="457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FFFFFF"/>
          </a:solidFill>
          <a:uFillTx/>
          <a:latin typeface="+mn-lt"/>
          <a:ea typeface="+mn-ea"/>
          <a:cs typeface="+mn-cs"/>
          <a:sym typeface="Helvetica Light"/>
        </a:defRPr>
      </a:lvl3pPr>
      <a:lvl4pPr marL="0" marR="0" indent="6858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FFFFFF"/>
          </a:solidFill>
          <a:uFillTx/>
          <a:latin typeface="+mn-lt"/>
          <a:ea typeface="+mn-ea"/>
          <a:cs typeface="+mn-cs"/>
          <a:sym typeface="Helvetica Light"/>
        </a:defRPr>
      </a:lvl4pPr>
      <a:lvl5pPr marL="0" marR="0" indent="9144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FFFFFF"/>
          </a:solidFill>
          <a:uFillTx/>
          <a:latin typeface="+mn-lt"/>
          <a:ea typeface="+mn-ea"/>
          <a:cs typeface="+mn-cs"/>
          <a:sym typeface="Helvetica Light"/>
        </a:defRPr>
      </a:lvl5pPr>
      <a:lvl6pPr marL="0" marR="0" indent="11430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FFFFFF"/>
          </a:solidFill>
          <a:uFillTx/>
          <a:latin typeface="+mn-lt"/>
          <a:ea typeface="+mn-ea"/>
          <a:cs typeface="+mn-cs"/>
          <a:sym typeface="Helvetica Light"/>
        </a:defRPr>
      </a:lvl6pPr>
      <a:lvl7pPr marL="0" marR="0" indent="1371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FFFFFF"/>
          </a:solidFill>
          <a:uFillTx/>
          <a:latin typeface="+mn-lt"/>
          <a:ea typeface="+mn-ea"/>
          <a:cs typeface="+mn-cs"/>
          <a:sym typeface="Helvetica Light"/>
        </a:defRPr>
      </a:lvl7pPr>
      <a:lvl8pPr marL="0" marR="0" indent="1600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FFFFFF"/>
          </a:solidFill>
          <a:uFillTx/>
          <a:latin typeface="+mn-lt"/>
          <a:ea typeface="+mn-ea"/>
          <a:cs typeface="+mn-cs"/>
          <a:sym typeface="Helvetica Light"/>
        </a:defRPr>
      </a:lvl8pPr>
      <a:lvl9pPr marL="0" marR="0" indent="18288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8000" u="none">
          <a:ln>
            <a:noFill/>
          </a:ln>
          <a:solidFill>
            <a:srgbClr val="FFFFFF"/>
          </a:solidFill>
          <a:uFillTx/>
          <a:latin typeface="+mn-lt"/>
          <a:ea typeface="+mn-ea"/>
          <a:cs typeface="+mn-cs"/>
          <a:sym typeface="Helvetica Light"/>
        </a:defRPr>
      </a:lvl9pPr>
    </p:titleStyle>
    <p:bodyStyle>
      <a:lvl1pPr marL="444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b="0" baseline="0" cap="none" i="0" spc="0" strike="noStrike" sz="3800" u="none">
          <a:ln>
            <a:noFill/>
          </a:ln>
          <a:solidFill>
            <a:srgbClr val="FFFFFF"/>
          </a:solidFill>
          <a:uFillTx/>
          <a:latin typeface="+mn-lt"/>
          <a:ea typeface="+mn-ea"/>
          <a:cs typeface="+mn-cs"/>
          <a:sym typeface="Helvetica Light"/>
        </a:defRPr>
      </a:lvl1pPr>
      <a:lvl2pPr marL="889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b="0" baseline="0" cap="none" i="0" spc="0" strike="noStrike" sz="3800" u="none">
          <a:ln>
            <a:noFill/>
          </a:ln>
          <a:solidFill>
            <a:srgbClr val="FFFFFF"/>
          </a:solidFill>
          <a:uFillTx/>
          <a:latin typeface="+mn-lt"/>
          <a:ea typeface="+mn-ea"/>
          <a:cs typeface="+mn-cs"/>
          <a:sym typeface="Helvetica Light"/>
        </a:defRPr>
      </a:lvl2pPr>
      <a:lvl3pPr marL="1333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b="0" baseline="0" cap="none" i="0" spc="0" strike="noStrike" sz="3800" u="none">
          <a:ln>
            <a:noFill/>
          </a:ln>
          <a:solidFill>
            <a:srgbClr val="FFFFFF"/>
          </a:solidFill>
          <a:uFillTx/>
          <a:latin typeface="+mn-lt"/>
          <a:ea typeface="+mn-ea"/>
          <a:cs typeface="+mn-cs"/>
          <a:sym typeface="Helvetica Light"/>
        </a:defRPr>
      </a:lvl3pPr>
      <a:lvl4pPr marL="1778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b="0" baseline="0" cap="none" i="0" spc="0" strike="noStrike" sz="3800" u="none">
          <a:ln>
            <a:noFill/>
          </a:ln>
          <a:solidFill>
            <a:srgbClr val="FFFFFF"/>
          </a:solidFill>
          <a:uFillTx/>
          <a:latin typeface="+mn-lt"/>
          <a:ea typeface="+mn-ea"/>
          <a:cs typeface="+mn-cs"/>
          <a:sym typeface="Helvetica Light"/>
        </a:defRPr>
      </a:lvl4pPr>
      <a:lvl5pPr marL="2222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b="0" baseline="0" cap="none" i="0" spc="0" strike="noStrike" sz="3800" u="none">
          <a:ln>
            <a:noFill/>
          </a:ln>
          <a:solidFill>
            <a:srgbClr val="FFFFFF"/>
          </a:solidFill>
          <a:uFillTx/>
          <a:latin typeface="+mn-lt"/>
          <a:ea typeface="+mn-ea"/>
          <a:cs typeface="+mn-cs"/>
          <a:sym typeface="Helvetica Light"/>
        </a:defRPr>
      </a:lvl5pPr>
      <a:lvl6pPr marL="2667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b="0" baseline="0" cap="none" i="0" spc="0" strike="noStrike" sz="3800" u="none">
          <a:ln>
            <a:noFill/>
          </a:ln>
          <a:solidFill>
            <a:srgbClr val="FFFFFF"/>
          </a:solidFill>
          <a:uFillTx/>
          <a:latin typeface="+mn-lt"/>
          <a:ea typeface="+mn-ea"/>
          <a:cs typeface="+mn-cs"/>
          <a:sym typeface="Helvetica Light"/>
        </a:defRPr>
      </a:lvl6pPr>
      <a:lvl7pPr marL="3111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b="0" baseline="0" cap="none" i="0" spc="0" strike="noStrike" sz="3800" u="none">
          <a:ln>
            <a:noFill/>
          </a:ln>
          <a:solidFill>
            <a:srgbClr val="FFFFFF"/>
          </a:solidFill>
          <a:uFillTx/>
          <a:latin typeface="+mn-lt"/>
          <a:ea typeface="+mn-ea"/>
          <a:cs typeface="+mn-cs"/>
          <a:sym typeface="Helvetica Light"/>
        </a:defRPr>
      </a:lvl7pPr>
      <a:lvl8pPr marL="35560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b="0" baseline="0" cap="none" i="0" spc="0" strike="noStrike" sz="3800" u="none">
          <a:ln>
            <a:noFill/>
          </a:ln>
          <a:solidFill>
            <a:srgbClr val="FFFFFF"/>
          </a:solidFill>
          <a:uFillTx/>
          <a:latin typeface="+mn-lt"/>
          <a:ea typeface="+mn-ea"/>
          <a:cs typeface="+mn-cs"/>
          <a:sym typeface="Helvetica Light"/>
        </a:defRPr>
      </a:lvl8pPr>
      <a:lvl9pPr marL="4000500" marR="0" indent="-4445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b="0" baseline="0" cap="none" i="0" spc="0" strike="noStrike" sz="3800" u="none">
          <a:ln>
            <a:noFill/>
          </a:ln>
          <a:solidFill>
            <a:srgbClr val="FFFFFF"/>
          </a:solidFill>
          <a:uFillTx/>
          <a:latin typeface="+mn-lt"/>
          <a:ea typeface="+mn-ea"/>
          <a:cs typeface="+mn-cs"/>
          <a:sym typeface="Helvetica Light"/>
        </a:defRPr>
      </a:lvl9pPr>
    </p:bodyStyle>
    <p:otherStyle>
      <a:lvl1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1pPr>
      <a:lvl2pPr marL="0" marR="0" indent="228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2pPr>
      <a:lvl3pPr marL="0" marR="0" indent="457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3pPr>
      <a:lvl4pPr marL="0" marR="0" indent="6858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4pPr>
      <a:lvl5pPr marL="0" marR="0" indent="9144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5pPr>
      <a:lvl6pPr marL="0" marR="0" indent="11430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6pPr>
      <a:lvl7pPr marL="0" marR="0" indent="1371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7pPr>
      <a:lvl8pPr marL="0" marR="0" indent="1600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8pPr>
      <a:lvl9pPr marL="0" marR="0" indent="18288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/Relationships>

</file>

<file path=ppt/slides/_rels/slide10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7.jpeg"/></Relationships>

</file>

<file path=ppt/slides/_rels/slide1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8.jpeg"/></Relationships>

</file>

<file path=ppt/slides/_rels/slide1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9.jpeg"/></Relationships>

</file>

<file path=ppt/slides/_rels/slide1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3.png"/></Relationships>

</file>

<file path=ppt/slides/_rels/slide1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4.png"/></Relationships>

</file>

<file path=ppt/slides/_rels/slide15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0.xml"/><Relationship Id="rId2" Type="http://schemas.openxmlformats.org/officeDocument/2006/relationships/image" Target="../media/image5.png"/></Relationships>

</file>

<file path=ppt/slides/_rels/slide16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0.jpeg"/></Relationships>

</file>

<file path=ppt/slides/_rels/slide17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1.jpeg"/></Relationships>

</file>

<file path=ppt/slides/_rels/slide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_rels/slide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6.xml"/></Relationships>

</file>

<file path=ppt/slides/_rels/slide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2.xml"/></Relationships>

</file>

<file path=ppt/slides/_rels/slide5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eg"/><Relationship Id="rId3" Type="http://schemas.openxmlformats.org/officeDocument/2006/relationships/image" Target="../media/image2.png"/><Relationship Id="rId4" Type="http://schemas.openxmlformats.org/officeDocument/2006/relationships/image" Target="../media/image3.jpeg"/></Relationships>

</file>

<file path=ppt/slides/_rels/slide6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4.jpeg"/></Relationships>

</file>

<file path=ppt/slides/_rels/slide7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image" Target="../media/image4.jpeg"/></Relationships>

</file>

<file path=ppt/slides/_rels/slide8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image" Target="../media/image5.jpeg"/></Relationships>

</file>

<file path=ppt/slides/_rels/slide9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image" Target="../media/image6.jpe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HIOFK 07/08"/>
          <p:cNvSpPr/>
          <p:nvPr>
            <p:ph type="ctrTitle"/>
          </p:nvPr>
        </p:nvSpPr>
        <p:spPr>
          <a:xfrm>
            <a:off x="1397000" y="2780933"/>
            <a:ext cx="10464800" cy="1661769"/>
          </a:xfrm>
          <a:prstGeom prst="rect">
            <a:avLst/>
          </a:prstGeom>
        </p:spPr>
        <p:txBody>
          <a:bodyPr/>
          <a:lstStyle/>
          <a:p>
            <a:pPr/>
            <a:r>
              <a:t>HIOFK 07/08</a:t>
            </a:r>
          </a:p>
        </p:txBody>
      </p:sp>
      <p:sp>
        <p:nvSpPr>
          <p:cNvPr id="120" name="Tankar för säsongen 2017"/>
          <p:cNvSpPr/>
          <p:nvPr>
            <p:ph type="subTitle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Tankar för säsongen 2017</a:t>
            </a:r>
          </a:p>
        </p:txBody>
      </p:sp>
      <p:pic>
        <p:nvPicPr>
          <p:cNvPr id="121" name="pasted-image.jpeg" descr="pasted-image.jpe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3505949" y="5845612"/>
            <a:ext cx="5992902" cy="3308384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7" name="B89805E2-D42E-4716-8EF7-DAC630986ECF-L0-001.jpeg" descr="B89805E2-D42E-4716-8EF7-DAC630986ECF-L0-001.jpeg"/>
          <p:cNvPicPr>
            <a:picLocks noChangeAspect="1"/>
          </p:cNvPicPr>
          <p:nvPr>
            <p:ph type="pic" idx="13"/>
          </p:nvPr>
        </p:nvPicPr>
        <p:blipFill>
          <a:blip r:embed="rId2">
            <a:extLst/>
          </a:blip>
          <a:srcRect l="6790" t="0" r="6790" b="0"/>
          <a:stretch>
            <a:fillRect/>
          </a:stretch>
        </p:blipFill>
        <p:spPr>
          <a:prstGeom prst="rect">
            <a:avLst/>
          </a:prstGeom>
        </p:spPr>
      </p:pic>
      <p:sp>
        <p:nvSpPr>
          <p:cNvPr id="148" name="Passningscirkel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>
              <a:defRPr sz="5600"/>
            </a:lvl1pPr>
          </a:lstStyle>
          <a:p>
            <a:pPr/>
            <a:r>
              <a:t>Passningscirkel</a:t>
            </a:r>
          </a:p>
        </p:txBody>
      </p:sp>
      <p:sp>
        <p:nvSpPr>
          <p:cNvPr id="149" name="Driva boll…"/>
          <p:cNvSpPr/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Driva boll</a:t>
            </a:r>
          </a:p>
          <a:p>
            <a:pPr/>
            <a:r>
              <a:t>Passa boll</a:t>
            </a:r>
          </a:p>
          <a:p>
            <a:pPr/>
            <a:r>
              <a:t>Passa boll få tillbaka, hitta ny lagkamrat</a:t>
            </a:r>
          </a:p>
          <a:p>
            <a:pPr/>
            <a:r>
              <a:t>Kommunikation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1" name="9F060D2F-5943-4D4F-BFC1-7EADB9B107BA-L0-001.jpeg" descr="9F060D2F-5943-4D4F-BFC1-7EADB9B107BA-L0-001.jpeg"/>
          <p:cNvPicPr>
            <a:picLocks noChangeAspect="1"/>
          </p:cNvPicPr>
          <p:nvPr>
            <p:ph type="pic" idx="13"/>
          </p:nvPr>
        </p:nvPicPr>
        <p:blipFill>
          <a:blip r:embed="rId2">
            <a:extLst/>
          </a:blip>
          <a:srcRect l="6790" t="0" r="6790" b="0"/>
          <a:stretch>
            <a:fillRect/>
          </a:stretch>
        </p:blipFill>
        <p:spPr>
          <a:prstGeom prst="rect">
            <a:avLst/>
          </a:prstGeom>
        </p:spPr>
      </p:pic>
      <p:sp>
        <p:nvSpPr>
          <p:cNvPr id="152" name="Passning-väggspel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Passning-väggspel</a:t>
            </a:r>
          </a:p>
        </p:txBody>
      </p:sp>
      <p:sp>
        <p:nvSpPr>
          <p:cNvPr id="153" name="Röd/ blå 1 gör ett väggspel med Röd/Blå 2.…"/>
          <p:cNvSpPr/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 algn="just" defTabSz="531622">
              <a:defRPr sz="2912"/>
            </a:pPr>
            <a:r>
              <a:t>Röd/ blå 1 gör ett väggspel med Röd/Blå 2.</a:t>
            </a:r>
          </a:p>
          <a:p>
            <a:pPr algn="just" defTabSz="531622">
              <a:defRPr sz="2912"/>
            </a:pPr>
          </a:p>
          <a:p>
            <a:pPr algn="just" defTabSz="531622">
              <a:defRPr sz="2912"/>
            </a:pPr>
            <a:r>
              <a:t>Röd/ blå 1 spelar en långpassning till motsatt sida.</a:t>
            </a:r>
          </a:p>
          <a:p>
            <a:pPr algn="just" defTabSz="531622">
              <a:defRPr sz="2912"/>
            </a:pPr>
          </a:p>
          <a:p>
            <a:pPr algn="just" defTabSz="531622">
              <a:defRPr sz="2912"/>
            </a:pPr>
            <a:r>
              <a:t>Spelare 1 och 2 byter plats.</a:t>
            </a:r>
          </a:p>
          <a:p>
            <a:pPr algn="just" defTabSz="531622">
              <a:defRPr sz="2912"/>
            </a:pPr>
          </a:p>
          <a:p>
            <a:pPr algn="just" defTabSz="531622">
              <a:defRPr sz="2912"/>
            </a:pPr>
            <a:r>
              <a:t>Rörelse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5" name="3AC4391B-451D-43CB-8CD3-68FBCA3DC0D9-L0-001.jpeg" descr="3AC4391B-451D-43CB-8CD3-68FBCA3DC0D9-L0-001.jpeg"/>
          <p:cNvPicPr>
            <a:picLocks noChangeAspect="1"/>
          </p:cNvPicPr>
          <p:nvPr>
            <p:ph type="pic" idx="13"/>
          </p:nvPr>
        </p:nvPicPr>
        <p:blipFill>
          <a:blip r:embed="rId2">
            <a:extLst/>
          </a:blip>
          <a:srcRect l="6790" t="0" r="6790" b="0"/>
          <a:stretch>
            <a:fillRect/>
          </a:stretch>
        </p:blipFill>
        <p:spPr>
          <a:prstGeom prst="rect">
            <a:avLst/>
          </a:prstGeom>
        </p:spPr>
      </p:pic>
      <p:sp>
        <p:nvSpPr>
          <p:cNvPr id="156" name="Uppspel/ avslut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Uppspel/ avslut</a:t>
            </a:r>
          </a:p>
        </p:txBody>
      </p:sp>
      <p:sp>
        <p:nvSpPr>
          <p:cNvPr id="157" name="Uppspel där bollen går från en försvarare upp till en MF.…"/>
          <p:cNvSpPr/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 algn="just" defTabSz="432308">
              <a:defRPr sz="2368"/>
            </a:pPr>
            <a:r>
              <a:t>Uppspel där bollen går från en försvarare upp till en MF.</a:t>
            </a:r>
          </a:p>
          <a:p>
            <a:pPr defTabSz="432308">
              <a:defRPr sz="2368"/>
            </a:pPr>
          </a:p>
          <a:p>
            <a:pPr algn="just" defTabSz="432308">
              <a:defRPr sz="2368"/>
            </a:pPr>
            <a:r>
              <a:t>MF väggar tillbaka till försvarare, som i sin tur slår passning till FW.</a:t>
            </a:r>
          </a:p>
          <a:p>
            <a:pPr defTabSz="432308">
              <a:defRPr sz="2368"/>
            </a:pPr>
          </a:p>
          <a:p>
            <a:pPr algn="just" defTabSz="432308">
              <a:defRPr sz="2368"/>
            </a:pPr>
            <a:r>
              <a:t>MF följer med efter vägpass för att ge FW ett väggalternativ. </a:t>
            </a:r>
          </a:p>
          <a:p>
            <a:pPr defTabSz="432308">
              <a:defRPr sz="2368"/>
            </a:pPr>
          </a:p>
          <a:p>
            <a:pPr algn="just" defTabSz="432308">
              <a:defRPr sz="2368"/>
            </a:pPr>
            <a:r>
              <a:t>FW väggar med MF för att sen gå på avslut.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Kommando ord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Kommando ord</a:t>
            </a:r>
          </a:p>
        </p:txBody>
      </p:sp>
      <p:sp>
        <p:nvSpPr>
          <p:cNvPr id="160" name="Namn…"/>
          <p:cNvSpPr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marL="324485" indent="-324485" defTabSz="426466">
              <a:spcBef>
                <a:spcPts val="3000"/>
              </a:spcBef>
              <a:defRPr sz="2774"/>
            </a:pPr>
            <a:r>
              <a:t>Namn</a:t>
            </a:r>
          </a:p>
          <a:p>
            <a:pPr marL="324485" indent="-324485" defTabSz="426466">
              <a:spcBef>
                <a:spcPts val="3000"/>
              </a:spcBef>
              <a:defRPr sz="2774"/>
            </a:pPr>
            <a:r>
              <a:t>Finns</a:t>
            </a:r>
          </a:p>
          <a:p>
            <a:pPr marL="324485" indent="-324485" defTabSz="426466">
              <a:spcBef>
                <a:spcPts val="3000"/>
              </a:spcBef>
              <a:defRPr sz="2774"/>
            </a:pPr>
            <a:r>
              <a:t>Vänd</a:t>
            </a:r>
          </a:p>
          <a:p>
            <a:pPr marL="324485" indent="-324485" defTabSz="426466">
              <a:spcBef>
                <a:spcPts val="3000"/>
              </a:spcBef>
              <a:defRPr sz="2774"/>
            </a:pPr>
            <a:r>
              <a:t>Rygg</a:t>
            </a:r>
          </a:p>
          <a:p>
            <a:pPr marL="324485" indent="-324485" defTabSz="426466">
              <a:spcBef>
                <a:spcPts val="3000"/>
              </a:spcBef>
              <a:defRPr sz="2774"/>
            </a:pPr>
            <a:r>
              <a:t>Rätt sida</a:t>
            </a:r>
          </a:p>
          <a:p>
            <a:pPr marL="324485" indent="-324485" defTabSz="426466">
              <a:spcBef>
                <a:spcPts val="3000"/>
              </a:spcBef>
              <a:defRPr sz="2774"/>
            </a:pPr>
            <a:r>
              <a:t>Markering</a:t>
            </a:r>
          </a:p>
          <a:p>
            <a:pPr marL="324485" indent="-324485" defTabSz="426466">
              <a:spcBef>
                <a:spcPts val="3000"/>
              </a:spcBef>
              <a:defRPr sz="2774"/>
            </a:pPr>
            <a:r>
              <a:t>Uppspel</a:t>
            </a:r>
          </a:p>
          <a:p>
            <a:pPr marL="324485" indent="-324485" defTabSz="426466">
              <a:spcBef>
                <a:spcPts val="3000"/>
              </a:spcBef>
              <a:defRPr sz="2774"/>
            </a:pPr>
            <a:r>
              <a:t>Spelbar</a:t>
            </a:r>
          </a:p>
        </p:txBody>
      </p:sp>
      <p:pic>
        <p:nvPicPr>
          <p:cNvPr id="161" name="pasted-image.png" descr="pasted-image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4131779" y="2097779"/>
            <a:ext cx="7042200" cy="6935903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Spel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Spel</a:t>
            </a:r>
          </a:p>
        </p:txBody>
      </p:sp>
      <p:sp>
        <p:nvSpPr>
          <p:cNvPr id="164" name="Jobbar med vårt fokusområden…"/>
          <p:cNvSpPr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marL="324485" indent="-324485" defTabSz="426466">
              <a:spcBef>
                <a:spcPts val="3000"/>
              </a:spcBef>
              <a:defRPr sz="2774"/>
            </a:pPr>
            <a:r>
              <a:t>Jobbar med vårt fokusområden</a:t>
            </a:r>
          </a:p>
          <a:p>
            <a:pPr marL="324485" indent="-324485" defTabSz="426466">
              <a:spcBef>
                <a:spcPts val="3000"/>
              </a:spcBef>
              <a:defRPr sz="2774"/>
            </a:pPr>
            <a:r>
              <a:t>Uppspel</a:t>
            </a:r>
          </a:p>
          <a:p>
            <a:pPr marL="324485" indent="-324485" defTabSz="426466">
              <a:spcBef>
                <a:spcPts val="3000"/>
              </a:spcBef>
              <a:defRPr sz="2774"/>
            </a:pPr>
            <a:r>
              <a:t>Spelbar/ spelavstånd</a:t>
            </a:r>
          </a:p>
          <a:p>
            <a:pPr marL="324485" indent="-324485" defTabSz="426466">
              <a:spcBef>
                <a:spcPts val="3000"/>
              </a:spcBef>
              <a:defRPr sz="2774"/>
            </a:pPr>
            <a:r>
              <a:t>Markering</a:t>
            </a:r>
          </a:p>
          <a:p>
            <a:pPr marL="324485" indent="-324485" defTabSz="426466">
              <a:spcBef>
                <a:spcPts val="3000"/>
              </a:spcBef>
              <a:defRPr sz="2774"/>
            </a:pPr>
            <a:r>
              <a:t>Rätt sida</a:t>
            </a:r>
          </a:p>
          <a:p>
            <a:pPr marL="324485" indent="-324485" defTabSz="426466">
              <a:spcBef>
                <a:spcPts val="3000"/>
              </a:spcBef>
              <a:defRPr sz="2774"/>
            </a:pPr>
            <a:r>
              <a:t>Styrning i försvarsspel</a:t>
            </a:r>
          </a:p>
          <a:p>
            <a:pPr marL="324485" indent="-324485" defTabSz="426466">
              <a:spcBef>
                <a:spcPts val="3000"/>
              </a:spcBef>
              <a:defRPr sz="2774"/>
            </a:pPr>
            <a:r>
              <a:t>Uppställning vid försvar</a:t>
            </a:r>
          </a:p>
          <a:p>
            <a:pPr marL="324485" indent="-324485" defTabSz="426466">
              <a:spcBef>
                <a:spcPts val="3000"/>
              </a:spcBef>
              <a:defRPr sz="2774"/>
            </a:pPr>
            <a:r>
              <a:t>Ta tillbaka boll</a:t>
            </a:r>
          </a:p>
        </p:txBody>
      </p:sp>
      <p:pic>
        <p:nvPicPr>
          <p:cNvPr id="165" name="pasted-image.png" descr="pasted-image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5687701" y="2614888"/>
            <a:ext cx="7485989" cy="6238324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Spelsystem för flickor 07/08"/>
          <p:cNvSpPr/>
          <p:nvPr>
            <p:ph type="body" idx="13"/>
          </p:nvPr>
        </p:nvSpPr>
        <p:spPr>
          <a:xfrm>
            <a:off x="872395" y="3945640"/>
            <a:ext cx="10464801" cy="469901"/>
          </a:xfrm>
          <a:prstGeom prst="rect">
            <a:avLst/>
          </a:prstGeom>
        </p:spPr>
        <p:txBody>
          <a:bodyPr/>
          <a:lstStyle/>
          <a:p>
            <a:pPr/>
            <a:r>
              <a:t>Spelsystem för flickor 07/08</a:t>
            </a:r>
          </a:p>
        </p:txBody>
      </p:sp>
      <p:sp>
        <p:nvSpPr>
          <p:cNvPr id="168" name="5 - manna  MV-2-2…"/>
          <p:cNvSpPr/>
          <p:nvPr>
            <p:ph type="body" idx="14"/>
          </p:nvPr>
        </p:nvSpPr>
        <p:spPr>
          <a:xfrm>
            <a:off x="1270000" y="3253490"/>
            <a:ext cx="10464800" cy="1854201"/>
          </a:xfrm>
          <a:prstGeom prst="rect">
            <a:avLst/>
          </a:prstGeom>
        </p:spPr>
        <p:txBody>
          <a:bodyPr/>
          <a:lstStyle/>
          <a:p>
            <a:pPr/>
            <a:r>
              <a:t>5 - manna  MV-2-2</a:t>
            </a:r>
          </a:p>
          <a:p>
            <a:pPr/>
          </a:p>
          <a:p>
            <a:pPr/>
            <a:r>
              <a:t>7 - manna Mv-2-3-1</a:t>
            </a:r>
          </a:p>
        </p:txBody>
      </p:sp>
      <p:sp>
        <p:nvSpPr>
          <p:cNvPr id="169" name="Oval"/>
          <p:cNvSpPr/>
          <p:nvPr/>
        </p:nvSpPr>
        <p:spPr>
          <a:xfrm>
            <a:off x="1517062" y="1560675"/>
            <a:ext cx="1370543" cy="1296825"/>
          </a:xfrm>
          <a:prstGeom prst="ellipse">
            <a:avLst/>
          </a:prstGeom>
          <a:blipFill>
            <a:blip r:embed="rId2"/>
          </a:blip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sz="2600"/>
            </a:pPr>
          </a:p>
        </p:txBody>
      </p:sp>
      <p:sp>
        <p:nvSpPr>
          <p:cNvPr id="170" name="Mv"/>
          <p:cNvSpPr/>
          <p:nvPr/>
        </p:nvSpPr>
        <p:spPr>
          <a:xfrm>
            <a:off x="1840459" y="1885237"/>
            <a:ext cx="723749" cy="6477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Mv</a:t>
            </a:r>
          </a:p>
        </p:txBody>
      </p:sp>
      <p:sp>
        <p:nvSpPr>
          <p:cNvPr id="171" name="F"/>
          <p:cNvSpPr/>
          <p:nvPr/>
        </p:nvSpPr>
        <p:spPr>
          <a:xfrm>
            <a:off x="3903691" y="901214"/>
            <a:ext cx="1084886" cy="937448"/>
          </a:xfrm>
          <a:prstGeom prst="ellipse">
            <a:avLst/>
          </a:prstGeom>
          <a:blipFill>
            <a:blip r:embed="rId2"/>
          </a:blip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>
              <a:defRPr sz="2600"/>
            </a:lvl1pPr>
          </a:lstStyle>
          <a:p>
            <a:pPr/>
            <a:r>
              <a:t>F</a:t>
            </a:r>
          </a:p>
        </p:txBody>
      </p:sp>
      <p:sp>
        <p:nvSpPr>
          <p:cNvPr id="172" name="F"/>
          <p:cNvSpPr/>
          <p:nvPr/>
        </p:nvSpPr>
        <p:spPr>
          <a:xfrm>
            <a:off x="3912906" y="2088379"/>
            <a:ext cx="1066456" cy="1088933"/>
          </a:xfrm>
          <a:prstGeom prst="ellipse">
            <a:avLst/>
          </a:prstGeom>
          <a:blipFill>
            <a:blip r:embed="rId2"/>
          </a:blip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>
              <a:defRPr sz="2600"/>
            </a:lvl1pPr>
          </a:lstStyle>
          <a:p>
            <a:pPr/>
            <a:r>
              <a:t>F</a:t>
            </a:r>
          </a:p>
        </p:txBody>
      </p:sp>
      <p:sp>
        <p:nvSpPr>
          <p:cNvPr id="173" name="Fw"/>
          <p:cNvSpPr/>
          <p:nvPr/>
        </p:nvSpPr>
        <p:spPr>
          <a:xfrm>
            <a:off x="5959957" y="901214"/>
            <a:ext cx="1084886" cy="845300"/>
          </a:xfrm>
          <a:prstGeom prst="ellipse">
            <a:avLst/>
          </a:prstGeom>
          <a:blipFill>
            <a:blip r:embed="rId2"/>
          </a:blip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>
              <a:defRPr sz="2600"/>
            </a:lvl1pPr>
          </a:lstStyle>
          <a:p>
            <a:pPr/>
            <a:r>
              <a:t>Fw</a:t>
            </a:r>
          </a:p>
        </p:txBody>
      </p:sp>
      <p:sp>
        <p:nvSpPr>
          <p:cNvPr id="174" name="Fw"/>
          <p:cNvSpPr/>
          <p:nvPr/>
        </p:nvSpPr>
        <p:spPr>
          <a:xfrm>
            <a:off x="5992209" y="2104225"/>
            <a:ext cx="1020382" cy="1057241"/>
          </a:xfrm>
          <a:prstGeom prst="ellipse">
            <a:avLst/>
          </a:prstGeom>
          <a:blipFill>
            <a:blip r:embed="rId2"/>
          </a:blip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>
              <a:defRPr sz="2600"/>
            </a:lvl1pPr>
          </a:lstStyle>
          <a:p>
            <a:pPr/>
            <a:r>
              <a:t>Fw</a:t>
            </a:r>
          </a:p>
        </p:txBody>
      </p:sp>
      <p:sp>
        <p:nvSpPr>
          <p:cNvPr id="175" name="Oval"/>
          <p:cNvSpPr/>
          <p:nvPr/>
        </p:nvSpPr>
        <p:spPr>
          <a:xfrm>
            <a:off x="1074752" y="7018694"/>
            <a:ext cx="1324470" cy="1075265"/>
          </a:xfrm>
          <a:prstGeom prst="ellipse">
            <a:avLst/>
          </a:prstGeom>
          <a:blipFill>
            <a:blip r:embed="rId2"/>
          </a:blipFill>
          <a:ln w="12700">
            <a:miter lim="400000"/>
          </a:ln>
        </p:spPr>
        <p:txBody>
          <a:bodyPr lIns="50800" tIns="50800" rIns="50800" bIns="50800" anchor="ctr"/>
          <a:lstStyle/>
          <a:p>
            <a:pPr>
              <a:defRPr sz="2600"/>
            </a:pPr>
          </a:p>
        </p:txBody>
      </p:sp>
      <p:sp>
        <p:nvSpPr>
          <p:cNvPr id="176" name="F"/>
          <p:cNvSpPr/>
          <p:nvPr/>
        </p:nvSpPr>
        <p:spPr>
          <a:xfrm>
            <a:off x="3318552" y="6299536"/>
            <a:ext cx="1066456" cy="1149388"/>
          </a:xfrm>
          <a:prstGeom prst="ellipse">
            <a:avLst/>
          </a:prstGeom>
          <a:blipFill>
            <a:blip r:embed="rId2"/>
          </a:blip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>
              <a:defRPr sz="2600"/>
            </a:lvl1pPr>
          </a:lstStyle>
          <a:p>
            <a:pPr/>
            <a:r>
              <a:t>F</a:t>
            </a:r>
          </a:p>
        </p:txBody>
      </p:sp>
      <p:sp>
        <p:nvSpPr>
          <p:cNvPr id="177" name="F"/>
          <p:cNvSpPr/>
          <p:nvPr/>
        </p:nvSpPr>
        <p:spPr>
          <a:xfrm>
            <a:off x="3217207" y="8299144"/>
            <a:ext cx="1269146" cy="1001952"/>
          </a:xfrm>
          <a:prstGeom prst="ellipse">
            <a:avLst/>
          </a:prstGeom>
          <a:blipFill>
            <a:blip r:embed="rId2"/>
          </a:blip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>
              <a:defRPr sz="2600"/>
            </a:lvl1pPr>
          </a:lstStyle>
          <a:p>
            <a:pPr/>
            <a:r>
              <a:t>F</a:t>
            </a:r>
          </a:p>
        </p:txBody>
      </p:sp>
      <p:sp>
        <p:nvSpPr>
          <p:cNvPr id="178" name="M"/>
          <p:cNvSpPr/>
          <p:nvPr/>
        </p:nvSpPr>
        <p:spPr>
          <a:xfrm>
            <a:off x="6124454" y="6327180"/>
            <a:ext cx="1158604" cy="1094100"/>
          </a:xfrm>
          <a:prstGeom prst="ellipse">
            <a:avLst/>
          </a:prstGeom>
          <a:blipFill>
            <a:blip r:embed="rId2"/>
          </a:blip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>
              <a:defRPr sz="2600"/>
            </a:lvl1pPr>
          </a:lstStyle>
          <a:p>
            <a:pPr/>
            <a:r>
              <a:t>M</a:t>
            </a:r>
          </a:p>
        </p:txBody>
      </p:sp>
      <p:sp>
        <p:nvSpPr>
          <p:cNvPr id="179" name="M"/>
          <p:cNvSpPr/>
          <p:nvPr/>
        </p:nvSpPr>
        <p:spPr>
          <a:xfrm>
            <a:off x="6133669" y="8187500"/>
            <a:ext cx="1140174" cy="1225241"/>
          </a:xfrm>
          <a:prstGeom prst="ellipse">
            <a:avLst/>
          </a:prstGeom>
          <a:blipFill>
            <a:blip r:embed="rId2"/>
          </a:blip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>
              <a:defRPr sz="2600"/>
            </a:lvl1pPr>
          </a:lstStyle>
          <a:p>
            <a:pPr/>
            <a:r>
              <a:t>M</a:t>
            </a:r>
          </a:p>
        </p:txBody>
      </p:sp>
      <p:sp>
        <p:nvSpPr>
          <p:cNvPr id="180" name="Fw"/>
          <p:cNvSpPr/>
          <p:nvPr/>
        </p:nvSpPr>
        <p:spPr>
          <a:xfrm>
            <a:off x="7948982" y="6895532"/>
            <a:ext cx="1107922" cy="1321590"/>
          </a:xfrm>
          <a:prstGeom prst="ellipse">
            <a:avLst/>
          </a:prstGeom>
          <a:blipFill>
            <a:blip r:embed="rId2"/>
          </a:blip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>
              <a:defRPr sz="2600"/>
            </a:lvl1pPr>
          </a:lstStyle>
          <a:p>
            <a:pPr/>
            <a:r>
              <a:t>Fw</a:t>
            </a:r>
          </a:p>
        </p:txBody>
      </p:sp>
      <p:sp>
        <p:nvSpPr>
          <p:cNvPr id="181" name="M"/>
          <p:cNvSpPr/>
          <p:nvPr/>
        </p:nvSpPr>
        <p:spPr>
          <a:xfrm>
            <a:off x="4871244" y="7270458"/>
            <a:ext cx="974307" cy="1004832"/>
          </a:xfrm>
          <a:prstGeom prst="ellipse">
            <a:avLst/>
          </a:prstGeom>
          <a:blipFill>
            <a:blip r:embed="rId2"/>
          </a:blip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>
              <a:defRPr sz="2600"/>
            </a:lvl1pPr>
          </a:lstStyle>
          <a:p>
            <a:pPr/>
            <a:r>
              <a:t>M</a:t>
            </a:r>
          </a:p>
        </p:txBody>
      </p:sp>
      <p:sp>
        <p:nvSpPr>
          <p:cNvPr id="182" name="Mv"/>
          <p:cNvSpPr/>
          <p:nvPr/>
        </p:nvSpPr>
        <p:spPr>
          <a:xfrm>
            <a:off x="1375113" y="7232476"/>
            <a:ext cx="723748" cy="6477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/>
            <a:r>
              <a:t>Mv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" name="10680E65-EDA9-49C3-978D-D2484FFDB4E9-L0-001.jpeg" descr="10680E65-EDA9-49C3-978D-D2484FFDB4E9-L0-001.jpeg"/>
          <p:cNvPicPr>
            <a:picLocks noChangeAspect="1"/>
          </p:cNvPicPr>
          <p:nvPr>
            <p:ph type="pic" idx="13"/>
          </p:nvPr>
        </p:nvPicPr>
        <p:blipFill>
          <a:blip r:embed="rId2">
            <a:extLst/>
          </a:blip>
          <a:srcRect l="28237" t="0" r="28237" b="0"/>
          <a:stretch>
            <a:fillRect/>
          </a:stretch>
        </p:blipFill>
        <p:spPr>
          <a:prstGeom prst="rect">
            <a:avLst/>
          </a:prstGeom>
        </p:spPr>
      </p:pic>
      <p:sp>
        <p:nvSpPr>
          <p:cNvPr id="185" name="Motorik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Motorik</a:t>
            </a:r>
          </a:p>
        </p:txBody>
      </p:sp>
      <p:sp>
        <p:nvSpPr>
          <p:cNvPr id="186" name="Lekfulla moment…"/>
          <p:cNvSpPr/>
          <p:nvPr>
            <p:ph type="body" sz="half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Lekfulla moment</a:t>
            </a:r>
          </a:p>
          <a:p>
            <a:pPr/>
            <a:r>
              <a:t>Med och utan boll</a:t>
            </a:r>
          </a:p>
          <a:p>
            <a:pPr/>
            <a:r>
              <a:t>Reaktionsförmåga</a:t>
            </a:r>
          </a:p>
          <a:p>
            <a:pPr/>
            <a:r>
              <a:t>Kroppskontroll</a:t>
            </a:r>
          </a:p>
          <a:p>
            <a:pPr/>
            <a:r>
              <a:t>Styrka/ balans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8" name="379F129A-B1C6-4878-9CC6-255388E10E06-L0-001.jpeg" descr="379F129A-B1C6-4878-9CC6-255388E10E06-L0-001.jpeg"/>
          <p:cNvPicPr>
            <a:picLocks noChangeAspect="1"/>
          </p:cNvPicPr>
          <p:nvPr>
            <p:ph type="pic" idx="13"/>
          </p:nvPr>
        </p:nvPicPr>
        <p:blipFill>
          <a:blip r:embed="rId2">
            <a:extLst/>
          </a:blip>
          <a:srcRect l="19055" t="0" r="19055" b="0"/>
          <a:stretch>
            <a:fillRect/>
          </a:stretch>
        </p:blipFill>
        <p:spPr>
          <a:prstGeom prst="rect">
            <a:avLst/>
          </a:prstGeom>
        </p:spPr>
      </p:pic>
      <p:sp>
        <p:nvSpPr>
          <p:cNvPr id="189" name="Grillkväll tis 16 maj…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defTabSz="315468">
              <a:defRPr sz="4320"/>
            </a:pPr>
            <a:r>
              <a:t>Grillkväll tis 16 maj</a:t>
            </a:r>
          </a:p>
          <a:p>
            <a:pPr defTabSz="315468">
              <a:defRPr sz="4320"/>
            </a:pPr>
            <a:r>
              <a:t>Kl 17.00</a:t>
            </a:r>
          </a:p>
        </p:txBody>
      </p:sp>
      <p:sp>
        <p:nvSpPr>
          <p:cNvPr id="190" name="Lomsjön föräldrar och barn"/>
          <p:cNvSpPr/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Lomsjön föräldrar och barn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Träningsupplägg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Träningsupplägg</a:t>
            </a:r>
          </a:p>
        </p:txBody>
      </p:sp>
      <p:sp>
        <p:nvSpPr>
          <p:cNvPr id="124" name="Samling 15 min innan träningsstart…"/>
          <p:cNvSpPr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marL="377825" indent="-377825" defTabSz="496570">
              <a:spcBef>
                <a:spcPts val="3500"/>
              </a:spcBef>
              <a:defRPr sz="3230"/>
            </a:pPr>
            <a:r>
              <a:t>Samling 15 min innan träningsstart</a:t>
            </a:r>
          </a:p>
          <a:p>
            <a:pPr marL="377825" indent="-377825" defTabSz="496570">
              <a:spcBef>
                <a:spcPts val="3500"/>
              </a:spcBef>
              <a:defRPr sz="3230"/>
            </a:pPr>
            <a:r>
              <a:t>Träningstid 70 min</a:t>
            </a:r>
          </a:p>
          <a:p>
            <a:pPr marL="377825" indent="-377825" defTabSz="496570">
              <a:spcBef>
                <a:spcPts val="3500"/>
              </a:spcBef>
              <a:defRPr sz="3230"/>
            </a:pPr>
            <a:r>
              <a:t>10 min uppv. utanför plan</a:t>
            </a:r>
          </a:p>
          <a:p>
            <a:pPr marL="377825" indent="-377825" defTabSz="496570">
              <a:spcBef>
                <a:spcPts val="3500"/>
              </a:spcBef>
              <a:defRPr sz="3230"/>
            </a:pPr>
            <a:r>
              <a:t>60 min träning, indelad i tre grupper</a:t>
            </a:r>
          </a:p>
          <a:p>
            <a:pPr marL="377825" indent="-377825" defTabSz="496570">
              <a:spcBef>
                <a:spcPts val="3500"/>
              </a:spcBef>
              <a:defRPr sz="3230"/>
            </a:pPr>
            <a:r>
              <a:t>3 stationer ca 18 min/ station</a:t>
            </a:r>
          </a:p>
          <a:p>
            <a:pPr marL="377825" indent="-377825" defTabSz="496570">
              <a:spcBef>
                <a:spcPts val="3500"/>
              </a:spcBef>
              <a:defRPr sz="3230"/>
            </a:pPr>
            <a:r>
              <a:t>Återsamling i slutet av träningen</a:t>
            </a:r>
          </a:p>
          <a:p>
            <a:pPr marL="377825" indent="-377825" defTabSz="496570">
              <a:spcBef>
                <a:spcPts val="3500"/>
              </a:spcBef>
              <a:defRPr sz="3230"/>
            </a:pPr>
            <a:r>
              <a:t>Ta med en positiv tanke hem från träningen.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Förhållande träning till match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>
            <a:lvl1pPr>
              <a:defRPr sz="6000"/>
            </a:lvl1pPr>
          </a:lstStyle>
          <a:p>
            <a:pPr/>
            <a:r>
              <a:t>Förhållande träning till match</a:t>
            </a:r>
          </a:p>
        </p:txBody>
      </p:sp>
      <p:sp>
        <p:nvSpPr>
          <p:cNvPr id="127" name="Träna dubbelt så mycket som du spelar match…"/>
          <p:cNvSpPr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marL="315594" indent="-315594" defTabSz="414781">
              <a:spcBef>
                <a:spcPts val="2900"/>
              </a:spcBef>
              <a:defRPr sz="2698"/>
            </a:pPr>
            <a:r>
              <a:t>Träna dubbelt så mycket som du spelar match</a:t>
            </a:r>
          </a:p>
          <a:p>
            <a:pPr marL="315594" indent="-315594" defTabSz="414781">
              <a:spcBef>
                <a:spcPts val="2900"/>
              </a:spcBef>
              <a:defRPr sz="2698"/>
            </a:pPr>
            <a:r>
              <a:t>I enlighet med föreningens stadgar</a:t>
            </a:r>
          </a:p>
          <a:p>
            <a:pPr marL="315594" indent="-315594" defTabSz="414781">
              <a:spcBef>
                <a:spcPts val="2900"/>
              </a:spcBef>
              <a:defRPr sz="2698"/>
            </a:pPr>
            <a:r>
              <a:t>Den sociala samvaron i laget, Sammanhållning!</a:t>
            </a:r>
          </a:p>
          <a:p>
            <a:pPr marL="315594" indent="-315594" defTabSz="414781">
              <a:spcBef>
                <a:spcPts val="2900"/>
              </a:spcBef>
              <a:defRPr sz="2698"/>
            </a:pPr>
            <a:r>
              <a:t>Ur skadesynpunkt är det uppbyggnad och förberedande träning viktig.</a:t>
            </a:r>
          </a:p>
          <a:p>
            <a:pPr marL="315594" indent="-315594" defTabSz="414781">
              <a:spcBef>
                <a:spcPts val="2900"/>
              </a:spcBef>
              <a:defRPr sz="2698"/>
            </a:pPr>
            <a:r>
              <a:t>På träning ges du möjlighet att utvecklas som spelare och lagkamrat.</a:t>
            </a:r>
          </a:p>
          <a:p>
            <a:pPr marL="315594" indent="-315594" defTabSz="414781">
              <a:spcBef>
                <a:spcPts val="2900"/>
              </a:spcBef>
              <a:defRPr sz="2698"/>
            </a:pPr>
            <a:r>
              <a:t>Kallelse till match ska alltid besvaras med Ja eller Nej</a:t>
            </a:r>
          </a:p>
          <a:p>
            <a:pPr marL="315594" indent="-315594" defTabSz="414781">
              <a:spcBef>
                <a:spcPts val="2900"/>
              </a:spcBef>
              <a:defRPr sz="2698"/>
            </a:pPr>
            <a:r>
              <a:t>Vid förhinder att delta på match efter att svarat Ja, skall förälder kontakta ansvarig ledare så fort som möjligt.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9" name="Tabell"/>
          <p:cNvGraphicFramePr/>
          <p:nvPr/>
        </p:nvGraphicFramePr>
        <p:xfrm>
          <a:off x="1276350" y="1460645"/>
          <a:ext cx="10464800" cy="7213601"/>
        </p:xfrm>
        <a:graphic xmlns:a="http://schemas.openxmlformats.org/drawingml/2006/main">
          <a:graphicData uri="http://schemas.openxmlformats.org/drawingml/2006/table">
            <a:tbl>
              <a:tblPr firstCol="1" firstRow="1" lastCol="0" lastRow="0" bandCol="0" bandRow="0" rtl="0">
                <a:tableStyleId>{4C3C2611-4C71-4FC5-86AE-919BDF0F9419}</a:tableStyleId>
              </a:tblPr>
              <a:tblGrid>
                <a:gridCol w="2090420"/>
                <a:gridCol w="2090420"/>
                <a:gridCol w="2090420"/>
                <a:gridCol w="2090420"/>
                <a:gridCol w="2090420"/>
              </a:tblGrid>
              <a:tr h="800100">
                <a:tc>
                  <a:txBody>
                    <a:bodyPr/>
                    <a:lstStyle/>
                    <a:p>
                      <a:pPr defTabSz="91440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sz="2800">
                          <a:solidFill>
                            <a:srgbClr val="FFFFFF"/>
                          </a:solidFill>
                        </a:rPr>
                        <a:t>Vecka</a:t>
                      </a:r>
                    </a:p>
                  </a:txBody>
                  <a:tcPr marL="50800" marR="50800" marT="50800" marB="50800" anchor="ctr" anchorCtr="0" horzOverflow="overflow">
                    <a:lnL w="12700">
                      <a:solidFill>
                        <a:srgbClr val="D6D6D6"/>
                      </a:solidFill>
                      <a:miter lim="400000"/>
                    </a:lnL>
                  </a:tcPr>
                </a:tc>
                <a:tc>
                  <a:txBody>
                    <a:bodyPr/>
                    <a:lstStyle/>
                    <a:p>
                      <a:pPr defTabSz="91440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sz="2800">
                          <a:solidFill>
                            <a:srgbClr val="FFFFFF"/>
                          </a:solidFill>
                        </a:rPr>
                        <a:t>Uppv.</a:t>
                      </a:r>
                    </a:p>
                  </a:txBody>
                  <a:tcPr marL="50800" marR="50800" marT="50800" marB="50800" anchor="ctr" anchorCtr="0" horzOverflow="overflow"/>
                </a:tc>
                <a:tc>
                  <a:txBody>
                    <a:bodyPr/>
                    <a:lstStyle/>
                    <a:p>
                      <a:pPr defTabSz="91440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sz="2800">
                          <a:solidFill>
                            <a:srgbClr val="FFFFFF"/>
                          </a:solidFill>
                        </a:rPr>
                        <a:t>Passning</a:t>
                      </a:r>
                    </a:p>
                  </a:txBody>
                  <a:tcPr marL="50800" marR="50800" marT="50800" marB="50800" anchor="ctr" anchorCtr="0" horzOverflow="overflow"/>
                </a:tc>
                <a:tc>
                  <a:txBody>
                    <a:bodyPr/>
                    <a:lstStyle/>
                    <a:p>
                      <a:pPr defTabSz="91440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sz="2800">
                          <a:solidFill>
                            <a:srgbClr val="FFFFFF"/>
                          </a:solidFill>
                        </a:rPr>
                        <a:t>Fokus</a:t>
                      </a:r>
                    </a:p>
                  </a:txBody>
                  <a:tcPr marL="50800" marR="50800" marT="50800" marB="50800" anchor="ctr" anchorCtr="0" horzOverflow="overflow"/>
                </a:tc>
                <a:tc>
                  <a:txBody>
                    <a:bodyPr/>
                    <a:lstStyle/>
                    <a:p>
                      <a:pPr defTabSz="91440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sz="2800">
                          <a:solidFill>
                            <a:srgbClr val="FFFFFF"/>
                          </a:solidFill>
                        </a:rPr>
                        <a:t>Motorik</a:t>
                      </a:r>
                    </a:p>
                  </a:txBody>
                  <a:tcPr marL="50800" marR="50800" marT="50800" marB="50800" anchor="ctr" anchorCtr="0" horzOverflow="overflow">
                    <a:lnR w="12700">
                      <a:solidFill>
                        <a:srgbClr val="D6D6D6"/>
                      </a:solidFill>
                      <a:miter lim="400000"/>
                    </a:lnR>
                  </a:tcPr>
                </a:tc>
              </a:tr>
              <a:tr h="800100">
                <a:tc>
                  <a:txBody>
                    <a:bodyPr/>
                    <a:lstStyle/>
                    <a:p>
                      <a:pPr defTabSz="91440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sz="2800">
                          <a:solidFill>
                            <a:srgbClr val="FFFFFF"/>
                          </a:solidFill>
                        </a:rPr>
                        <a:t>19-20</a:t>
                      </a:r>
                    </a:p>
                  </a:txBody>
                  <a:tcPr marL="50800" marR="50800" marT="50800" marB="50800" anchor="ctr" anchorCtr="0" horzOverflow="overflow"/>
                </a:tc>
                <a:tc>
                  <a:txBody>
                    <a:bodyPr/>
                    <a:lstStyle/>
                    <a:p>
                      <a:pPr defTabSz="91440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sz="2800">
                          <a:solidFill>
                            <a:srgbClr val="FFFFFF"/>
                          </a:solidFill>
                        </a:rPr>
                        <a:t>Knäkontroll</a:t>
                      </a:r>
                    </a:p>
                  </a:txBody>
                  <a:tcPr marL="50800" marR="50800" marT="50800" marB="50800" anchor="ctr" anchorCtr="0" horzOverflow="overflow"/>
                </a:tc>
                <a:tc>
                  <a:txBody>
                    <a:bodyPr/>
                    <a:lstStyle/>
                    <a:p>
                      <a:pPr defTabSz="91440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sz="2800">
                          <a:solidFill>
                            <a:srgbClr val="FFFFFF"/>
                          </a:solidFill>
                        </a:rPr>
                        <a:t>Cirkel
</a:t>
                      </a:r>
                    </a:p>
                  </a:txBody>
                  <a:tcPr marL="50800" marR="50800" marT="50800" marB="50800" anchor="ctr" anchorCtr="0" horzOverflow="overflow"/>
                </a:tc>
                <a:tc>
                  <a:txBody>
                    <a:bodyPr/>
                    <a:lstStyle/>
                    <a:p>
                      <a:pPr defTabSz="91440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sz="2000">
                          <a:solidFill>
                            <a:srgbClr val="FFFFFF"/>
                          </a:solidFill>
                        </a:rPr>
                        <a:t>Tillslag/ mottagning</a:t>
                      </a:r>
                    </a:p>
                  </a:txBody>
                  <a:tcPr marL="50800" marR="50800" marT="50800" marB="50800" anchor="ctr" anchorCtr="0" horzOverflow="overflow"/>
                </a:tc>
                <a:tc>
                  <a:txBody>
                    <a:bodyPr/>
                    <a:lstStyle/>
                    <a:p>
                      <a:pPr defTabSz="91440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sz="2000">
                          <a:solidFill>
                            <a:srgbClr val="FFFFFF"/>
                          </a:solidFill>
                        </a:rPr>
                        <a:t>Djurstaffet</a:t>
                      </a:r>
                    </a:p>
                  </a:txBody>
                  <a:tcPr marL="50800" marR="50800" marT="50800" marB="50800" anchor="ctr" anchorCtr="0" horzOverflow="overflow">
                    <a:lnR w="12700">
                      <a:solidFill>
                        <a:srgbClr val="D6D6D6"/>
                      </a:solidFill>
                      <a:miter lim="400000"/>
                    </a:lnR>
                  </a:tcPr>
                </a:tc>
              </a:tr>
              <a:tr h="800100">
                <a:tc>
                  <a:txBody>
                    <a:bodyPr/>
                    <a:lstStyle/>
                    <a:p>
                      <a:pPr defTabSz="91440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sz="2800">
                          <a:solidFill>
                            <a:srgbClr val="FFFFFF"/>
                          </a:solidFill>
                        </a:rPr>
                        <a:t>21-22</a:t>
                      </a:r>
                    </a:p>
                  </a:txBody>
                  <a:tcPr marL="50800" marR="50800" marT="50800" marB="50800" anchor="ctr" anchorCtr="0" horzOverflow="overflow"/>
                </a:tc>
                <a:tc>
                  <a:txBody>
                    <a:bodyPr/>
                    <a:lstStyle/>
                    <a:p>
                      <a:pPr defTabSz="91440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sz="2800">
                          <a:solidFill>
                            <a:srgbClr val="FFFFFF"/>
                          </a:solidFill>
                        </a:rPr>
                        <a:t>Knäkontroll</a:t>
                      </a:r>
                    </a:p>
                  </a:txBody>
                  <a:tcPr marL="50800" marR="50800" marT="50800" marB="50800" anchor="ctr" anchorCtr="0" horzOverflow="overflow"/>
                </a:tc>
                <a:tc>
                  <a:txBody>
                    <a:bodyPr/>
                    <a:lstStyle/>
                    <a:p>
                      <a:pPr defTabSz="91440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sz="2300">
                          <a:solidFill>
                            <a:srgbClr val="FFFFFF"/>
                          </a:solidFill>
                        </a:rPr>
                        <a:t>Uppspel</a:t>
                      </a:r>
                    </a:p>
                  </a:txBody>
                  <a:tcPr marL="50800" marR="50800" marT="50800" marB="50800" anchor="ctr" anchorCtr="0" horzOverflow="overflow"/>
                </a:tc>
                <a:tc>
                  <a:txBody>
                    <a:bodyPr/>
                    <a:lstStyle/>
                    <a:p>
                      <a:pPr defTabSz="91440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sz="2000">
                          <a:solidFill>
                            <a:srgbClr val="FFFFFF"/>
                          </a:solidFill>
                        </a:rPr>
                        <a:t>Rörelse/ kommandoord
</a:t>
                      </a:r>
                    </a:p>
                  </a:txBody>
                  <a:tcPr marL="50800" marR="50800" marT="50800" marB="50800" anchor="ctr" anchorCtr="0" horzOverflow="overflow"/>
                </a:tc>
                <a:tc>
                  <a:txBody>
                    <a:bodyPr/>
                    <a:lstStyle/>
                    <a:p>
                      <a:pPr defTabSz="91440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sz="2000">
                          <a:solidFill>
                            <a:srgbClr val="FFFFFF"/>
                          </a:solidFill>
                        </a:rPr>
                        <a:t>Hinderbana</a:t>
                      </a:r>
                    </a:p>
                  </a:txBody>
                  <a:tcPr marL="50800" marR="50800" marT="50800" marB="50800" anchor="ctr" anchorCtr="0" horzOverflow="overflow">
                    <a:lnR w="12700">
                      <a:solidFill>
                        <a:srgbClr val="D6D6D6"/>
                      </a:solidFill>
                      <a:miter lim="400000"/>
                    </a:lnR>
                  </a:tcPr>
                </a:tc>
              </a:tr>
              <a:tr h="800100">
                <a:tc>
                  <a:txBody>
                    <a:bodyPr/>
                    <a:lstStyle/>
                    <a:p>
                      <a:pPr defTabSz="91440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sz="2800">
                          <a:solidFill>
                            <a:srgbClr val="FFFFFF"/>
                          </a:solidFill>
                        </a:rPr>
                        <a:t>23-24</a:t>
                      </a:r>
                    </a:p>
                  </a:txBody>
                  <a:tcPr marL="50800" marR="50800" marT="50800" marB="50800" anchor="ctr" anchorCtr="0" horzOverflow="overflow"/>
                </a:tc>
                <a:tc>
                  <a:txBody>
                    <a:bodyPr/>
                    <a:lstStyle/>
                    <a:p>
                      <a:pPr defTabSz="91440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sz="2800">
                          <a:solidFill>
                            <a:srgbClr val="FFFFFF"/>
                          </a:solidFill>
                        </a:rPr>
                        <a:t>Knäkontroll</a:t>
                      </a:r>
                    </a:p>
                  </a:txBody>
                  <a:tcPr marL="50800" marR="50800" marT="50800" marB="50800" anchor="ctr" anchorCtr="0" horzOverflow="overflow"/>
                </a:tc>
                <a:tc>
                  <a:txBody>
                    <a:bodyPr/>
                    <a:lstStyle/>
                    <a:p>
                      <a:pPr defTabSz="914400">
                        <a:defRPr sz="1900"/>
                      </a:pPr>
                      <a:r>
                        <a:t>V</a:t>
                      </a:r>
                      <a:r>
                        <a:rPr sz="2100"/>
                        <a:t>ägg med långt pass</a:t>
                      </a:r>
                    </a:p>
                  </a:txBody>
                  <a:tcPr marL="50800" marR="50800" marT="50800" marB="50800" anchor="ctr" anchorCtr="0" horzOverflow="overflow"/>
                </a:tc>
                <a:tc>
                  <a:txBody>
                    <a:bodyPr/>
                    <a:lstStyle/>
                    <a:p>
                      <a:pPr defTabSz="91440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sz="2800">
                          <a:solidFill>
                            <a:srgbClr val="FFFFFF"/>
                          </a:solidFill>
                        </a:rPr>
                        <a:t>Rörelse</a:t>
                      </a:r>
                    </a:p>
                  </a:txBody>
                  <a:tcPr marL="50800" marR="50800" marT="50800" marB="50800" anchor="ctr" anchorCtr="0" horzOverflow="overflow"/>
                </a:tc>
                <a:tc>
                  <a:txBody>
                    <a:bodyPr/>
                    <a:lstStyle/>
                    <a:p>
                      <a:pPr defTabSz="914400">
                        <a:defRPr sz="2800"/>
                      </a:pPr>
                    </a:p>
                  </a:txBody>
                  <a:tcPr marL="50800" marR="50800" marT="50800" marB="50800" anchor="ctr" anchorCtr="0" horzOverflow="overflow">
                    <a:lnR w="12700">
                      <a:solidFill>
                        <a:srgbClr val="D6D6D6"/>
                      </a:solidFill>
                      <a:miter lim="400000"/>
                    </a:lnR>
                  </a:tcPr>
                </a:tc>
              </a:tr>
              <a:tr h="800100">
                <a:tc>
                  <a:txBody>
                    <a:bodyPr/>
                    <a:lstStyle/>
                    <a:p>
                      <a:pPr defTabSz="91440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sz="2800">
                          <a:solidFill>
                            <a:srgbClr val="FFFFFF"/>
                          </a:solidFill>
                        </a:rPr>
                        <a:t>25-26</a:t>
                      </a:r>
                    </a:p>
                  </a:txBody>
                  <a:tcPr marL="50800" marR="50800" marT="50800" marB="50800" anchor="ctr" anchorCtr="0" horzOverflow="overflow"/>
                </a:tc>
                <a:tc>
                  <a:txBody>
                    <a:bodyPr/>
                    <a:lstStyle/>
                    <a:p>
                      <a:pPr defTabSz="91440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sz="2800">
                          <a:solidFill>
                            <a:srgbClr val="FFFFFF"/>
                          </a:solidFill>
                        </a:rPr>
                        <a:t>Knäkontroll</a:t>
                      </a:r>
                    </a:p>
                  </a:txBody>
                  <a:tcPr marL="50800" marR="50800" marT="50800" marB="50800" anchor="ctr" anchorCtr="0" horzOverflow="overflow"/>
                </a:tc>
                <a:tc>
                  <a:txBody>
                    <a:bodyPr/>
                    <a:lstStyle/>
                    <a:p>
                      <a:pPr defTabSz="91440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sz="2800">
                          <a:solidFill>
                            <a:srgbClr val="FFFFFF"/>
                          </a:solidFill>
                        </a:rPr>
                        <a:t>Cirkel</a:t>
                      </a:r>
                    </a:p>
                  </a:txBody>
                  <a:tcPr marL="50800" marR="50800" marT="50800" marB="50800" anchor="ctr" anchorCtr="0" horzOverflow="overflow"/>
                </a:tc>
                <a:tc>
                  <a:txBody>
                    <a:bodyPr/>
                    <a:lstStyle/>
                    <a:p>
                      <a:pPr defTabSz="91440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sz="2000">
                          <a:solidFill>
                            <a:srgbClr val="FFFFFF"/>
                          </a:solidFill>
                        </a:rPr>
                        <a:t>Tillslag/ mottagning</a:t>
                      </a:r>
                    </a:p>
                  </a:txBody>
                  <a:tcPr marL="50800" marR="50800" marT="50800" marB="50800" anchor="ctr" anchorCtr="0" horzOverflow="overflow"/>
                </a:tc>
                <a:tc>
                  <a:txBody>
                    <a:bodyPr/>
                    <a:lstStyle/>
                    <a:p>
                      <a:pPr defTabSz="914400">
                        <a:defRPr sz="2800"/>
                      </a:pPr>
                    </a:p>
                  </a:txBody>
                  <a:tcPr marL="50800" marR="50800" marT="50800" marB="50800" anchor="ctr" anchorCtr="0" horzOverflow="overflow">
                    <a:lnR w="12700">
                      <a:solidFill>
                        <a:srgbClr val="D6D6D6"/>
                      </a:solidFill>
                      <a:miter lim="400000"/>
                    </a:lnR>
                  </a:tcPr>
                </a:tc>
              </a:tr>
              <a:tr h="800100">
                <a:tc>
                  <a:txBody>
                    <a:bodyPr/>
                    <a:lstStyle/>
                    <a:p>
                      <a:pPr defTabSz="91440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sz="2800">
                          <a:solidFill>
                            <a:srgbClr val="FFFFFF"/>
                          </a:solidFill>
                        </a:rPr>
                        <a:t>L</a:t>
                      </a:r>
                    </a:p>
                  </a:txBody>
                  <a:tcPr marL="50800" marR="50800" marT="50800" marB="50800" anchor="ctr" anchorCtr="0" horzOverflow="overflow"/>
                </a:tc>
                <a:tc>
                  <a:txBody>
                    <a:bodyPr/>
                    <a:lstStyle/>
                    <a:p>
                      <a:pPr defTabSz="91440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sz="2800">
                          <a:solidFill>
                            <a:srgbClr val="FFFFFF"/>
                          </a:solidFill>
                        </a:rPr>
                        <a:t>E</a:t>
                      </a:r>
                    </a:p>
                  </a:txBody>
                  <a:tcPr marL="50800" marR="50800" marT="50800" marB="50800" anchor="ctr" anchorCtr="0" horzOverflow="overflow"/>
                </a:tc>
                <a:tc>
                  <a:txBody>
                    <a:bodyPr/>
                    <a:lstStyle/>
                    <a:p>
                      <a:pPr defTabSz="91440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sz="2800">
                          <a:solidFill>
                            <a:srgbClr val="FFFFFF"/>
                          </a:solidFill>
                        </a:rPr>
                        <a:t>D</a:t>
                      </a:r>
                    </a:p>
                  </a:txBody>
                  <a:tcPr marL="50800" marR="50800" marT="50800" marB="50800" anchor="ctr" anchorCtr="0" horzOverflow="overflow"/>
                </a:tc>
                <a:tc>
                  <a:txBody>
                    <a:bodyPr/>
                    <a:lstStyle/>
                    <a:p>
                      <a:pPr defTabSz="91440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sz="2800">
                          <a:solidFill>
                            <a:srgbClr val="FFFFFF"/>
                          </a:solidFill>
                        </a:rPr>
                        <a:t>I</a:t>
                      </a:r>
                    </a:p>
                  </a:txBody>
                  <a:tcPr marL="50800" marR="50800" marT="50800" marB="50800" anchor="ctr" anchorCtr="0" horzOverflow="overflow"/>
                </a:tc>
                <a:tc>
                  <a:txBody>
                    <a:bodyPr/>
                    <a:lstStyle/>
                    <a:p>
                      <a:pPr defTabSz="91440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sz="2800">
                          <a:solidFill>
                            <a:srgbClr val="FFFFFF"/>
                          </a:solidFill>
                        </a:rPr>
                        <a:t>G</a:t>
                      </a:r>
                    </a:p>
                  </a:txBody>
                  <a:tcPr marL="50800" marR="50800" marT="50800" marB="50800" anchor="ctr" anchorCtr="0" horzOverflow="overflow">
                    <a:lnR w="12700">
                      <a:solidFill>
                        <a:srgbClr val="D6D6D6"/>
                      </a:solidFill>
                      <a:miter lim="400000"/>
                    </a:lnR>
                  </a:tcPr>
                </a:tc>
              </a:tr>
              <a:tr h="800100">
                <a:tc>
                  <a:txBody>
                    <a:bodyPr/>
                    <a:lstStyle/>
                    <a:p>
                      <a:pPr defTabSz="91440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sz="2800">
                          <a:solidFill>
                            <a:srgbClr val="FFFFFF"/>
                          </a:solidFill>
                        </a:rPr>
                        <a:t>32-33</a:t>
                      </a:r>
                    </a:p>
                  </a:txBody>
                  <a:tcPr marL="50800" marR="50800" marT="50800" marB="50800" anchor="ctr" anchorCtr="0" horzOverflow="overflow"/>
                </a:tc>
                <a:tc>
                  <a:txBody>
                    <a:bodyPr/>
                    <a:lstStyle/>
                    <a:p>
                      <a:pPr defTabSz="91440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sz="2800">
                          <a:solidFill>
                            <a:srgbClr val="FFFFFF"/>
                          </a:solidFill>
                        </a:rPr>
                        <a:t>Knäkontroll
</a:t>
                      </a:r>
                    </a:p>
                  </a:txBody>
                  <a:tcPr marL="50800" marR="50800" marT="50800" marB="50800" anchor="ctr" anchorCtr="0" horzOverflow="overflow"/>
                </a:tc>
                <a:tc>
                  <a:txBody>
                    <a:bodyPr/>
                    <a:lstStyle/>
                    <a:p>
                      <a:pPr defTabSz="91440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sz="2800">
                          <a:solidFill>
                            <a:srgbClr val="FFFFFF"/>
                          </a:solidFill>
                        </a:rPr>
                        <a:t>Uppspel</a:t>
                      </a:r>
                    </a:p>
                  </a:txBody>
                  <a:tcPr marL="50800" marR="50800" marT="50800" marB="50800" anchor="ctr" anchorCtr="0" horzOverflow="overflow"/>
                </a:tc>
                <a:tc>
                  <a:txBody>
                    <a:bodyPr/>
                    <a:lstStyle/>
                    <a:p>
                      <a:pPr defTabSz="91440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sz="2000">
                          <a:solidFill>
                            <a:srgbClr val="FFFFFF"/>
                          </a:solidFill>
                        </a:rPr>
                        <a:t>Rörelse/ kommandoord
</a:t>
                      </a:r>
                    </a:p>
                  </a:txBody>
                  <a:tcPr marL="50800" marR="50800" marT="50800" marB="50800" anchor="ctr" anchorCtr="0" horzOverflow="overflow"/>
                </a:tc>
                <a:tc>
                  <a:txBody>
                    <a:bodyPr/>
                    <a:lstStyle/>
                    <a:p>
                      <a:pPr defTabSz="914400">
                        <a:defRPr sz="2800"/>
                      </a:pPr>
                    </a:p>
                  </a:txBody>
                  <a:tcPr marL="50800" marR="50800" marT="50800" marB="50800" anchor="ctr" anchorCtr="0" horzOverflow="overflow">
                    <a:lnR w="12700">
                      <a:solidFill>
                        <a:srgbClr val="D6D6D6"/>
                      </a:solidFill>
                      <a:miter lim="400000"/>
                    </a:lnR>
                  </a:tcPr>
                </a:tc>
              </a:tr>
              <a:tr h="800100">
                <a:tc>
                  <a:txBody>
                    <a:bodyPr/>
                    <a:lstStyle/>
                    <a:p>
                      <a:pPr defTabSz="91440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sz="2800">
                          <a:solidFill>
                            <a:srgbClr val="FFFFFF"/>
                          </a:solidFill>
                        </a:rPr>
                        <a:t>34-35</a:t>
                      </a:r>
                    </a:p>
                  </a:txBody>
                  <a:tcPr marL="50800" marR="50800" marT="50800" marB="50800" anchor="ctr" anchorCtr="0" horzOverflow="overflow"/>
                </a:tc>
                <a:tc>
                  <a:txBody>
                    <a:bodyPr/>
                    <a:lstStyle/>
                    <a:p>
                      <a:pPr defTabSz="91440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sz="2800">
                          <a:solidFill>
                            <a:srgbClr val="FFFFFF"/>
                          </a:solidFill>
                        </a:rPr>
                        <a:t>Knäkontroll</a:t>
                      </a:r>
                    </a:p>
                  </a:txBody>
                  <a:tcPr marL="50800" marR="50800" marT="50800" marB="50800" anchor="ctr" anchorCtr="0" horzOverflow="overflow"/>
                </a:tc>
                <a:tc>
                  <a:txBody>
                    <a:bodyPr/>
                    <a:lstStyle/>
                    <a:p>
                      <a:pPr defTabSz="91440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sz="2000">
                          <a:solidFill>
                            <a:srgbClr val="FFFFFF"/>
                          </a:solidFill>
                        </a:rPr>
                        <a:t>Vägg med långt pass</a:t>
                      </a:r>
                    </a:p>
                  </a:txBody>
                  <a:tcPr marL="50800" marR="50800" marT="50800" marB="50800" anchor="ctr" anchorCtr="0" horzOverflow="overflow"/>
                </a:tc>
                <a:tc>
                  <a:txBody>
                    <a:bodyPr/>
                    <a:lstStyle/>
                    <a:p>
                      <a:pPr defTabSz="91440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sz="2800">
                          <a:solidFill>
                            <a:srgbClr val="FFFFFF"/>
                          </a:solidFill>
                        </a:rPr>
                        <a:t>Rörelse</a:t>
                      </a:r>
                    </a:p>
                  </a:txBody>
                  <a:tcPr marL="50800" marR="50800" marT="50800" marB="50800" anchor="ctr" anchorCtr="0" horzOverflow="overflow"/>
                </a:tc>
                <a:tc>
                  <a:txBody>
                    <a:bodyPr/>
                    <a:lstStyle/>
                    <a:p>
                      <a:pPr defTabSz="914400">
                        <a:defRPr sz="2800"/>
                      </a:pPr>
                    </a:p>
                  </a:txBody>
                  <a:tcPr marL="50800" marR="50800" marT="50800" marB="50800" anchor="ctr" anchorCtr="0" horzOverflow="overflow">
                    <a:lnR w="12700">
                      <a:solidFill>
                        <a:srgbClr val="D6D6D6"/>
                      </a:solidFill>
                      <a:miter lim="400000"/>
                    </a:lnR>
                  </a:tcPr>
                </a:tc>
              </a:tr>
              <a:tr h="800100">
                <a:tc>
                  <a:txBody>
                    <a:bodyPr/>
                    <a:lstStyle/>
                    <a:p>
                      <a:pPr defTabSz="91440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sz="2800">
                          <a:solidFill>
                            <a:srgbClr val="FFFFFF"/>
                          </a:solidFill>
                        </a:rPr>
                        <a:t>36-37</a:t>
                      </a:r>
                    </a:p>
                  </a:txBody>
                  <a:tcPr marL="50800" marR="50800" marT="50800" marB="50800" anchor="ctr" anchorCtr="0" horzOverflow="overflow">
                    <a:lnB w="12700">
                      <a:solidFill>
                        <a:srgbClr val="D6D6D6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defTabSz="91440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sz="2800">
                          <a:solidFill>
                            <a:srgbClr val="FFFFFF"/>
                          </a:solidFill>
                        </a:rPr>
                        <a:t>Knäkontroll</a:t>
                      </a:r>
                    </a:p>
                  </a:txBody>
                  <a:tcPr marL="50800" marR="50800" marT="50800" marB="50800" anchor="ctr" anchorCtr="0" horzOverflow="overflow">
                    <a:lnB w="12700">
                      <a:solidFill>
                        <a:srgbClr val="D6D6D6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defTabSz="91440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sz="2800">
                          <a:solidFill>
                            <a:srgbClr val="FFFFFF"/>
                          </a:solidFill>
                        </a:rPr>
                        <a:t>Cirkel</a:t>
                      </a:r>
                    </a:p>
                  </a:txBody>
                  <a:tcPr marL="50800" marR="50800" marT="50800" marB="50800" anchor="ctr" anchorCtr="0" horzOverflow="overflow">
                    <a:lnB w="12700">
                      <a:solidFill>
                        <a:srgbClr val="D6D6D6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defTabSz="914400">
                        <a:defRPr>
                          <a:solidFill>
                            <a:srgbClr val="000000"/>
                          </a:solidFill>
                        </a:defRPr>
                      </a:pPr>
                      <a:r>
                        <a:rPr sz="2000">
                          <a:solidFill>
                            <a:srgbClr val="FFFFFF"/>
                          </a:solidFill>
                        </a:rPr>
                        <a:t>Tillslag/mottagning</a:t>
                      </a:r>
                    </a:p>
                  </a:txBody>
                  <a:tcPr marL="50800" marR="50800" marT="50800" marB="50800" anchor="ctr" anchorCtr="0" horzOverflow="overflow">
                    <a:lnB w="12700">
                      <a:solidFill>
                        <a:srgbClr val="D6D6D6"/>
                      </a:solidFill>
                      <a:miter lim="400000"/>
                    </a:lnB>
                  </a:tcPr>
                </a:tc>
                <a:tc>
                  <a:txBody>
                    <a:bodyPr/>
                    <a:lstStyle/>
                    <a:p>
                      <a:pPr defTabSz="914400">
                        <a:defRPr sz="2800"/>
                      </a:pPr>
                    </a:p>
                  </a:txBody>
                  <a:tcPr marL="50800" marR="50800" marT="50800" marB="50800" anchor="ctr" anchorCtr="0" horzOverflow="overflow">
                    <a:lnR w="12700">
                      <a:solidFill>
                        <a:srgbClr val="D6D6D6"/>
                      </a:solidFill>
                      <a:miter lim="400000"/>
                    </a:lnR>
                    <a:lnB w="12700">
                      <a:solidFill>
                        <a:srgbClr val="D6D6D6"/>
                      </a:solidFill>
                      <a:miter lim="400000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 xmlns:p14="http://schemas.microsoft.com/office/powerpoint/2010/main" spd="med" advClick="1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1" name="CDFFC7F3-8039-45B6-9DD5-88A1B7D12EBC-L0-001.jpeg" descr="CDFFC7F3-8039-45B6-9DD5-88A1B7D12EBC-L0-001.jpeg"/>
          <p:cNvPicPr>
            <a:picLocks noChangeAspect="1"/>
          </p:cNvPicPr>
          <p:nvPr>
            <p:ph type="pic" idx="13"/>
          </p:nvPr>
        </p:nvPicPr>
        <p:blipFill>
          <a:blip r:embed="rId2">
            <a:extLst/>
          </a:blip>
          <a:srcRect l="0" t="5688" r="0" b="5688"/>
          <a:stretch>
            <a:fillRect/>
          </a:stretch>
        </p:blipFill>
        <p:spPr>
          <a:xfrm>
            <a:off x="1608857" y="660400"/>
            <a:ext cx="9778802" cy="5918080"/>
          </a:xfrm>
          <a:prstGeom prst="rect">
            <a:avLst/>
          </a:prstGeom>
        </p:spPr>
      </p:pic>
      <p:sp>
        <p:nvSpPr>
          <p:cNvPr id="132" name="Knäkontroll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Knäkontroll</a:t>
            </a:r>
          </a:p>
        </p:txBody>
      </p:sp>
      <p:sp>
        <p:nvSpPr>
          <p:cNvPr id="133" name="Viktig för skadeförebyggande"/>
          <p:cNvSpPr/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Viktig för skadeförebyggande</a:t>
            </a:r>
          </a:p>
        </p:txBody>
      </p:sp>
      <p:pic>
        <p:nvPicPr>
          <p:cNvPr id="134" name="pasted-image.png" descr="pasted-image.png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845772" y="6835382"/>
            <a:ext cx="2174218" cy="2174218"/>
          </a:xfrm>
          <a:prstGeom prst="rect">
            <a:avLst/>
          </a:prstGeom>
          <a:ln w="12700">
            <a:miter lim="400000"/>
          </a:ln>
        </p:spPr>
      </p:pic>
      <p:pic>
        <p:nvPicPr>
          <p:cNvPr id="135" name="pasted-image.jpeg" descr="pasted-image.jpeg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10270414" y="6056542"/>
            <a:ext cx="1970893" cy="3284822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7" name="AE11A75A-FF31-40D9-8DDB-6DD5377D1176-L0-001.jpeg" descr="AE11A75A-FF31-40D9-8DDB-6DD5377D1176-L0-001.jpeg"/>
          <p:cNvPicPr>
            <a:picLocks noChangeAspect="1"/>
          </p:cNvPicPr>
          <p:nvPr>
            <p:ph type="pic" idx="13"/>
          </p:nvPr>
        </p:nvPicPr>
        <p:blipFill>
          <a:blip r:embed="rId2">
            <a:extLst/>
          </a:blip>
          <a:srcRect l="18621" t="0" r="18621" b="0"/>
          <a:stretch>
            <a:fillRect/>
          </a:stretch>
        </p:blipFill>
        <p:spPr>
          <a:prstGeom prst="rect">
            <a:avLst/>
          </a:prstGeom>
        </p:spPr>
      </p:pic>
      <p:sp>
        <p:nvSpPr>
          <p:cNvPr id="138" name="Passningar/ tillslag…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defTabSz="490727">
              <a:defRPr sz="6719"/>
            </a:pPr>
            <a:r>
              <a:t>Passningar/ tillslag</a:t>
            </a:r>
          </a:p>
          <a:p>
            <a:pPr defTabSz="490727">
              <a:defRPr sz="6719"/>
            </a:pPr>
            <a:r>
              <a:t>Kommando ord</a:t>
            </a:r>
          </a:p>
        </p:txBody>
      </p:sp>
      <p:sp>
        <p:nvSpPr>
          <p:cNvPr id="139" name="Tre övningar…"/>
          <p:cNvSpPr/>
          <p:nvPr>
            <p:ph type="body" sz="half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Tre övningar </a:t>
            </a:r>
          </a:p>
          <a:p>
            <a:pPr/>
            <a:r>
              <a:t>Passningscirkel</a:t>
            </a:r>
          </a:p>
          <a:p>
            <a:pPr/>
            <a:r>
              <a:t>Passning- Väggspel</a:t>
            </a:r>
          </a:p>
          <a:p>
            <a:pPr/>
            <a:r>
              <a:t>Uppspel</a:t>
            </a:r>
          </a:p>
          <a:p>
            <a:pPr/>
            <a:r>
              <a:t>Kommandoord 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1" name="AE11A75A-FF31-40D9-8DDB-6DD5377D1176-L0-001.jpeg" descr="AE11A75A-FF31-40D9-8DDB-6DD5377D1176-L0-001.jpeg"/>
          <p:cNvPicPr>
            <a:picLocks noChangeAspect="1"/>
          </p:cNvPicPr>
          <p:nvPr>
            <p:ph type="pic" idx="13"/>
          </p:nvPr>
        </p:nvPicPr>
        <p:blipFill>
          <a:blip r:embed="rId2">
            <a:extLst/>
          </a:blip>
          <a:srcRect l="690" t="0" r="690" b="0"/>
          <a:stretch>
            <a:fillRect/>
          </a:stretch>
        </p:blipFill>
        <p:spPr>
          <a:prstGeom prst="rect">
            <a:avLst/>
          </a:prstGeom>
        </p:spPr>
      </p:pic>
    </p:spTree>
  </p:cSld>
  <p:clrMapOvr>
    <a:masterClrMapping/>
  </p:clrMapOvr>
  <p:transition xmlns:p14="http://schemas.microsoft.com/office/powerpoint/2010/main" spd="med" advClick="1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" name="510448FE-EEEA-4111-904F-79B8B8D7807E-L0-001.jpeg" descr="510448FE-EEEA-4111-904F-79B8B8D7807E-L0-001.jpeg"/>
          <p:cNvPicPr>
            <a:picLocks noChangeAspect="1"/>
          </p:cNvPicPr>
          <p:nvPr>
            <p:ph type="pic" idx="13"/>
          </p:nvPr>
        </p:nvPicPr>
        <p:blipFill>
          <a:blip r:embed="rId2">
            <a:extLst/>
          </a:blip>
          <a:srcRect l="0" t="12500" r="0" b="12500"/>
          <a:stretch>
            <a:fillRect/>
          </a:stretch>
        </p:blipFill>
        <p:spPr>
          <a:prstGeom prst="rect">
            <a:avLst/>
          </a:prstGeom>
        </p:spPr>
      </p:pic>
    </p:spTree>
  </p:cSld>
  <p:clrMapOvr>
    <a:masterClrMapping/>
  </p:clrMapOvr>
  <p:transition xmlns:p14="http://schemas.microsoft.com/office/powerpoint/2010/main" spd="med" advClick="1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5" name="CBC99F53-807A-4B55-8ECA-87FB1D8B5504-L0-001.jpeg" descr="CBC99F53-807A-4B55-8ECA-87FB1D8B5504-L0-001.jpeg"/>
          <p:cNvPicPr>
            <a:picLocks noChangeAspect="1"/>
          </p:cNvPicPr>
          <p:nvPr>
            <p:ph type="pic" idx="13"/>
          </p:nvPr>
        </p:nvPicPr>
        <p:blipFill>
          <a:blip r:embed="rId2">
            <a:extLst/>
          </a:blip>
          <a:srcRect l="13166" t="0" r="13166" b="0"/>
          <a:stretch>
            <a:fillRect/>
          </a:stretch>
        </p:blipFill>
        <p:spPr>
          <a:prstGeom prst="rect">
            <a:avLst/>
          </a:prstGeom>
        </p:spPr>
      </p:pic>
    </p:spTree>
  </p:cSld>
  <p:clrMapOvr>
    <a:masterClrMapping/>
  </p:clrMapOvr>
  <p:transition xmlns:p14="http://schemas.microsoft.com/office/powerpoint/2010/main" spd="med" advClick="1"/>
</p:sld>
</file>

<file path=ppt/theme/_rels/theme1.xml.rels><?xml version="1.0" encoding="UTF-8" standalone="yes"?><Relationships xmlns="http://schemas.openxmlformats.org/package/2006/relationships"><Relationship Id="rId1" Type="http://schemas.openxmlformats.org/officeDocument/2006/relationships/image" Target="../media/image1.png"/></Relationships>

</file>

<file path=ppt/theme/_rels/theme2.xml.rels><?xml version="1.0" encoding="UTF-8" standalone="yes"?><Relationships xmlns="http://schemas.openxmlformats.org/package/2006/relationships"><Relationship Id="rId1" Type="http://schemas.openxmlformats.org/officeDocument/2006/relationships/image" Target="../media/image1.png"/></Relationships>

</file>

<file path=ppt/theme/theme1.xml><?xml version="1.0" encoding="utf-8"?>
<a:theme xmlns:a="http://schemas.openxmlformats.org/drawingml/2006/main" xmlns:r="http://schemas.openxmlformats.org/officeDocument/2006/relationships" name="Black">
  <a:themeElements>
    <a:clrScheme name="Black">
      <a:dk1>
        <a:srgbClr val="000000"/>
      </a:dk1>
      <a:lt1>
        <a:srgbClr val="FFFFFF"/>
      </a:lt1>
      <a:dk2>
        <a:srgbClr val="53585F"/>
      </a:dk2>
      <a:lt2>
        <a:srgbClr val="DCDEE0"/>
      </a:lt2>
      <a:accent1>
        <a:srgbClr val="0065C1"/>
      </a:accent1>
      <a:accent2>
        <a:srgbClr val="00A6AC"/>
      </a:accent2>
      <a:accent3>
        <a:srgbClr val="308B16"/>
      </a:accent3>
      <a:accent4>
        <a:srgbClr val="BC8027"/>
      </a:accent4>
      <a:accent5>
        <a:srgbClr val="971817"/>
      </a:accent5>
      <a:accent6>
        <a:srgbClr val="5747C1"/>
      </a:accent6>
      <a:hlink>
        <a:srgbClr val="0000FF"/>
      </a:hlink>
      <a:folHlink>
        <a:srgbClr val="FF00FF"/>
      </a:folHlink>
    </a:clrScheme>
    <a:fontScheme name="Black">
      <a:majorFont>
        <a:latin typeface="Helvetica Light"/>
        <a:ea typeface="Helvetica Light"/>
        <a:cs typeface="Helvetica Light"/>
      </a:majorFont>
      <a:minorFont>
        <a:latin typeface="Helvetica Light"/>
        <a:ea typeface="Helvetica Light"/>
        <a:cs typeface="Helvetica Light"/>
      </a:minorFont>
    </a:fontScheme>
    <a:fmtScheme name="Black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blipFill rotWithShape="1">
          <a:blip r:embed="rId1"/>
          <a:srcRect l="0" t="0" r="0" b="0"/>
          <a:tile tx="0" ty="0" sx="100000" sy="100000" flip="none" algn="tl"/>
        </a:blip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6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rgbClr val="FFFFFF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6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Black">
  <a:themeElements>
    <a:clrScheme name="Black">
      <a:dk1>
        <a:srgbClr val="000000"/>
      </a:dk1>
      <a:lt1>
        <a:srgbClr val="FFFFFF"/>
      </a:lt1>
      <a:dk2>
        <a:srgbClr val="53585F"/>
      </a:dk2>
      <a:lt2>
        <a:srgbClr val="DCDEE0"/>
      </a:lt2>
      <a:accent1>
        <a:srgbClr val="0065C1"/>
      </a:accent1>
      <a:accent2>
        <a:srgbClr val="00A6AC"/>
      </a:accent2>
      <a:accent3>
        <a:srgbClr val="308B16"/>
      </a:accent3>
      <a:accent4>
        <a:srgbClr val="BC8027"/>
      </a:accent4>
      <a:accent5>
        <a:srgbClr val="971817"/>
      </a:accent5>
      <a:accent6>
        <a:srgbClr val="5747C1"/>
      </a:accent6>
      <a:hlink>
        <a:srgbClr val="0000FF"/>
      </a:hlink>
      <a:folHlink>
        <a:srgbClr val="FF00FF"/>
      </a:folHlink>
    </a:clrScheme>
    <a:fontScheme name="Black">
      <a:majorFont>
        <a:latin typeface="Helvetica Light"/>
        <a:ea typeface="Helvetica Light"/>
        <a:cs typeface="Helvetica Light"/>
      </a:majorFont>
      <a:minorFont>
        <a:latin typeface="Helvetica Light"/>
        <a:ea typeface="Helvetica Light"/>
        <a:cs typeface="Helvetica Light"/>
      </a:minorFont>
    </a:fontScheme>
    <a:fmtScheme name="Black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blipFill rotWithShape="1">
          <a:blip r:embed="rId1"/>
          <a:srcRect l="0" t="0" r="0" b="0"/>
          <a:tile tx="0" ty="0" sx="100000" sy="100000" flip="none" algn="tl"/>
        </a:blip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6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rgbClr val="FFFFFF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6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