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9" r:id="rId3"/>
    <p:sldId id="258" r:id="rId4"/>
    <p:sldId id="268" r:id="rId5"/>
    <p:sldId id="261" r:id="rId6"/>
    <p:sldId id="260" r:id="rId7"/>
    <p:sldId id="273" r:id="rId8"/>
    <p:sldId id="262" r:id="rId9"/>
    <p:sldId id="266" r:id="rId10"/>
    <p:sldId id="259" r:id="rId11"/>
    <p:sldId id="267" r:id="rId12"/>
    <p:sldId id="265" r:id="rId13"/>
    <p:sldId id="272" r:id="rId14"/>
    <p:sldId id="270" r:id="rId15"/>
    <p:sldId id="271" r:id="rId16"/>
    <p:sldId id="263" r:id="rId17"/>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8" autoAdjust="0"/>
    <p:restoredTop sz="94660"/>
  </p:normalViewPr>
  <p:slideViewPr>
    <p:cSldViewPr snapToGrid="0">
      <p:cViewPr varScale="1">
        <p:scale>
          <a:sx n="84" d="100"/>
          <a:sy n="84" d="100"/>
        </p:scale>
        <p:origin x="96" y="5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9C3C012-30A4-4C65-9163-06930C50B593}" type="datetimeFigureOut">
              <a:rPr lang="sv-SE" smtClean="0"/>
              <a:t>2026-04-17</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76CE83D-3AD3-432F-B485-5BFDE199D1E9}" type="slidenum">
              <a:rPr lang="sv-SE" smtClean="0"/>
              <a:t>‹#›</a:t>
            </a:fld>
            <a:endParaRPr lang="sv-SE"/>
          </a:p>
        </p:txBody>
      </p:sp>
    </p:spTree>
    <p:extLst>
      <p:ext uri="{BB962C8B-B14F-4D97-AF65-F5344CB8AC3E}">
        <p14:creationId xmlns:p14="http://schemas.microsoft.com/office/powerpoint/2010/main" val="67316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76CE83D-3AD3-432F-B485-5BFDE199D1E9}" type="slidenum">
              <a:rPr lang="sv-SE" smtClean="0"/>
              <a:t>15</a:t>
            </a:fld>
            <a:endParaRPr lang="sv-SE"/>
          </a:p>
        </p:txBody>
      </p:sp>
    </p:spTree>
    <p:extLst>
      <p:ext uri="{BB962C8B-B14F-4D97-AF65-F5344CB8AC3E}">
        <p14:creationId xmlns:p14="http://schemas.microsoft.com/office/powerpoint/2010/main" val="3223143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D9E1252B-68AD-425D-A3A6-CAB9E2FE2F91}" type="datetimeFigureOut">
              <a:rPr lang="sv-SE" smtClean="0"/>
              <a:t>2026-04-17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3404856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9E1252B-68AD-425D-A3A6-CAB9E2FE2F91}" type="datetimeFigureOut">
              <a:rPr lang="sv-SE" smtClean="0"/>
              <a:t>2026-04-17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263722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9E1252B-68AD-425D-A3A6-CAB9E2FE2F91}" type="datetimeFigureOut">
              <a:rPr lang="sv-SE" smtClean="0"/>
              <a:t>2026-04-17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313750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9E1252B-68AD-425D-A3A6-CAB9E2FE2F91}" type="datetimeFigureOut">
              <a:rPr lang="sv-SE" smtClean="0"/>
              <a:t>2026-04-17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103059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D9E1252B-68AD-425D-A3A6-CAB9E2FE2F91}" type="datetimeFigureOut">
              <a:rPr lang="sv-SE" smtClean="0"/>
              <a:t>2026-04-17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138752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D9E1252B-68AD-425D-A3A6-CAB9E2FE2F91}" type="datetimeFigureOut">
              <a:rPr lang="sv-SE" smtClean="0"/>
              <a:t>2026-04-17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2488652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D9E1252B-68AD-425D-A3A6-CAB9E2FE2F91}" type="datetimeFigureOut">
              <a:rPr lang="sv-SE" smtClean="0"/>
              <a:t>2026-04-17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4079711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D9E1252B-68AD-425D-A3A6-CAB9E2FE2F91}" type="datetimeFigureOut">
              <a:rPr lang="sv-SE" smtClean="0"/>
              <a:t>2026-04-17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3958496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9E1252B-68AD-425D-A3A6-CAB9E2FE2F91}" type="datetimeFigureOut">
              <a:rPr lang="sv-SE" smtClean="0"/>
              <a:t>2026-04-17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2923075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D9E1252B-68AD-425D-A3A6-CAB9E2FE2F91}" type="datetimeFigureOut">
              <a:rPr lang="sv-SE" smtClean="0"/>
              <a:t>2026-04-17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3325864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D9E1252B-68AD-425D-A3A6-CAB9E2FE2F91}" type="datetimeFigureOut">
              <a:rPr lang="sv-SE" smtClean="0"/>
              <a:t>2026-04-17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85B6096-1788-4C2B-99D1-E677A24AD7E2}" type="slidenum">
              <a:rPr lang="sv-SE" smtClean="0"/>
              <a:t>‹#›</a:t>
            </a:fld>
            <a:endParaRPr lang="sv-SE"/>
          </a:p>
        </p:txBody>
      </p:sp>
    </p:spTree>
    <p:extLst>
      <p:ext uri="{BB962C8B-B14F-4D97-AF65-F5344CB8AC3E}">
        <p14:creationId xmlns:p14="http://schemas.microsoft.com/office/powerpoint/2010/main" val="3712403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1252B-68AD-425D-A3A6-CAB9E2FE2F91}" type="datetimeFigureOut">
              <a:rPr lang="sv-SE" smtClean="0"/>
              <a:t>2026-04-17</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5B6096-1788-4C2B-99D1-E677A24AD7E2}" type="slidenum">
              <a:rPr lang="sv-SE" smtClean="0"/>
              <a:t>‹#›</a:t>
            </a:fld>
            <a:endParaRPr lang="sv-SE"/>
          </a:p>
        </p:txBody>
      </p:sp>
    </p:spTree>
    <p:extLst>
      <p:ext uri="{BB962C8B-B14F-4D97-AF65-F5344CB8AC3E}">
        <p14:creationId xmlns:p14="http://schemas.microsoft.com/office/powerpoint/2010/main" val="2726179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r>
              <a:rPr lang="sv-SE" sz="9800" dirty="0">
                <a:latin typeface="Bookman Old Style" panose="02050604050505020204" pitchFamily="18" charset="0"/>
              </a:rPr>
              <a:t>Föräldramöte </a:t>
            </a:r>
            <a:br>
              <a:rPr lang="sv-SE" sz="9800" dirty="0">
                <a:latin typeface="Bookman Old Style" panose="02050604050505020204" pitchFamily="18" charset="0"/>
              </a:rPr>
            </a:br>
            <a:r>
              <a:rPr lang="sv-SE" sz="9800" dirty="0">
                <a:latin typeface="Bookman Old Style" panose="02050604050505020204" pitchFamily="18" charset="0"/>
              </a:rPr>
              <a:t>F-17 </a:t>
            </a:r>
            <a:br>
              <a:rPr lang="sv-SE" dirty="0"/>
            </a:br>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82059" y="2898495"/>
            <a:ext cx="3027881" cy="3014424"/>
          </a:xfrm>
          <a:prstGeom prst="rect">
            <a:avLst/>
          </a:prstGeom>
        </p:spPr>
      </p:pic>
    </p:spTree>
    <p:extLst>
      <p:ext uri="{BB962C8B-B14F-4D97-AF65-F5344CB8AC3E}">
        <p14:creationId xmlns:p14="http://schemas.microsoft.com/office/powerpoint/2010/main" val="3165316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Seriespel - </a:t>
            </a:r>
            <a:r>
              <a:rPr lang="sv-SE" dirty="0" err="1"/>
              <a:t>Moälvsserien</a:t>
            </a:r>
            <a:r>
              <a:rPr lang="sv-SE" dirty="0"/>
              <a:t>		</a:t>
            </a:r>
          </a:p>
        </p:txBody>
      </p:sp>
      <p:sp>
        <p:nvSpPr>
          <p:cNvPr id="3" name="Platshållare för innehåll 2"/>
          <p:cNvSpPr>
            <a:spLocks noGrp="1"/>
          </p:cNvSpPr>
          <p:nvPr>
            <p:ph idx="1"/>
          </p:nvPr>
        </p:nvSpPr>
        <p:spPr>
          <a:xfrm>
            <a:off x="662473" y="1520890"/>
            <a:ext cx="10691327" cy="4656073"/>
          </a:xfrm>
        </p:spPr>
        <p:txBody>
          <a:bodyPr>
            <a:normAutofit/>
          </a:bodyPr>
          <a:lstStyle/>
          <a:p>
            <a:r>
              <a:rPr lang="sv-SE" sz="2400" dirty="0"/>
              <a:t>Match varje vecka</a:t>
            </a:r>
          </a:p>
          <a:p>
            <a:r>
              <a:rPr lang="sv-SE" sz="2400" dirty="0"/>
              <a:t>5 mot 5 (4 utespelare och 1 målvakt)</a:t>
            </a:r>
          </a:p>
          <a:p>
            <a:r>
              <a:rPr lang="sv-SE" sz="2400" dirty="0"/>
              <a:t>15*3 (3perioder 15min var)</a:t>
            </a:r>
          </a:p>
          <a:p>
            <a:r>
              <a:rPr lang="sv-SE" sz="2400" dirty="0"/>
              <a:t>Ingen poängräkning</a:t>
            </a:r>
          </a:p>
          <a:p>
            <a:r>
              <a:rPr lang="sv-SE" sz="2400" dirty="0"/>
              <a:t>Vi har anmält 2 lag till serien </a:t>
            </a:r>
          </a:p>
          <a:p>
            <a:r>
              <a:rPr lang="sv-SE" sz="2400" dirty="0"/>
              <a:t>Från klubben får man låna tröja och shorts – Man ansvarar för sin uppsättning under hela säsongen – uppstår skada </a:t>
            </a:r>
            <a:r>
              <a:rPr lang="sv-SE" sz="2400" dirty="0" err="1"/>
              <a:t>pga</a:t>
            </a:r>
            <a:r>
              <a:rPr lang="sv-SE" sz="2400" dirty="0"/>
              <a:t> oaktsamhet kommer enskild individ debiteras (Tröjan och shorts får endast användas på match)</a:t>
            </a:r>
          </a:p>
          <a:p>
            <a:r>
              <a:rPr lang="sv-SE" sz="2400" dirty="0"/>
              <a:t>Strumpor får man stå själv (Svarta)</a:t>
            </a:r>
          </a:p>
          <a:p>
            <a:pPr marL="0" indent="0">
              <a:buNone/>
            </a:pPr>
            <a:endParaRPr lang="sv-SE" dirty="0"/>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3571545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Kallelser	</a:t>
            </a:r>
          </a:p>
        </p:txBody>
      </p:sp>
      <p:sp>
        <p:nvSpPr>
          <p:cNvPr id="3" name="Platshållare för innehåll 2"/>
          <p:cNvSpPr>
            <a:spLocks noGrp="1"/>
          </p:cNvSpPr>
          <p:nvPr>
            <p:ph idx="1"/>
          </p:nvPr>
        </p:nvSpPr>
        <p:spPr>
          <a:xfrm>
            <a:off x="838200" y="1408922"/>
            <a:ext cx="10515600" cy="4768041"/>
          </a:xfrm>
        </p:spPr>
        <p:txBody>
          <a:bodyPr>
            <a:normAutofit/>
          </a:bodyPr>
          <a:lstStyle/>
          <a:p>
            <a:pPr>
              <a:lnSpc>
                <a:spcPct val="100000"/>
              </a:lnSpc>
            </a:pPr>
            <a:r>
              <a:rPr lang="sv-SE" dirty="0"/>
              <a:t>Till matcher kommer kallelser skickas ut </a:t>
            </a:r>
            <a:r>
              <a:rPr lang="sv-SE" sz="2000" dirty="0"/>
              <a:t>(Spelschemat sätts på våren men det är upp till varje lagledare att skicka ut till motståndarlaget för bokning av match, detta gör att även om man vill ha god framförhållning så funkar inte det i alla fall, men jag kommer försöka (om möjlighet finns skicka kallelse med minst 1 veckas förvarning)</a:t>
            </a:r>
          </a:p>
          <a:p>
            <a:pPr>
              <a:lnSpc>
                <a:spcPct val="150000"/>
              </a:lnSpc>
            </a:pPr>
            <a:r>
              <a:rPr lang="sv-SE" dirty="0"/>
              <a:t>Svara på kallelsen så fort som möjligt</a:t>
            </a:r>
          </a:p>
          <a:p>
            <a:pPr>
              <a:lnSpc>
                <a:spcPct val="100000"/>
              </a:lnSpc>
            </a:pPr>
            <a:r>
              <a:rPr lang="sv-SE" dirty="0"/>
              <a:t>Obesvarad kallelse när svarstid går ut = man inte kan</a:t>
            </a:r>
            <a:r>
              <a:rPr lang="sv-SE" sz="2000" dirty="0"/>
              <a:t> (annan spelare kommer kallas in)</a:t>
            </a:r>
          </a:p>
          <a:p>
            <a:r>
              <a:rPr lang="sv-SE" dirty="0"/>
              <a:t>Samling till match sker 30 min innan matchstart oavsett hemma/bortamatch</a:t>
            </a:r>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2559882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Hemmamatcher	</a:t>
            </a:r>
          </a:p>
        </p:txBody>
      </p:sp>
      <p:sp>
        <p:nvSpPr>
          <p:cNvPr id="3" name="Platshållare för innehåll 2"/>
          <p:cNvSpPr>
            <a:spLocks noGrp="1"/>
          </p:cNvSpPr>
          <p:nvPr>
            <p:ph idx="1"/>
          </p:nvPr>
        </p:nvSpPr>
        <p:spPr/>
        <p:txBody>
          <a:bodyPr>
            <a:normAutofit fontScale="92500" lnSpcReduction="10000"/>
          </a:bodyPr>
          <a:lstStyle/>
          <a:p>
            <a:r>
              <a:rPr lang="sv-SE" dirty="0"/>
              <a:t>Matchvärd 1 person</a:t>
            </a:r>
          </a:p>
          <a:p>
            <a:r>
              <a:rPr lang="sv-SE" dirty="0"/>
              <a:t>Linjedomare 2 personer</a:t>
            </a:r>
          </a:p>
          <a:p>
            <a:r>
              <a:rPr lang="sv-SE" dirty="0"/>
              <a:t>Fikaförsäljning 2 personer </a:t>
            </a:r>
          </a:p>
          <a:p>
            <a:endParaRPr lang="sv-SE" dirty="0"/>
          </a:p>
          <a:p>
            <a:r>
              <a:rPr lang="sv-SE" dirty="0"/>
              <a:t>Fråga till er, då vi fick förändra mycket förra säsongen gentemot vad som var satt i planering gällande ansvar är frågan om vi kan göra som vi gjorde större delen av säsongen, att ett sms går ut i gruppen ca 5 dagar innan matchstart (hemmamatch) med ansvarsområden? </a:t>
            </a:r>
            <a:r>
              <a:rPr lang="sv-SE" b="1" dirty="0">
                <a:solidFill>
                  <a:srgbClr val="FF0000"/>
                </a:solidFill>
              </a:rPr>
              <a:t>– Något schema kommer göras efter vad som framkom på mötet</a:t>
            </a:r>
          </a:p>
          <a:p>
            <a:r>
              <a:rPr lang="sv-SE" dirty="0"/>
              <a:t>Då schemat för C-plan är luftigare i år kan det hända att vi lägger även veckomatcher. Spelschemat har ej kommit ännu så inga matcher är bokade</a:t>
            </a:r>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3589752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8202FF86-F65A-BF83-7C67-0F68AB95A424}"/>
              </a:ext>
            </a:extLst>
          </p:cNvPr>
          <p:cNvSpPr txBox="1"/>
          <p:nvPr/>
        </p:nvSpPr>
        <p:spPr>
          <a:xfrm>
            <a:off x="833120" y="589280"/>
            <a:ext cx="5913120" cy="6186309"/>
          </a:xfrm>
          <a:prstGeom prst="rect">
            <a:avLst/>
          </a:prstGeom>
          <a:noFill/>
        </p:spPr>
        <p:txBody>
          <a:bodyPr wrap="square" rtlCol="0">
            <a:spAutoFit/>
          </a:bodyPr>
          <a:lstStyle/>
          <a:p>
            <a:r>
              <a:rPr lang="sv-SE" dirty="0"/>
              <a:t>Lite kort info om säsongen 2026 samt vad som väntar 2027</a:t>
            </a:r>
          </a:p>
          <a:p>
            <a:endParaRPr lang="sv-SE" dirty="0"/>
          </a:p>
          <a:p>
            <a:r>
              <a:rPr lang="sv-SE" dirty="0"/>
              <a:t>Våran plan är att delta i någon cup under 2026, ICA-cupen som spelas i Köpmanholmen är en förberedande 7-manna cup som är på hösten </a:t>
            </a:r>
          </a:p>
          <a:p>
            <a:endParaRPr lang="sv-SE" dirty="0"/>
          </a:p>
          <a:p>
            <a:r>
              <a:rPr lang="sv-SE" dirty="0"/>
              <a:t>Tittar även på cuper i närområdet (</a:t>
            </a:r>
            <a:r>
              <a:rPr lang="sv-SE" dirty="0" err="1"/>
              <a:t>umeå</a:t>
            </a:r>
            <a:r>
              <a:rPr lang="sv-SE" dirty="0"/>
              <a:t>, </a:t>
            </a:r>
            <a:r>
              <a:rPr lang="sv-SE" dirty="0" err="1"/>
              <a:t>sundsvall</a:t>
            </a:r>
            <a:r>
              <a:rPr lang="sv-SE" dirty="0"/>
              <a:t> ) då som dagscupper. Finns förslag? </a:t>
            </a:r>
          </a:p>
          <a:p>
            <a:endParaRPr lang="sv-SE" dirty="0"/>
          </a:p>
          <a:p>
            <a:endParaRPr lang="sv-SE" dirty="0"/>
          </a:p>
          <a:p>
            <a:r>
              <a:rPr lang="sv-SE" dirty="0"/>
              <a:t>Under 2027 så är vi tillsammans med P 17 ansvarig för </a:t>
            </a:r>
            <a:r>
              <a:rPr lang="sv-SE" dirty="0" err="1"/>
              <a:t>Bussbycup</a:t>
            </a:r>
            <a:r>
              <a:rPr lang="sv-SE" dirty="0"/>
              <a:t> </a:t>
            </a:r>
          </a:p>
          <a:p>
            <a:pPr marL="285750" indent="-285750">
              <a:buFontTx/>
              <a:buChar char="-"/>
            </a:pPr>
            <a:r>
              <a:rPr lang="sv-SE" dirty="0"/>
              <a:t>Detta är ett stort projekt som kommer påbörjas redan i höst och pågå under vinter 26/27 för att sedan mynna ut i cupen som spelas i juni</a:t>
            </a:r>
          </a:p>
          <a:p>
            <a:pPr marL="285750" indent="-285750">
              <a:buFontTx/>
              <a:buChar char="-"/>
            </a:pPr>
            <a:endParaRPr lang="sv-SE" dirty="0"/>
          </a:p>
          <a:p>
            <a:pPr marL="285750" indent="-285750">
              <a:buFontTx/>
              <a:buChar char="-"/>
            </a:pPr>
            <a:r>
              <a:rPr lang="sv-SE" dirty="0"/>
              <a:t>Ni kan redan nu ta med er frågan om det är någon speciell syssla ni brinner extra för. </a:t>
            </a:r>
            <a:br>
              <a:rPr lang="sv-SE" dirty="0"/>
            </a:br>
            <a:r>
              <a:rPr lang="sv-SE" dirty="0"/>
              <a:t>Vi kan redan nu säga att alla kommer behövas och även då båda föräldrar/vuxna för barnen i största möjliga utsträckning</a:t>
            </a:r>
          </a:p>
          <a:p>
            <a:endParaRPr lang="sv-SE" dirty="0"/>
          </a:p>
        </p:txBody>
      </p:sp>
      <p:sp>
        <p:nvSpPr>
          <p:cNvPr id="3" name="textruta 2">
            <a:extLst>
              <a:ext uri="{FF2B5EF4-FFF2-40B4-BE49-F238E27FC236}">
                <a16:creationId xmlns:a16="http://schemas.microsoft.com/office/drawing/2014/main" id="{E4DE241B-928F-9781-E1FC-608CD108B5B3}"/>
              </a:ext>
            </a:extLst>
          </p:cNvPr>
          <p:cNvSpPr txBox="1"/>
          <p:nvPr/>
        </p:nvSpPr>
        <p:spPr>
          <a:xfrm>
            <a:off x="7386320" y="3078480"/>
            <a:ext cx="4043680" cy="2862322"/>
          </a:xfrm>
          <a:prstGeom prst="rect">
            <a:avLst/>
          </a:prstGeom>
          <a:noFill/>
        </p:spPr>
        <p:txBody>
          <a:bodyPr wrap="square" rtlCol="0">
            <a:spAutoFit/>
          </a:bodyPr>
          <a:lstStyle/>
          <a:p>
            <a:r>
              <a:rPr lang="sv-SE" dirty="0"/>
              <a:t>- Cupgeneral – En från F17/P17</a:t>
            </a:r>
          </a:p>
          <a:p>
            <a:r>
              <a:rPr lang="sv-SE" dirty="0"/>
              <a:t>Dessa kommer ha möte med dem som i år anordnad cupen för överlämning – Hjulet behöver inte uppfinnas på nytt utan mycket lärdomar kan dras från tidigare lag</a:t>
            </a:r>
          </a:p>
          <a:p>
            <a:endParaRPr lang="sv-SE" dirty="0"/>
          </a:p>
          <a:p>
            <a:pPr marL="285750" indent="-285750">
              <a:buFontTx/>
              <a:buChar char="-"/>
            </a:pPr>
            <a:r>
              <a:rPr lang="sv-SE" dirty="0"/>
              <a:t>Sponsorgrupp</a:t>
            </a:r>
          </a:p>
          <a:p>
            <a:pPr marL="285750" indent="-285750">
              <a:buFontTx/>
              <a:buChar char="-"/>
            </a:pPr>
            <a:r>
              <a:rPr lang="sv-SE" dirty="0"/>
              <a:t>Matgrupp</a:t>
            </a:r>
          </a:p>
          <a:p>
            <a:pPr marL="285750" indent="-285750">
              <a:buFontTx/>
              <a:buChar char="-"/>
            </a:pPr>
            <a:endParaRPr lang="sv-SE" dirty="0"/>
          </a:p>
        </p:txBody>
      </p:sp>
      <p:pic>
        <p:nvPicPr>
          <p:cNvPr id="4" name="Bildobjekt 3">
            <a:extLst>
              <a:ext uri="{FF2B5EF4-FFF2-40B4-BE49-F238E27FC236}">
                <a16:creationId xmlns:a16="http://schemas.microsoft.com/office/drawing/2014/main" id="{D1422695-530A-95A5-125C-FD1ADE138D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2414789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E78401B-C6E3-78B0-2D49-59A3F0FA1A61}"/>
              </a:ext>
            </a:extLst>
          </p:cNvPr>
          <p:cNvSpPr txBox="1"/>
          <p:nvPr/>
        </p:nvSpPr>
        <p:spPr>
          <a:xfrm>
            <a:off x="1310640" y="1706880"/>
            <a:ext cx="8585200" cy="2585323"/>
          </a:xfrm>
          <a:prstGeom prst="rect">
            <a:avLst/>
          </a:prstGeom>
          <a:noFill/>
        </p:spPr>
        <p:txBody>
          <a:bodyPr wrap="square" rtlCol="0">
            <a:spAutoFit/>
          </a:bodyPr>
          <a:lstStyle/>
          <a:p>
            <a:pPr algn="ctr"/>
            <a:r>
              <a:rPr lang="sv-SE" sz="4800" dirty="0"/>
              <a:t>Överraskning</a:t>
            </a:r>
          </a:p>
          <a:p>
            <a:pPr algn="ctr"/>
            <a:endParaRPr lang="sv-SE" sz="4800" dirty="0"/>
          </a:p>
          <a:p>
            <a:pPr algn="ctr"/>
            <a:r>
              <a:rPr lang="sv-SE" sz="4800" dirty="0"/>
              <a:t>BOKA 8-9 maj</a:t>
            </a:r>
          </a:p>
          <a:p>
            <a:endParaRPr lang="sv-SE" dirty="0"/>
          </a:p>
        </p:txBody>
      </p:sp>
      <p:pic>
        <p:nvPicPr>
          <p:cNvPr id="3" name="Bildobjekt 2">
            <a:extLst>
              <a:ext uri="{FF2B5EF4-FFF2-40B4-BE49-F238E27FC236}">
                <a16:creationId xmlns:a16="http://schemas.microsoft.com/office/drawing/2014/main" id="{59A1E98D-5E6A-BC51-0D5D-F21C76C028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4249152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EFECD5C2-6CEB-0C77-3FB8-F33B1691EDAC}"/>
              </a:ext>
            </a:extLst>
          </p:cNvPr>
          <p:cNvSpPr txBox="1"/>
          <p:nvPr/>
        </p:nvSpPr>
        <p:spPr>
          <a:xfrm>
            <a:off x="325120" y="731520"/>
            <a:ext cx="5435600" cy="4801314"/>
          </a:xfrm>
          <a:prstGeom prst="rect">
            <a:avLst/>
          </a:prstGeom>
          <a:noFill/>
        </p:spPr>
        <p:txBody>
          <a:bodyPr wrap="square" rtlCol="0">
            <a:spAutoFit/>
          </a:bodyPr>
          <a:lstStyle/>
          <a:p>
            <a:r>
              <a:rPr lang="sv-SE" dirty="0"/>
              <a:t>Övernattning på </a:t>
            </a:r>
            <a:r>
              <a:rPr lang="sv-SE" dirty="0" err="1"/>
              <a:t>bussbyvallen</a:t>
            </a:r>
            <a:endParaRPr lang="sv-SE" dirty="0"/>
          </a:p>
          <a:p>
            <a:endParaRPr lang="sv-SE" dirty="0"/>
          </a:p>
          <a:p>
            <a:r>
              <a:rPr lang="sv-SE" dirty="0"/>
              <a:t>Schema:</a:t>
            </a:r>
          </a:p>
          <a:p>
            <a:r>
              <a:rPr lang="sv-SE" dirty="0"/>
              <a:t>-16.30-17 – Föräldrar lämnar sina barn vid cafeterian på </a:t>
            </a:r>
            <a:r>
              <a:rPr lang="sv-SE" dirty="0" err="1"/>
              <a:t>bussby</a:t>
            </a:r>
            <a:endParaRPr lang="sv-SE" dirty="0"/>
          </a:p>
          <a:p>
            <a:pPr marL="285750" indent="-285750">
              <a:buFontTx/>
              <a:buChar char="-"/>
            </a:pPr>
            <a:r>
              <a:rPr lang="sv-SE" dirty="0"/>
              <a:t>17-18.30 sammarbetsövningar/lekar/stärka gruppen </a:t>
            </a:r>
          </a:p>
          <a:p>
            <a:pPr marL="285750" indent="-285750">
              <a:buFontTx/>
              <a:buChar char="-"/>
            </a:pPr>
            <a:r>
              <a:rPr lang="sv-SE" dirty="0"/>
              <a:t>18.30-19.30 middag </a:t>
            </a:r>
          </a:p>
          <a:p>
            <a:pPr marL="285750" indent="-285750">
              <a:buFontTx/>
              <a:buChar char="-"/>
            </a:pPr>
            <a:r>
              <a:rPr lang="sv-SE" dirty="0"/>
              <a:t>19.30-20.30 sammarbetsövningar/lekar/stäkra gruppen</a:t>
            </a:r>
          </a:p>
          <a:p>
            <a:pPr marL="285750" indent="-285750">
              <a:buFontTx/>
              <a:buChar char="-"/>
            </a:pPr>
            <a:r>
              <a:rPr lang="sv-SE" dirty="0"/>
              <a:t>20.30 FILM</a:t>
            </a:r>
          </a:p>
          <a:p>
            <a:pPr marL="285750" indent="-285750">
              <a:buFontTx/>
              <a:buChar char="-"/>
            </a:pPr>
            <a:r>
              <a:rPr lang="sv-SE" dirty="0"/>
              <a:t>22.00 – samtal hem/nattning – om ens barn inte vill sova över kan man här hämta sitt barn </a:t>
            </a:r>
          </a:p>
          <a:p>
            <a:pPr marL="285750" indent="-285750">
              <a:buFontTx/>
              <a:buChar char="-"/>
            </a:pPr>
            <a:endParaRPr lang="sv-SE" dirty="0"/>
          </a:p>
          <a:p>
            <a:pPr marL="285750" indent="-285750">
              <a:buFontTx/>
              <a:buChar char="-"/>
            </a:pPr>
            <a:r>
              <a:rPr lang="sv-SE" dirty="0"/>
              <a:t>7-8 vakna, städa upp och servera frukost</a:t>
            </a:r>
          </a:p>
          <a:p>
            <a:pPr marL="285750" indent="-285750">
              <a:buFontTx/>
              <a:buChar char="-"/>
            </a:pPr>
            <a:r>
              <a:rPr lang="sv-SE" dirty="0"/>
              <a:t>9-10.30 träning/ knäkontroll/lekar</a:t>
            </a:r>
          </a:p>
          <a:p>
            <a:pPr marL="285750" indent="-285750">
              <a:buFontTx/>
              <a:buChar char="-"/>
            </a:pPr>
            <a:r>
              <a:rPr lang="sv-SE" dirty="0"/>
              <a:t>11-12 </a:t>
            </a:r>
            <a:r>
              <a:rPr lang="sv-SE" dirty="0" err="1"/>
              <a:t>föräldrarmatch</a:t>
            </a:r>
            <a:r>
              <a:rPr lang="sv-SE" dirty="0"/>
              <a:t> </a:t>
            </a:r>
          </a:p>
          <a:p>
            <a:pPr marL="285750" indent="-285750">
              <a:buFontTx/>
              <a:buChar char="-"/>
            </a:pPr>
            <a:endParaRPr lang="sv-SE" dirty="0"/>
          </a:p>
        </p:txBody>
      </p:sp>
      <p:sp>
        <p:nvSpPr>
          <p:cNvPr id="3" name="textruta 2">
            <a:extLst>
              <a:ext uri="{FF2B5EF4-FFF2-40B4-BE49-F238E27FC236}">
                <a16:creationId xmlns:a16="http://schemas.microsoft.com/office/drawing/2014/main" id="{DD361C27-35E0-0E7F-F39C-1FF3319B1641}"/>
              </a:ext>
            </a:extLst>
          </p:cNvPr>
          <p:cNvSpPr txBox="1"/>
          <p:nvPr/>
        </p:nvSpPr>
        <p:spPr>
          <a:xfrm>
            <a:off x="6532880" y="731520"/>
            <a:ext cx="4907280" cy="5078313"/>
          </a:xfrm>
          <a:prstGeom prst="rect">
            <a:avLst/>
          </a:prstGeom>
          <a:noFill/>
        </p:spPr>
        <p:txBody>
          <a:bodyPr wrap="square" rtlCol="0">
            <a:spAutoFit/>
          </a:bodyPr>
          <a:lstStyle/>
          <a:p>
            <a:r>
              <a:rPr lang="sv-SE" dirty="0"/>
              <a:t>Vi behöver hjälp med handling inför denna helg, inköpen tar vi från lagkassan –</a:t>
            </a:r>
            <a:r>
              <a:rPr lang="sv-SE" b="1" dirty="0">
                <a:solidFill>
                  <a:srgbClr val="FF0000"/>
                </a:solidFill>
              </a:rPr>
              <a:t>Jocke gör detta</a:t>
            </a:r>
          </a:p>
          <a:p>
            <a:pPr marL="285750" indent="-285750">
              <a:buFontTx/>
              <a:buChar char="-"/>
            </a:pPr>
            <a:r>
              <a:rPr lang="sv-SE" dirty="0"/>
              <a:t>Middag (förslag pastasallad?, någon som har annat förslag) </a:t>
            </a:r>
          </a:p>
          <a:p>
            <a:pPr marL="285750" indent="-285750">
              <a:buFontTx/>
              <a:buChar char="-"/>
            </a:pPr>
            <a:r>
              <a:rPr lang="sv-SE" dirty="0"/>
              <a:t>Frukostgrejer: bröd, fil, flingor, smör, </a:t>
            </a:r>
            <a:r>
              <a:rPr lang="sv-SE" dirty="0" err="1"/>
              <a:t>juce</a:t>
            </a:r>
            <a:r>
              <a:rPr lang="sv-SE" dirty="0"/>
              <a:t>, ost, skinka</a:t>
            </a:r>
          </a:p>
          <a:p>
            <a:pPr marL="285750" indent="-285750">
              <a:buFontTx/>
              <a:buChar char="-"/>
            </a:pPr>
            <a:endParaRPr lang="sv-SE" dirty="0"/>
          </a:p>
          <a:p>
            <a:pPr marL="285750" indent="-285750">
              <a:buFontTx/>
              <a:buChar char="-"/>
            </a:pPr>
            <a:r>
              <a:rPr lang="sv-SE" dirty="0"/>
              <a:t>Vi behöver även hjälp med att städa cafeterian efter att den är tömd på saker</a:t>
            </a:r>
          </a:p>
          <a:p>
            <a:pPr marL="285750" indent="-285750">
              <a:buFontTx/>
              <a:buChar char="-"/>
            </a:pPr>
            <a:endParaRPr lang="sv-SE" dirty="0"/>
          </a:p>
          <a:p>
            <a:pPr marL="285750" indent="-285750">
              <a:buFontTx/>
              <a:buChar char="-"/>
            </a:pPr>
            <a:r>
              <a:rPr lang="sv-SE" dirty="0"/>
              <a:t>Barnen kommer att få lämna in telefoner, klockor och annan elektronisk utrustning när dem kommer, dem kommer få den vid 22 isch för att kunna ringa hem. De barn som inte har telefon kommer få ringa från ledarnas telefoner. </a:t>
            </a:r>
          </a:p>
          <a:p>
            <a:pPr marL="285750" indent="-285750">
              <a:buFontTx/>
              <a:buChar char="-"/>
            </a:pPr>
            <a:endParaRPr lang="sv-SE" dirty="0"/>
          </a:p>
          <a:p>
            <a:pPr marL="285750" indent="-285750">
              <a:buFontTx/>
              <a:buChar char="-"/>
            </a:pPr>
            <a:endParaRPr lang="sv-SE" dirty="0"/>
          </a:p>
        </p:txBody>
      </p:sp>
      <p:pic>
        <p:nvPicPr>
          <p:cNvPr id="4" name="Bildobjekt 3">
            <a:extLst>
              <a:ext uri="{FF2B5EF4-FFF2-40B4-BE49-F238E27FC236}">
                <a16:creationId xmlns:a16="http://schemas.microsoft.com/office/drawing/2014/main" id="{A984F929-3961-A0CC-0FE6-0DD37D8F0E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821384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Frågor/Funderingar? </a:t>
            </a:r>
          </a:p>
        </p:txBody>
      </p:sp>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1993525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79D213AF-03E1-9CBF-C8ED-3F2E426EA3BD}"/>
              </a:ext>
            </a:extLst>
          </p:cNvPr>
          <p:cNvSpPr txBox="1"/>
          <p:nvPr/>
        </p:nvSpPr>
        <p:spPr>
          <a:xfrm>
            <a:off x="721360" y="416560"/>
            <a:ext cx="9631680" cy="6740307"/>
          </a:xfrm>
          <a:prstGeom prst="rect">
            <a:avLst/>
          </a:prstGeom>
          <a:noFill/>
        </p:spPr>
        <p:txBody>
          <a:bodyPr wrap="square" rtlCol="0">
            <a:spAutoFit/>
          </a:bodyPr>
          <a:lstStyle/>
          <a:p>
            <a:r>
              <a:rPr lang="sv-SE" sz="3200" b="1" dirty="0"/>
              <a:t>Innehåll på mötet</a:t>
            </a:r>
          </a:p>
          <a:p>
            <a:pPr marL="285750" indent="-285750">
              <a:buFontTx/>
              <a:buChar char="-"/>
            </a:pPr>
            <a:r>
              <a:rPr lang="sv-SE" sz="2800" dirty="0"/>
              <a:t>Presentation av tränare /ledare</a:t>
            </a:r>
          </a:p>
          <a:p>
            <a:pPr marL="285750" indent="-285750">
              <a:buFontTx/>
              <a:buChar char="-"/>
            </a:pPr>
            <a:r>
              <a:rPr lang="sv-SE" sz="2800" dirty="0"/>
              <a:t>Truppen hur den ser ut idag</a:t>
            </a:r>
          </a:p>
          <a:p>
            <a:pPr marL="285750" indent="-285750">
              <a:buFontTx/>
              <a:buChar char="-"/>
            </a:pPr>
            <a:r>
              <a:rPr lang="sv-SE" sz="2800" dirty="0"/>
              <a:t>Avgifter /beting</a:t>
            </a:r>
          </a:p>
          <a:p>
            <a:pPr marL="285750" indent="-285750">
              <a:buFontTx/>
              <a:buChar char="-"/>
            </a:pPr>
            <a:r>
              <a:rPr lang="sv-SE" sz="2800" dirty="0"/>
              <a:t>Ansvar för F17</a:t>
            </a:r>
          </a:p>
          <a:p>
            <a:pPr marL="285750" indent="-285750">
              <a:buFontTx/>
              <a:buChar char="-"/>
            </a:pPr>
            <a:r>
              <a:rPr lang="sv-SE" sz="2800" dirty="0" err="1"/>
              <a:t>Försäljningsaktivitte</a:t>
            </a:r>
            <a:endParaRPr lang="sv-SE" sz="2800" dirty="0"/>
          </a:p>
          <a:p>
            <a:pPr marL="285750" indent="-285750">
              <a:buFontTx/>
              <a:buChar char="-"/>
            </a:pPr>
            <a:r>
              <a:rPr lang="sv-SE" sz="2800" dirty="0"/>
              <a:t>Träningstider</a:t>
            </a:r>
          </a:p>
          <a:p>
            <a:pPr marL="285750" indent="-285750">
              <a:buFontTx/>
              <a:buChar char="-"/>
            </a:pPr>
            <a:r>
              <a:rPr lang="sv-SE" sz="2800" dirty="0"/>
              <a:t>När drar vi igång?</a:t>
            </a:r>
          </a:p>
          <a:p>
            <a:pPr marL="285750" indent="-285750">
              <a:buFontTx/>
              <a:buChar char="-"/>
            </a:pPr>
            <a:r>
              <a:rPr lang="sv-SE" sz="2800" dirty="0"/>
              <a:t>Seriespel</a:t>
            </a:r>
          </a:p>
          <a:p>
            <a:pPr marL="285750" indent="-285750">
              <a:buFontTx/>
              <a:buChar char="-"/>
            </a:pPr>
            <a:r>
              <a:rPr lang="sv-SE" sz="2800" dirty="0"/>
              <a:t>Hemmamatcher</a:t>
            </a:r>
          </a:p>
          <a:p>
            <a:pPr marL="285750" indent="-285750">
              <a:buFontTx/>
              <a:buChar char="-"/>
            </a:pPr>
            <a:r>
              <a:rPr lang="sv-SE" sz="2800" dirty="0"/>
              <a:t>Kallelser till match /aktiviteter</a:t>
            </a:r>
          </a:p>
          <a:p>
            <a:pPr marL="285750" indent="-285750">
              <a:buFontTx/>
              <a:buChar char="-"/>
            </a:pPr>
            <a:r>
              <a:rPr lang="sv-SE" sz="2800" dirty="0"/>
              <a:t>Info om säsong 2026 samt vad som kommer 2027</a:t>
            </a:r>
          </a:p>
          <a:p>
            <a:pPr marL="285750" indent="-285750">
              <a:buFontTx/>
              <a:buChar char="-"/>
            </a:pPr>
            <a:r>
              <a:rPr lang="sv-SE" sz="2800" dirty="0"/>
              <a:t>Överraskning </a:t>
            </a:r>
          </a:p>
          <a:p>
            <a:pPr marL="285750" indent="-285750">
              <a:buFontTx/>
              <a:buChar char="-"/>
            </a:pPr>
            <a:r>
              <a:rPr lang="sv-SE" sz="2800" dirty="0"/>
              <a:t>Frågor /Funderingar </a:t>
            </a:r>
          </a:p>
          <a:p>
            <a:pPr marL="285750" indent="-285750">
              <a:buFontTx/>
              <a:buChar char="-"/>
            </a:pPr>
            <a:endParaRPr lang="sv-SE" dirty="0"/>
          </a:p>
          <a:p>
            <a:pPr marL="285750" indent="-285750">
              <a:buFontTx/>
              <a:buChar char="-"/>
            </a:pPr>
            <a:endParaRPr lang="sv-SE" dirty="0"/>
          </a:p>
        </p:txBody>
      </p:sp>
      <p:pic>
        <p:nvPicPr>
          <p:cNvPr id="3" name="Bildobjekt 2">
            <a:extLst>
              <a:ext uri="{FF2B5EF4-FFF2-40B4-BE49-F238E27FC236}">
                <a16:creationId xmlns:a16="http://schemas.microsoft.com/office/drawing/2014/main" id="{550C7639-7CD1-A753-E6D0-51FBBC021B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1827802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Tränare /Lagledare	</a:t>
            </a:r>
          </a:p>
        </p:txBody>
      </p:sp>
      <p:sp>
        <p:nvSpPr>
          <p:cNvPr id="3" name="Platshållare för innehåll 2"/>
          <p:cNvSpPr>
            <a:spLocks noGrp="1"/>
          </p:cNvSpPr>
          <p:nvPr>
            <p:ph idx="1"/>
          </p:nvPr>
        </p:nvSpPr>
        <p:spPr/>
        <p:txBody>
          <a:bodyPr/>
          <a:lstStyle/>
          <a:p>
            <a:r>
              <a:rPr lang="sv-SE" dirty="0"/>
              <a:t>Lagledare/tränare Victoria</a:t>
            </a:r>
          </a:p>
          <a:p>
            <a:r>
              <a:rPr lang="sv-SE" dirty="0"/>
              <a:t>Tränare Josefine</a:t>
            </a:r>
          </a:p>
          <a:p>
            <a:r>
              <a:rPr lang="sv-SE" dirty="0"/>
              <a:t>Tränare Erik</a:t>
            </a:r>
          </a:p>
          <a:p>
            <a:r>
              <a:rPr lang="sv-SE" dirty="0"/>
              <a:t>Finns intresse av någon mer?</a:t>
            </a:r>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4030856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Truppen</a:t>
            </a:r>
          </a:p>
        </p:txBody>
      </p:sp>
      <p:sp>
        <p:nvSpPr>
          <p:cNvPr id="3" name="Platshållare för innehåll 2"/>
          <p:cNvSpPr>
            <a:spLocks noGrp="1"/>
          </p:cNvSpPr>
          <p:nvPr>
            <p:ph idx="1"/>
          </p:nvPr>
        </p:nvSpPr>
        <p:spPr/>
        <p:txBody>
          <a:bodyPr/>
          <a:lstStyle/>
          <a:p>
            <a:r>
              <a:rPr lang="sv-SE" dirty="0"/>
              <a:t>Vi är idag 14 tjejer i truppen</a:t>
            </a:r>
          </a:p>
          <a:p>
            <a:endParaRPr lang="sv-SE" dirty="0"/>
          </a:p>
          <a:p>
            <a:r>
              <a:rPr lang="sv-SE" dirty="0"/>
              <a:t>Vi har satt upp lappar i 2:ornas hallar på </a:t>
            </a:r>
            <a:r>
              <a:rPr lang="sv-SE" dirty="0" err="1"/>
              <a:t>skärpe</a:t>
            </a:r>
            <a:r>
              <a:rPr lang="sv-SE" dirty="0"/>
              <a:t> inför föräldramötet för att locka fler tjejer.</a:t>
            </a:r>
          </a:p>
          <a:p>
            <a:endParaRPr lang="sv-SE" dirty="0"/>
          </a:p>
          <a:p>
            <a:r>
              <a:rPr lang="sv-SE" dirty="0"/>
              <a:t>Har ert barn en kompis som vill testa, locka med så vi blir fler tjejer </a:t>
            </a:r>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1475388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0"/>
            <a:ext cx="10515600" cy="1325563"/>
          </a:xfrm>
        </p:spPr>
        <p:txBody>
          <a:bodyPr/>
          <a:lstStyle/>
          <a:p>
            <a:r>
              <a:rPr lang="sv-SE" dirty="0"/>
              <a:t>Avgifter		</a:t>
            </a:r>
          </a:p>
        </p:txBody>
      </p:sp>
      <p:sp>
        <p:nvSpPr>
          <p:cNvPr id="3" name="Platshållare för innehåll 2"/>
          <p:cNvSpPr>
            <a:spLocks noGrp="1"/>
          </p:cNvSpPr>
          <p:nvPr>
            <p:ph idx="1"/>
          </p:nvPr>
        </p:nvSpPr>
        <p:spPr>
          <a:xfrm>
            <a:off x="838200" y="1275117"/>
            <a:ext cx="10515600" cy="5470915"/>
          </a:xfrm>
        </p:spPr>
        <p:txBody>
          <a:bodyPr>
            <a:noAutofit/>
          </a:bodyPr>
          <a:lstStyle/>
          <a:p>
            <a:r>
              <a:rPr lang="sv-SE" sz="4000" dirty="0"/>
              <a:t>Medlemsavgift 200 kr</a:t>
            </a:r>
          </a:p>
          <a:p>
            <a:r>
              <a:rPr lang="sv-SE" sz="4000" dirty="0"/>
              <a:t>Träningsavgift 700 kr</a:t>
            </a:r>
          </a:p>
          <a:p>
            <a:r>
              <a:rPr lang="sv-SE" sz="4000" dirty="0"/>
              <a:t>Beting 900 kr (detta är något vi kan jobba ihop genom </a:t>
            </a:r>
            <a:r>
              <a:rPr lang="sv-SE" sz="4000" dirty="0" err="1"/>
              <a:t>försäljning,inventering,städning</a:t>
            </a:r>
            <a:r>
              <a:rPr lang="sv-SE" sz="4000" dirty="0"/>
              <a:t> eller liknande). Detta skall finnas på lagkontot SENAST 30 juni.</a:t>
            </a:r>
            <a:endParaRPr lang="sv-SE" sz="1100" dirty="0"/>
          </a:p>
          <a:p>
            <a:r>
              <a:rPr lang="sv-SE" sz="4000" dirty="0"/>
              <a:t>Totalt 1800 kr. </a:t>
            </a:r>
          </a:p>
          <a:p>
            <a:endParaRPr lang="sv-SE" sz="1100" dirty="0"/>
          </a:p>
          <a:p>
            <a:r>
              <a:rPr lang="sv-SE" sz="4000" dirty="0"/>
              <a:t>Hägglundsfonden </a:t>
            </a:r>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206358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Ansvar för F 17 – såhär såg de ut 2025 och inför 2026</a:t>
            </a:r>
          </a:p>
        </p:txBody>
      </p:sp>
      <p:sp>
        <p:nvSpPr>
          <p:cNvPr id="3" name="Platshållare för innehåll 2"/>
          <p:cNvSpPr>
            <a:spLocks noGrp="1"/>
          </p:cNvSpPr>
          <p:nvPr>
            <p:ph idx="1"/>
          </p:nvPr>
        </p:nvSpPr>
        <p:spPr>
          <a:xfrm>
            <a:off x="838200" y="1825625"/>
            <a:ext cx="10515600" cy="4771118"/>
          </a:xfrm>
        </p:spPr>
        <p:txBody>
          <a:bodyPr>
            <a:normAutofit lnSpcReduction="10000"/>
          </a:bodyPr>
          <a:lstStyle/>
          <a:p>
            <a:r>
              <a:rPr lang="sv-SE" sz="2400" dirty="0"/>
              <a:t>Fotbollsskolan – Nathalie ( Greta) - fortsätter</a:t>
            </a:r>
          </a:p>
          <a:p>
            <a:r>
              <a:rPr lang="sv-SE" sz="2400" dirty="0"/>
              <a:t>Kassör – Felicia (Tyra) - fortsätter</a:t>
            </a:r>
          </a:p>
          <a:p>
            <a:r>
              <a:rPr lang="sv-SE" sz="2400" dirty="0"/>
              <a:t>Försäljningsgrupp 2-3 personer –  Kim (</a:t>
            </a:r>
            <a:r>
              <a:rPr lang="sv-SE" sz="2400" dirty="0" err="1"/>
              <a:t>Joline</a:t>
            </a:r>
            <a:r>
              <a:rPr lang="sv-SE" sz="2400" dirty="0"/>
              <a:t>), Joakim (Olivia), Johan (Sally), Daniel (Isabelle)</a:t>
            </a:r>
          </a:p>
          <a:p>
            <a:r>
              <a:rPr lang="sv-SE" sz="2400" dirty="0"/>
              <a:t>Dukborttagning – ALLA kommer behöva hjälpa till (datum och tid brukar komma samma vecka det sker </a:t>
            </a:r>
          </a:p>
          <a:p>
            <a:r>
              <a:rPr lang="sv-SE" sz="2400" dirty="0"/>
              <a:t>Städning av anläggning – Ej kommit något nytt schema men vi kommer få 1-2veckor där anläggningen skall städas. Förslagsvis i samband med träning – vi hjälps åt</a:t>
            </a:r>
          </a:p>
          <a:p>
            <a:r>
              <a:rPr lang="sv-SE" sz="2400" dirty="0"/>
              <a:t>Renoveringsdag – inget datum/tid satt ännu, information kommer så fort infon finns</a:t>
            </a:r>
          </a:p>
          <a:p>
            <a:r>
              <a:rPr lang="sv-SE" sz="2400" dirty="0"/>
              <a:t>Festkommitté  2-3 </a:t>
            </a:r>
            <a:r>
              <a:rPr lang="sv-SE" sz="2400" dirty="0" err="1"/>
              <a:t>pers</a:t>
            </a:r>
            <a:r>
              <a:rPr lang="sv-SE" sz="2400" dirty="0"/>
              <a:t>, säsongsavslutning, gemensam grillkväll osv – Liza (Lova), Emelie (</a:t>
            </a:r>
            <a:r>
              <a:rPr lang="sv-SE" sz="2400" dirty="0" err="1"/>
              <a:t>Milly</a:t>
            </a:r>
            <a:r>
              <a:rPr lang="sv-SE" sz="2400" dirty="0"/>
              <a:t>), Nathalie (Greta) </a:t>
            </a:r>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2156689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85E4D39C-54B4-FD74-5D42-D1FA37B23D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
        <p:nvSpPr>
          <p:cNvPr id="3" name="textruta 2">
            <a:extLst>
              <a:ext uri="{FF2B5EF4-FFF2-40B4-BE49-F238E27FC236}">
                <a16:creationId xmlns:a16="http://schemas.microsoft.com/office/drawing/2014/main" id="{8EA465C4-5E39-8B9B-6AAA-92E5B5CDB196}"/>
              </a:ext>
            </a:extLst>
          </p:cNvPr>
          <p:cNvSpPr txBox="1"/>
          <p:nvPr/>
        </p:nvSpPr>
        <p:spPr>
          <a:xfrm>
            <a:off x="640080" y="508000"/>
            <a:ext cx="6756400" cy="3416320"/>
          </a:xfrm>
          <a:prstGeom prst="rect">
            <a:avLst/>
          </a:prstGeom>
          <a:noFill/>
        </p:spPr>
        <p:txBody>
          <a:bodyPr wrap="square" rtlCol="0">
            <a:spAutoFit/>
          </a:bodyPr>
          <a:lstStyle/>
          <a:p>
            <a:r>
              <a:rPr lang="sv-SE" dirty="0"/>
              <a:t>Försäljningsgruppen har varit i full gång och planerat en aktivitet för att bringa in pengar</a:t>
            </a:r>
          </a:p>
          <a:p>
            <a:endParaRPr lang="sv-SE" dirty="0"/>
          </a:p>
          <a:p>
            <a:pPr marL="285750" indent="-285750">
              <a:buFontTx/>
              <a:buChar char="-"/>
            </a:pPr>
            <a:r>
              <a:rPr lang="sv-SE" dirty="0"/>
              <a:t>Vi kommer sälja hamburgare utanför Stora Coop vid 2 tillfällen</a:t>
            </a:r>
          </a:p>
          <a:p>
            <a:pPr marL="285750" indent="-285750">
              <a:buFontTx/>
              <a:buChar char="-"/>
            </a:pPr>
            <a:r>
              <a:rPr lang="sv-SE" dirty="0"/>
              <a:t>30 maj – passet delas in i 2 och man behöver vara 2 per pass</a:t>
            </a:r>
          </a:p>
          <a:p>
            <a:pPr marL="285750" indent="-285750">
              <a:buFontTx/>
              <a:buChar char="-"/>
            </a:pPr>
            <a:r>
              <a:rPr lang="sv-SE" dirty="0"/>
              <a:t>13 juni – passet delas in i 2 och man behöver vara 2 per pass</a:t>
            </a:r>
          </a:p>
          <a:p>
            <a:pPr marL="285750" indent="-285750">
              <a:buFontTx/>
              <a:buChar char="-"/>
            </a:pPr>
            <a:endParaRPr lang="sv-SE" dirty="0"/>
          </a:p>
          <a:p>
            <a:pPr marL="285750" indent="-285750">
              <a:buFontTx/>
              <a:buChar char="-"/>
            </a:pPr>
            <a:r>
              <a:rPr lang="sv-SE" dirty="0"/>
              <a:t>Förtjänsten är större om vi har någon som sponsrar inköpen</a:t>
            </a:r>
          </a:p>
          <a:p>
            <a:pPr marL="285750" indent="-285750">
              <a:buFontTx/>
              <a:buChar char="-"/>
            </a:pPr>
            <a:r>
              <a:rPr lang="sv-SE" dirty="0"/>
              <a:t>Är det någon som känner någon som känner någon, ni vet</a:t>
            </a:r>
            <a:r>
              <a:rPr lang="sv-SE" dirty="0">
                <a:sym typeface="Wingdings" panose="05000000000000000000" pitchFamily="2" charset="2"/>
              </a:rPr>
              <a:t></a:t>
            </a:r>
          </a:p>
          <a:p>
            <a:endParaRPr lang="sv-SE" dirty="0">
              <a:sym typeface="Wingdings" panose="05000000000000000000" pitchFamily="2" charset="2"/>
            </a:endParaRPr>
          </a:p>
          <a:p>
            <a:pPr marL="285750" indent="-285750">
              <a:buFontTx/>
              <a:buChar char="-"/>
            </a:pPr>
            <a:endParaRPr lang="sv-SE" dirty="0">
              <a:sym typeface="Wingdings" panose="05000000000000000000" pitchFamily="2" charset="2"/>
            </a:endParaRPr>
          </a:p>
          <a:p>
            <a:pPr marL="285750" indent="-285750">
              <a:buFontTx/>
              <a:buChar char="-"/>
            </a:pPr>
            <a:endParaRPr lang="sv-SE" dirty="0"/>
          </a:p>
        </p:txBody>
      </p:sp>
    </p:spTree>
    <p:extLst>
      <p:ext uri="{BB962C8B-B14F-4D97-AF65-F5344CB8AC3E}">
        <p14:creationId xmlns:p14="http://schemas.microsoft.com/office/powerpoint/2010/main" val="215564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Träningstider</a:t>
            </a:r>
          </a:p>
        </p:txBody>
      </p:sp>
      <p:sp>
        <p:nvSpPr>
          <p:cNvPr id="3" name="Platshållare för innehåll 2"/>
          <p:cNvSpPr>
            <a:spLocks noGrp="1"/>
          </p:cNvSpPr>
          <p:nvPr>
            <p:ph idx="1"/>
          </p:nvPr>
        </p:nvSpPr>
        <p:spPr/>
        <p:txBody>
          <a:bodyPr>
            <a:normAutofit fontScale="92500" lnSpcReduction="10000"/>
          </a:bodyPr>
          <a:lstStyle/>
          <a:p>
            <a:r>
              <a:rPr lang="sv-SE" dirty="0"/>
              <a:t>VÅRSÄSONG</a:t>
            </a:r>
          </a:p>
          <a:p>
            <a:r>
              <a:rPr lang="sv-SE" dirty="0"/>
              <a:t>Måndagar D-plan (konstgräsplan) 17.00-18.15 (samling 16,45)</a:t>
            </a:r>
          </a:p>
          <a:p>
            <a:r>
              <a:rPr lang="sv-SE" dirty="0"/>
              <a:t>Onsdagar D-plan (konstgräsplan) 17-18.15 (samling 16.45)</a:t>
            </a:r>
          </a:p>
          <a:p>
            <a:endParaRPr lang="sv-SE" dirty="0"/>
          </a:p>
          <a:p>
            <a:r>
              <a:rPr lang="sv-SE" dirty="0"/>
              <a:t>Sommarsäsongen (ej helt spikad ännu)</a:t>
            </a:r>
          </a:p>
          <a:p>
            <a:r>
              <a:rPr lang="sv-SE" dirty="0"/>
              <a:t>Måndagar 17.00-18.15 (C-plan) (samling 16,45)</a:t>
            </a:r>
          </a:p>
          <a:p>
            <a:r>
              <a:rPr lang="sv-SE" dirty="0"/>
              <a:t>Onsdagar 17-18.15 (C-plan) (samling 16.45)</a:t>
            </a:r>
          </a:p>
          <a:p>
            <a:endParaRPr lang="sv-SE" dirty="0"/>
          </a:p>
          <a:p>
            <a:r>
              <a:rPr lang="sv-SE" dirty="0"/>
              <a:t>Att tänka på till träning – Benskydd, vattenflaska, tejpade/urtagna örhängen.</a:t>
            </a:r>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1172011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10515600" cy="5373202"/>
          </a:xfrm>
        </p:spPr>
        <p:txBody>
          <a:bodyPr>
            <a:normAutofit/>
          </a:bodyPr>
          <a:lstStyle/>
          <a:p>
            <a:r>
              <a:rPr lang="sv-SE" sz="5400" dirty="0"/>
              <a:t>Vi startar säsongen 20 april (måndag) för träning på D-plan</a:t>
            </a:r>
            <a:br>
              <a:rPr lang="sv-SE" sz="5400" dirty="0"/>
            </a:br>
            <a:br>
              <a:rPr lang="sv-SE" sz="5400" dirty="0"/>
            </a:br>
            <a:r>
              <a:rPr lang="sv-SE" sz="1800" dirty="0"/>
              <a:t>Ni som inte förra säsongen fick lapp angående ert barn kommer få det idag, vi vill att ni fyller i den och inkommer med den vid första möjlig träning. </a:t>
            </a:r>
          </a:p>
        </p:txBody>
      </p:sp>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309" y="5923481"/>
            <a:ext cx="938691" cy="934519"/>
          </a:xfrm>
          <a:prstGeom prst="rect">
            <a:avLst/>
          </a:prstGeom>
        </p:spPr>
      </p:pic>
    </p:spTree>
    <p:extLst>
      <p:ext uri="{BB962C8B-B14F-4D97-AF65-F5344CB8AC3E}">
        <p14:creationId xmlns:p14="http://schemas.microsoft.com/office/powerpoint/2010/main" val="422270624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909</TotalTime>
  <Words>1104</Words>
  <Application>Microsoft Office PowerPoint</Application>
  <PresentationFormat>Bredbild</PresentationFormat>
  <Paragraphs>122</Paragraphs>
  <Slides>16</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16</vt:i4>
      </vt:variant>
    </vt:vector>
  </HeadingPairs>
  <TitlesOfParts>
    <vt:vector size="23" baseType="lpstr">
      <vt:lpstr>Aptos</vt:lpstr>
      <vt:lpstr>Arial</vt:lpstr>
      <vt:lpstr>Bookman Old Style</vt:lpstr>
      <vt:lpstr>Calibri</vt:lpstr>
      <vt:lpstr>Calibri Light</vt:lpstr>
      <vt:lpstr>Wingdings</vt:lpstr>
      <vt:lpstr>Office-tema</vt:lpstr>
      <vt:lpstr>Föräldramöte  F-17  </vt:lpstr>
      <vt:lpstr>PowerPoint-presentation</vt:lpstr>
      <vt:lpstr>Tränare /Lagledare </vt:lpstr>
      <vt:lpstr>Truppen</vt:lpstr>
      <vt:lpstr>Avgifter  </vt:lpstr>
      <vt:lpstr>Ansvar för F 17 – såhär såg de ut 2025 och inför 2026</vt:lpstr>
      <vt:lpstr>PowerPoint-presentation</vt:lpstr>
      <vt:lpstr>Träningstider</vt:lpstr>
      <vt:lpstr>Vi startar säsongen 20 april (måndag) för träning på D-plan  Ni som inte förra säsongen fick lapp angående ert barn kommer få det idag, vi vill att ni fyller i den och inkommer med den vid första möjlig träning. </vt:lpstr>
      <vt:lpstr>Seriespel - Moälvsserien  </vt:lpstr>
      <vt:lpstr>Kallelser </vt:lpstr>
      <vt:lpstr>Hemmamatcher </vt:lpstr>
      <vt:lpstr>PowerPoint-presentation</vt:lpstr>
      <vt:lpstr>PowerPoint-presentation</vt:lpstr>
      <vt:lpstr>PowerPoint-presentation</vt:lpstr>
      <vt:lpstr>Frågor/Funderingar? </vt:lpstr>
    </vt:vector>
  </TitlesOfParts>
  <Company>Skatteverket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Föräldrarmöte </dc:title>
  <dc:creator>Victoria Sjösten</dc:creator>
  <cp:lastModifiedBy>Victoria Sjösten</cp:lastModifiedBy>
  <cp:revision>19</cp:revision>
  <cp:lastPrinted>2025-03-26T06:00:38Z</cp:lastPrinted>
  <dcterms:created xsi:type="dcterms:W3CDTF">2025-03-26T06:00:30Z</dcterms:created>
  <dcterms:modified xsi:type="dcterms:W3CDTF">2026-04-17T06:32:10Z</dcterms:modified>
</cp:coreProperties>
</file>