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5" r:id="rId11"/>
    <p:sldId id="266" r:id="rId12"/>
    <p:sldId id="264" r:id="rId13"/>
    <p:sldId id="269" r:id="rId14"/>
    <p:sldId id="270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F03EB-B967-4B0F-8B2D-320191638872}" v="22" dt="2026-04-23T14:50:03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Wästerlund" userId="80e6c42c-35f4-4a7b-99fa-69730162ab91" providerId="ADAL" clId="{D0EED997-8FF9-43ED-AA52-F3864548B336}"/>
    <pc:docChg chg="undo redo custSel addSld modSld sldOrd">
      <pc:chgData name="Karin Wästerlund" userId="80e6c42c-35f4-4a7b-99fa-69730162ab91" providerId="ADAL" clId="{D0EED997-8FF9-43ED-AA52-F3864548B336}" dt="2026-04-23T16:53:48.109" v="1478" actId="20577"/>
      <pc:docMkLst>
        <pc:docMk/>
      </pc:docMkLst>
      <pc:sldChg chg="modSp mod">
        <pc:chgData name="Karin Wästerlund" userId="80e6c42c-35f4-4a7b-99fa-69730162ab91" providerId="ADAL" clId="{D0EED997-8FF9-43ED-AA52-F3864548B336}" dt="2026-04-23T14:48:53.846" v="1267" actId="20577"/>
        <pc:sldMkLst>
          <pc:docMk/>
          <pc:sldMk cId="530202962" sldId="257"/>
        </pc:sldMkLst>
        <pc:spChg chg="mod">
          <ac:chgData name="Karin Wästerlund" userId="80e6c42c-35f4-4a7b-99fa-69730162ab91" providerId="ADAL" clId="{D0EED997-8FF9-43ED-AA52-F3864548B336}" dt="2026-04-23T14:48:53.846" v="1267" actId="20577"/>
          <ac:spMkLst>
            <pc:docMk/>
            <pc:sldMk cId="530202962" sldId="257"/>
            <ac:spMk id="3" creationId="{4E7E105E-59AD-16FD-6BA0-717A3BCBD7F8}"/>
          </ac:spMkLst>
        </pc:spChg>
      </pc:sldChg>
      <pc:sldChg chg="modSp mod">
        <pc:chgData name="Karin Wästerlund" userId="80e6c42c-35f4-4a7b-99fa-69730162ab91" providerId="ADAL" clId="{D0EED997-8FF9-43ED-AA52-F3864548B336}" dt="2026-04-13T08:57:46.105" v="77" actId="20577"/>
        <pc:sldMkLst>
          <pc:docMk/>
          <pc:sldMk cId="4103245299" sldId="259"/>
        </pc:sldMkLst>
        <pc:spChg chg="mod">
          <ac:chgData name="Karin Wästerlund" userId="80e6c42c-35f4-4a7b-99fa-69730162ab91" providerId="ADAL" clId="{D0EED997-8FF9-43ED-AA52-F3864548B336}" dt="2026-04-13T08:57:46.105" v="77" actId="20577"/>
          <ac:spMkLst>
            <pc:docMk/>
            <pc:sldMk cId="4103245299" sldId="259"/>
            <ac:spMk id="3" creationId="{CC50AE02-2B9D-BE5C-A060-51B6D6F91CEB}"/>
          </ac:spMkLst>
        </pc:spChg>
      </pc:sldChg>
      <pc:sldChg chg="modSp mod">
        <pc:chgData name="Karin Wästerlund" userId="80e6c42c-35f4-4a7b-99fa-69730162ab91" providerId="ADAL" clId="{D0EED997-8FF9-43ED-AA52-F3864548B336}" dt="2026-04-23T14:33:22.554" v="1079" actId="115"/>
        <pc:sldMkLst>
          <pc:docMk/>
          <pc:sldMk cId="1378324081" sldId="260"/>
        </pc:sldMkLst>
        <pc:spChg chg="mod">
          <ac:chgData name="Karin Wästerlund" userId="80e6c42c-35f4-4a7b-99fa-69730162ab91" providerId="ADAL" clId="{D0EED997-8FF9-43ED-AA52-F3864548B336}" dt="2026-04-23T14:33:22.554" v="1079" actId="115"/>
          <ac:spMkLst>
            <pc:docMk/>
            <pc:sldMk cId="1378324081" sldId="260"/>
            <ac:spMk id="3" creationId="{FCF13BEB-4B40-C84E-E46C-DD24233698C1}"/>
          </ac:spMkLst>
        </pc:spChg>
      </pc:sldChg>
      <pc:sldChg chg="modSp mod">
        <pc:chgData name="Karin Wästerlund" userId="80e6c42c-35f4-4a7b-99fa-69730162ab91" providerId="ADAL" clId="{D0EED997-8FF9-43ED-AA52-F3864548B336}" dt="2026-04-23T14:57:24.753" v="1431" actId="20577"/>
        <pc:sldMkLst>
          <pc:docMk/>
          <pc:sldMk cId="2395315101" sldId="261"/>
        </pc:sldMkLst>
        <pc:spChg chg="mod">
          <ac:chgData name="Karin Wästerlund" userId="80e6c42c-35f4-4a7b-99fa-69730162ab91" providerId="ADAL" clId="{D0EED997-8FF9-43ED-AA52-F3864548B336}" dt="2026-04-13T09:57:45.482" v="271" actId="1076"/>
          <ac:spMkLst>
            <pc:docMk/>
            <pc:sldMk cId="2395315101" sldId="261"/>
            <ac:spMk id="2" creationId="{D3536BBF-6EBD-8C19-B2AA-267378A1D1C9}"/>
          </ac:spMkLst>
        </pc:spChg>
        <pc:spChg chg="mod">
          <ac:chgData name="Karin Wästerlund" userId="80e6c42c-35f4-4a7b-99fa-69730162ab91" providerId="ADAL" clId="{D0EED997-8FF9-43ED-AA52-F3864548B336}" dt="2026-04-23T14:57:24.753" v="1431" actId="20577"/>
          <ac:spMkLst>
            <pc:docMk/>
            <pc:sldMk cId="2395315101" sldId="261"/>
            <ac:spMk id="3" creationId="{444AA459-1127-2F18-0263-311648ABD4E5}"/>
          </ac:spMkLst>
        </pc:spChg>
      </pc:sldChg>
      <pc:sldChg chg="modSp mod">
        <pc:chgData name="Karin Wästerlund" userId="80e6c42c-35f4-4a7b-99fa-69730162ab91" providerId="ADAL" clId="{D0EED997-8FF9-43ED-AA52-F3864548B336}" dt="2026-04-23T14:34:49.068" v="1089" actId="20577"/>
        <pc:sldMkLst>
          <pc:docMk/>
          <pc:sldMk cId="3157702465" sldId="262"/>
        </pc:sldMkLst>
        <pc:spChg chg="mod">
          <ac:chgData name="Karin Wästerlund" userId="80e6c42c-35f4-4a7b-99fa-69730162ab91" providerId="ADAL" clId="{D0EED997-8FF9-43ED-AA52-F3864548B336}" dt="2026-04-23T14:34:49.068" v="1089" actId="20577"/>
          <ac:spMkLst>
            <pc:docMk/>
            <pc:sldMk cId="3157702465" sldId="262"/>
            <ac:spMk id="2" creationId="{C8719B46-FB14-9B35-16B2-00962EF6BD67}"/>
          </ac:spMkLst>
        </pc:spChg>
      </pc:sldChg>
      <pc:sldChg chg="modSp mod">
        <pc:chgData name="Karin Wästerlund" userId="80e6c42c-35f4-4a7b-99fa-69730162ab91" providerId="ADAL" clId="{D0EED997-8FF9-43ED-AA52-F3864548B336}" dt="2026-04-23T14:35:03.322" v="1090" actId="2711"/>
        <pc:sldMkLst>
          <pc:docMk/>
          <pc:sldMk cId="2209018624" sldId="263"/>
        </pc:sldMkLst>
        <pc:spChg chg="mod">
          <ac:chgData name="Karin Wästerlund" userId="80e6c42c-35f4-4a7b-99fa-69730162ab91" providerId="ADAL" clId="{D0EED997-8FF9-43ED-AA52-F3864548B336}" dt="2026-04-23T14:35:03.322" v="1090" actId="2711"/>
          <ac:spMkLst>
            <pc:docMk/>
            <pc:sldMk cId="2209018624" sldId="263"/>
            <ac:spMk id="3" creationId="{854B7EDF-1DA2-9838-87F8-E3A8F1A646C7}"/>
          </ac:spMkLst>
        </pc:spChg>
      </pc:sldChg>
      <pc:sldChg chg="modSp mod">
        <pc:chgData name="Karin Wästerlund" userId="80e6c42c-35f4-4a7b-99fa-69730162ab91" providerId="ADAL" clId="{D0EED997-8FF9-43ED-AA52-F3864548B336}" dt="2026-04-23T14:50:36.935" v="1302" actId="403"/>
        <pc:sldMkLst>
          <pc:docMk/>
          <pc:sldMk cId="3162094461" sldId="264"/>
        </pc:sldMkLst>
        <pc:spChg chg="mod">
          <ac:chgData name="Karin Wästerlund" userId="80e6c42c-35f4-4a7b-99fa-69730162ab91" providerId="ADAL" clId="{D0EED997-8FF9-43ED-AA52-F3864548B336}" dt="2026-04-23T14:50:36.935" v="1302" actId="403"/>
          <ac:spMkLst>
            <pc:docMk/>
            <pc:sldMk cId="3162094461" sldId="264"/>
            <ac:spMk id="3" creationId="{2E2E66D0-83FA-13F5-F90C-54479BD62F8F}"/>
          </ac:spMkLst>
        </pc:spChg>
      </pc:sldChg>
      <pc:sldChg chg="modSp new mod">
        <pc:chgData name="Karin Wästerlund" userId="80e6c42c-35f4-4a7b-99fa-69730162ab91" providerId="ADAL" clId="{D0EED997-8FF9-43ED-AA52-F3864548B336}" dt="2026-04-22T13:14:54.629" v="857" actId="2711"/>
        <pc:sldMkLst>
          <pc:docMk/>
          <pc:sldMk cId="4049853196" sldId="265"/>
        </pc:sldMkLst>
        <pc:spChg chg="mod">
          <ac:chgData name="Karin Wästerlund" userId="80e6c42c-35f4-4a7b-99fa-69730162ab91" providerId="ADAL" clId="{D0EED997-8FF9-43ED-AA52-F3864548B336}" dt="2026-04-13T09:01:26.778" v="109" actId="207"/>
          <ac:spMkLst>
            <pc:docMk/>
            <pc:sldMk cId="4049853196" sldId="265"/>
            <ac:spMk id="2" creationId="{93E8D9B1-BBC3-39BF-9799-E7255FD826D8}"/>
          </ac:spMkLst>
        </pc:spChg>
        <pc:spChg chg="mod">
          <ac:chgData name="Karin Wästerlund" userId="80e6c42c-35f4-4a7b-99fa-69730162ab91" providerId="ADAL" clId="{D0EED997-8FF9-43ED-AA52-F3864548B336}" dt="2026-04-22T13:14:54.629" v="857" actId="2711"/>
          <ac:spMkLst>
            <pc:docMk/>
            <pc:sldMk cId="4049853196" sldId="265"/>
            <ac:spMk id="3" creationId="{F997C935-C9CB-1236-1CA2-836E61E3CB34}"/>
          </ac:spMkLst>
        </pc:spChg>
      </pc:sldChg>
      <pc:sldChg chg="addSp delSp modSp new mod">
        <pc:chgData name="Karin Wästerlund" userId="80e6c42c-35f4-4a7b-99fa-69730162ab91" providerId="ADAL" clId="{D0EED997-8FF9-43ED-AA52-F3864548B336}" dt="2026-04-23T16:53:48.109" v="1478" actId="20577"/>
        <pc:sldMkLst>
          <pc:docMk/>
          <pc:sldMk cId="1271329511" sldId="266"/>
        </pc:sldMkLst>
        <pc:spChg chg="mod">
          <ac:chgData name="Karin Wästerlund" userId="80e6c42c-35f4-4a7b-99fa-69730162ab91" providerId="ADAL" clId="{D0EED997-8FF9-43ED-AA52-F3864548B336}" dt="2026-04-13T09:02:12.801" v="129" actId="207"/>
          <ac:spMkLst>
            <pc:docMk/>
            <pc:sldMk cId="1271329511" sldId="266"/>
            <ac:spMk id="2" creationId="{5115A86A-46A8-242C-4286-90DBBD6040D3}"/>
          </ac:spMkLst>
        </pc:spChg>
        <pc:spChg chg="del mod">
          <ac:chgData name="Karin Wästerlund" userId="80e6c42c-35f4-4a7b-99fa-69730162ab91" providerId="ADAL" clId="{D0EED997-8FF9-43ED-AA52-F3864548B336}" dt="2026-04-22T13:18:42.031" v="1076" actId="478"/>
          <ac:spMkLst>
            <pc:docMk/>
            <pc:sldMk cId="1271329511" sldId="266"/>
            <ac:spMk id="3" creationId="{7C31B025-8D3D-D883-640F-387BA44DA7CD}"/>
          </ac:spMkLst>
        </pc:spChg>
        <pc:spChg chg="add mod">
          <ac:chgData name="Karin Wästerlund" userId="80e6c42c-35f4-4a7b-99fa-69730162ab91" providerId="ADAL" clId="{D0EED997-8FF9-43ED-AA52-F3864548B336}" dt="2026-04-23T16:53:48.109" v="1478" actId="20577"/>
          <ac:spMkLst>
            <pc:docMk/>
            <pc:sldMk cId="1271329511" sldId="266"/>
            <ac:spMk id="4" creationId="{BE0BD0C4-4145-1933-5701-EA76085A2B16}"/>
          </ac:spMkLst>
        </pc:spChg>
        <pc:spChg chg="add del mod">
          <ac:chgData name="Karin Wästerlund" userId="80e6c42c-35f4-4a7b-99fa-69730162ab91" providerId="ADAL" clId="{D0EED997-8FF9-43ED-AA52-F3864548B336}" dt="2026-04-22T13:18:44.393" v="1077" actId="478"/>
          <ac:spMkLst>
            <pc:docMk/>
            <pc:sldMk cId="1271329511" sldId="266"/>
            <ac:spMk id="6" creationId="{5A647C00-F959-DD9D-F42E-03D76F8B8193}"/>
          </ac:spMkLst>
        </pc:spChg>
      </pc:sldChg>
      <pc:sldChg chg="addSp delSp modSp new mod">
        <pc:chgData name="Karin Wästerlund" userId="80e6c42c-35f4-4a7b-99fa-69730162ab91" providerId="ADAL" clId="{D0EED997-8FF9-43ED-AA52-F3864548B336}" dt="2026-04-23T14:55:29.789" v="1353" actId="1076"/>
        <pc:sldMkLst>
          <pc:docMk/>
          <pc:sldMk cId="631944107" sldId="267"/>
        </pc:sldMkLst>
        <pc:spChg chg="del">
          <ac:chgData name="Karin Wästerlund" userId="80e6c42c-35f4-4a7b-99fa-69730162ab91" providerId="ADAL" clId="{D0EED997-8FF9-43ED-AA52-F3864548B336}" dt="2026-04-23T14:55:23.788" v="1350" actId="478"/>
          <ac:spMkLst>
            <pc:docMk/>
            <pc:sldMk cId="631944107" sldId="267"/>
            <ac:spMk id="2" creationId="{F600788F-D716-AA3E-BF2C-6603F6608788}"/>
          </ac:spMkLst>
        </pc:spChg>
        <pc:spChg chg="mod">
          <ac:chgData name="Karin Wästerlund" userId="80e6c42c-35f4-4a7b-99fa-69730162ab91" providerId="ADAL" clId="{D0EED997-8FF9-43ED-AA52-F3864548B336}" dt="2026-04-23T14:55:28.617" v="1352" actId="14100"/>
          <ac:spMkLst>
            <pc:docMk/>
            <pc:sldMk cId="631944107" sldId="267"/>
            <ac:spMk id="3" creationId="{3B1BA071-DF68-60A1-CD26-A64DA9D94B0B}"/>
          </ac:spMkLst>
        </pc:spChg>
        <pc:picChg chg="add mod ord">
          <ac:chgData name="Karin Wästerlund" userId="80e6c42c-35f4-4a7b-99fa-69730162ab91" providerId="ADAL" clId="{D0EED997-8FF9-43ED-AA52-F3864548B336}" dt="2026-04-23T14:55:29.789" v="1353" actId="1076"/>
          <ac:picMkLst>
            <pc:docMk/>
            <pc:sldMk cId="631944107" sldId="267"/>
            <ac:picMk id="7" creationId="{D74D2309-9244-FC45-9411-4426ECD6DF85}"/>
          </ac:picMkLst>
        </pc:picChg>
      </pc:sldChg>
      <pc:sldChg chg="modSp new mod ord">
        <pc:chgData name="Karin Wästerlund" userId="80e6c42c-35f4-4a7b-99fa-69730162ab91" providerId="ADAL" clId="{D0EED997-8FF9-43ED-AA52-F3864548B336}" dt="2026-04-23T14:44:43.674" v="1163" actId="113"/>
        <pc:sldMkLst>
          <pc:docMk/>
          <pc:sldMk cId="3524876322" sldId="268"/>
        </pc:sldMkLst>
        <pc:spChg chg="mod">
          <ac:chgData name="Karin Wästerlund" userId="80e6c42c-35f4-4a7b-99fa-69730162ab91" providerId="ADAL" clId="{D0EED997-8FF9-43ED-AA52-F3864548B336}" dt="2026-04-23T14:42:14.351" v="1109" actId="207"/>
          <ac:spMkLst>
            <pc:docMk/>
            <pc:sldMk cId="3524876322" sldId="268"/>
            <ac:spMk id="2" creationId="{92A73844-2DDF-6E71-BC32-044DDE4F4745}"/>
          </ac:spMkLst>
        </pc:spChg>
        <pc:spChg chg="mod">
          <ac:chgData name="Karin Wästerlund" userId="80e6c42c-35f4-4a7b-99fa-69730162ab91" providerId="ADAL" clId="{D0EED997-8FF9-43ED-AA52-F3864548B336}" dt="2026-04-23T14:44:43.674" v="1163" actId="113"/>
          <ac:spMkLst>
            <pc:docMk/>
            <pc:sldMk cId="3524876322" sldId="268"/>
            <ac:spMk id="3" creationId="{1E6056BF-B7F0-B767-DAD4-B916DEF8AEC0}"/>
          </ac:spMkLst>
        </pc:spChg>
      </pc:sldChg>
      <pc:sldChg chg="modSp new mod">
        <pc:chgData name="Karin Wästerlund" userId="80e6c42c-35f4-4a7b-99fa-69730162ab91" providerId="ADAL" clId="{D0EED997-8FF9-43ED-AA52-F3864548B336}" dt="2026-04-23T14:50:31.582" v="1299" actId="404"/>
        <pc:sldMkLst>
          <pc:docMk/>
          <pc:sldMk cId="2639491664" sldId="269"/>
        </pc:sldMkLst>
        <pc:spChg chg="mod">
          <ac:chgData name="Karin Wästerlund" userId="80e6c42c-35f4-4a7b-99fa-69730162ab91" providerId="ADAL" clId="{D0EED997-8FF9-43ED-AA52-F3864548B336}" dt="2026-04-23T14:49:03.139" v="1275" actId="207"/>
          <ac:spMkLst>
            <pc:docMk/>
            <pc:sldMk cId="2639491664" sldId="269"/>
            <ac:spMk id="2" creationId="{E3F9751E-18FD-DAB7-88B7-7A1E91029CCF}"/>
          </ac:spMkLst>
        </pc:spChg>
        <pc:spChg chg="mod">
          <ac:chgData name="Karin Wästerlund" userId="80e6c42c-35f4-4a7b-99fa-69730162ab91" providerId="ADAL" clId="{D0EED997-8FF9-43ED-AA52-F3864548B336}" dt="2026-04-23T14:50:31.582" v="1299" actId="404"/>
          <ac:spMkLst>
            <pc:docMk/>
            <pc:sldMk cId="2639491664" sldId="269"/>
            <ac:spMk id="3" creationId="{95874EE0-E8D1-2CF1-C655-822828FBA5CF}"/>
          </ac:spMkLst>
        </pc:spChg>
      </pc:sldChg>
      <pc:sldChg chg="modSp new mod">
        <pc:chgData name="Karin Wästerlund" userId="80e6c42c-35f4-4a7b-99fa-69730162ab91" providerId="ADAL" clId="{D0EED997-8FF9-43ED-AA52-F3864548B336}" dt="2026-04-23T14:51:53.140" v="1345" actId="255"/>
        <pc:sldMkLst>
          <pc:docMk/>
          <pc:sldMk cId="3798684092" sldId="270"/>
        </pc:sldMkLst>
        <pc:spChg chg="mod">
          <ac:chgData name="Karin Wästerlund" userId="80e6c42c-35f4-4a7b-99fa-69730162ab91" providerId="ADAL" clId="{D0EED997-8FF9-43ED-AA52-F3864548B336}" dt="2026-04-23T14:51:53.140" v="1345" actId="255"/>
          <ac:spMkLst>
            <pc:docMk/>
            <pc:sldMk cId="3798684092" sldId="270"/>
            <ac:spMk id="3" creationId="{BA4FFA51-AE32-75CD-37D7-3B0C399648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D2279-F592-402F-B556-D2CB67EF09D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4310-263A-46EA-AA52-A93AA37B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4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74310-263A-46EA-AA52-A93AA37B614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69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1EB961-8D04-6079-D8A4-DE4CE09F6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8E9880-13B6-AC69-6598-AA2ED1DC5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C00396-85EF-1D29-72AD-1224E2E1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F77741-37D7-FF62-3249-4FF3CEBF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070FF1-9B46-6C36-4D5C-8613F6B6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30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DB8CFB-43C6-62CA-8402-B2AE3CAC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AAE4768-5C7A-CB52-0761-A3E62096F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52F1D5-014F-BE9F-072C-9F8EEE50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A04FA-86F7-2A5F-94C1-FC184BE9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D3C839-7984-3F03-EBBD-147727B8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49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47293C3-62D7-C470-B68B-512C77BA3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DEC3F06-E791-A12C-41AA-8F4FE299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469FC0-07EA-78C6-3E01-4F6A009D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66D73E-9BE4-EEE6-179F-1A9D6B8E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9129A9-B1EB-2268-F12D-6083F517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58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6BD8F-AC38-A2AB-8077-81F606DE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58EC1B-DED2-963C-1239-91B628A5C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9DBFB8-92D8-5F5A-AED2-6614B4FF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9CB0A6-ABFD-E6E0-6BF6-26F74273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8B9870-2C5E-6825-CCB4-83A0D943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74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CD2581-4356-BC27-3540-B2F88B04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A8D0DE-D313-442E-D649-316B5B9C7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89D0F3-57A0-23ED-26EB-F5D8A7E9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A70353-E92F-A829-5DFA-A07906FC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CA66E7-77A7-F8AD-0858-155CE4B8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42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3F9D2-E949-349A-E963-82FC5D73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55A42E-25E8-43C7-AB52-4BA3C2BEF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35A3E9-D08E-5577-8476-CD8E2117A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456D1A-A0F3-A816-C3FE-43DCD99F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294CD9-C990-14C3-A5B4-878D06C4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1468EA-6770-0DA9-7D31-4D2F6B1B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6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875F3E-CE58-77AF-38FE-11ED044E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CA27E7-C840-5D4D-17CA-FD4E333C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5489F09-782B-054F-1E33-5E7408C29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D3DF41-B099-5452-3B69-A775CD999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62B08A-CA4A-48A3-4796-2A6A901C9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DE9745-ECCD-5887-4C13-A5E144CE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70E5FBA-DADA-D7BB-DD68-6C5F634C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AD4E876-9E83-6C45-724F-45D48E66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81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7FCEA9-43DE-5123-6A67-DEDF4143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3DA8C9-07E4-A507-869B-49B47769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5426B0-2482-1E29-A582-4C1C4C19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AFD230-8DC9-036C-BDA0-07A96E43D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75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9035A1-5D6A-2C77-EB98-EB8E9B8F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68C363-DC56-C569-97D0-F622716C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3B7AFC-7C93-EA1B-7434-C22D413C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69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AA856D-486C-8676-2C81-5A009579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90E026-235C-3529-2FC9-DE29153AA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61F758-2D93-618F-C255-F5D0AAC32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B71126-5754-A010-4AF1-3F5D9E1C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4D81AA-E8EB-4DAC-BC1A-B0C87C70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0F63D7-869E-D26F-4B10-C1CAD7C3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83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CCF49A-D7F6-C2D3-171F-1B526090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96020F7-A37F-470B-EE05-1A46159AF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C6FFDD-88FA-D35F-8C79-1AB60C598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B640E3-5996-12CE-40DA-F00C36D9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CD675D-5805-E8D9-59EF-8F07E91C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FD23CE-BCBE-DF86-81E8-6A55F793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66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F73DDB1-FD1E-AD63-9224-82D39E4A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A38AE6-FA25-0ABE-2897-CC6FC84E8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1013C7-F692-38FF-26BA-71772A5EE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4D364E-963E-4911-99EA-AF1F22B5764F}" type="datetimeFigureOut">
              <a:rPr lang="sv-SE" smtClean="0"/>
              <a:t>2026-04-23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5F1A2F-394B-78C0-4C47-68D00287A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5CDF8D-0D1B-905D-775F-0783EB983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83317-CBDC-499B-B120-D8014615DE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9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Hagglunds-Fotboll-Bollkul2017" TargetMode="External"/><Relationship Id="rId2" Type="http://schemas.openxmlformats.org/officeDocument/2006/relationships/hyperlink" Target="http://www.hagglundsfotboll.s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C0117-01CB-8A38-AF51-B2B03DA50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966" y="2493159"/>
            <a:ext cx="5225667" cy="1655762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Föräldramöte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D84C665-C7A1-2E62-D0FE-FF7B1030E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966" y="4326991"/>
            <a:ext cx="5104482" cy="148775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2026-04-23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94C2ED-0DC3-D4EE-5670-08C046E8A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9157" r="8212" b="21414"/>
          <a:stretch>
            <a:fillRect/>
          </a:stretch>
        </p:blipFill>
        <p:spPr>
          <a:xfrm>
            <a:off x="418639" y="875247"/>
            <a:ext cx="6577071" cy="476142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CCD41C7-7D10-E552-F003-7A3E55238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30" y="856466"/>
            <a:ext cx="4395938" cy="22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8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8D9B1-BBC3-39BF-9799-E7255FD8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Lagets roller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97C935-C9CB-1236-1CA2-836E61E3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867"/>
            <a:ext cx="10515600" cy="531222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sv-SE" sz="12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sv-SE" sz="14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Tränare/Lagledare</a:t>
            </a:r>
            <a:endParaRPr lang="sv-SE" sz="1400" dirty="0">
              <a:solidFill>
                <a:schemeClr val="bg1"/>
              </a:solidFill>
              <a:ea typeface="Trebuchet MS"/>
              <a:cs typeface="Trebuchet MS"/>
              <a:sym typeface="Trebuchet MS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400" b="1" dirty="0">
                <a:solidFill>
                  <a:schemeClr val="bg1"/>
                </a:solidFill>
              </a:rPr>
              <a:t>Ansvarig för planering av match- och fikaansvariga</a:t>
            </a: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			</a:t>
            </a:r>
            <a:endParaRPr lang="sv-SE" sz="1400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Tillsätta match- och fikaansvariga, utifrån befintligt spelschema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Rutiner kring match- och fikaansvar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Se över fikalåda, säkerställa att det finns det som behövs					</a:t>
            </a:r>
            <a:endParaRPr lang="sv-SE" sz="1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4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Domaransvarig</a:t>
            </a:r>
          </a:p>
          <a:p>
            <a:pPr marL="1200150" lvl="2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Administrativa uppgifter. Lägga upp matcher i </a:t>
            </a:r>
            <a:r>
              <a:rPr lang="sv-SE" sz="1400" dirty="0" err="1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Cleverservice</a:t>
            </a: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, tilldela domare mm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4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Ekonomiansvarig</a:t>
            </a: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Sammanhållande för lagets ekonomi under säsongen</a:t>
            </a:r>
            <a:r>
              <a:rPr lang="sv-SE" sz="1400" dirty="0">
                <a:solidFill>
                  <a:schemeClr val="bg1"/>
                </a:solidFill>
              </a:rPr>
              <a:t>.</a:t>
            </a: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					</a:t>
            </a:r>
            <a:endParaRPr lang="sv-SE" sz="1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4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Försäljningsansvarig</a:t>
            </a:r>
            <a:endParaRPr lang="sv-SE" sz="1400" b="1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Ansvara för försäljning kopplat mot beting och lagkassa</a:t>
            </a:r>
            <a:r>
              <a:rPr lang="sv-SE" sz="14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4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Aktivitetsansvariga</a:t>
            </a: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	</a:t>
            </a:r>
            <a:endParaRPr lang="sv-SE" sz="1400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Ansvara för att hitta på något med laget utanför fotbollsplanen</a:t>
            </a:r>
            <a:r>
              <a:rPr lang="sv-SE" sz="1400" dirty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400" b="1" dirty="0">
                <a:solidFill>
                  <a:schemeClr val="bg1"/>
                </a:solidFill>
              </a:rPr>
              <a:t>Representant fotbollsskolan</a:t>
            </a: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5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15A86A-46A8-242C-4286-90DBBD60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Rollfördelning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E0BD0C4-4145-1933-5701-EA76085A2B16}"/>
              </a:ext>
            </a:extLst>
          </p:cNvPr>
          <p:cNvSpPr txBox="1">
            <a:spLocks/>
          </p:cNvSpPr>
          <p:nvPr/>
        </p:nvSpPr>
        <p:spPr>
          <a:xfrm>
            <a:off x="207420" y="1575658"/>
            <a:ext cx="11341452" cy="5111931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sv-SE" sz="18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Tränare/Lagledare</a:t>
            </a: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None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Någon ytterligare lagledare? </a:t>
            </a: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None/>
            </a:pPr>
            <a:endParaRPr lang="sv-SE" sz="1800" dirty="0">
              <a:solidFill>
                <a:schemeClr val="bg1"/>
              </a:solidFill>
              <a:ea typeface="Trebuchet MS"/>
              <a:cs typeface="Trebuchet MS"/>
              <a:sym typeface="Trebuchet MS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b="1" dirty="0">
                <a:solidFill>
                  <a:schemeClr val="bg1"/>
                </a:solidFill>
              </a:rPr>
              <a:t>Ansvarig för planering av match- och fikaansvariga</a:t>
            </a:r>
            <a:endParaRPr lang="sv-SE" sz="1800" b="1" dirty="0">
              <a:solidFill>
                <a:schemeClr val="bg1"/>
              </a:solidFill>
              <a:sym typeface="Trebuchet MS"/>
            </a:endParaRP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None/>
            </a:pPr>
            <a:r>
              <a:rPr lang="sv-SE" sz="180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Anna Johansson</a:t>
            </a:r>
            <a:endParaRPr lang="sv-SE" sz="1800" dirty="0">
              <a:solidFill>
                <a:schemeClr val="bg1"/>
              </a:solidFill>
              <a:ea typeface="Trebuchet MS"/>
              <a:cs typeface="Trebuchet MS"/>
              <a:sym typeface="Trebuchet MS"/>
            </a:endParaRP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None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				</a:t>
            </a:r>
            <a:endParaRPr lang="sv-SE" sz="18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Domaransvarig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None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	Saknas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None/>
            </a:pPr>
            <a:endParaRPr lang="sv-SE" sz="1800" dirty="0">
              <a:solidFill>
                <a:schemeClr val="bg1"/>
              </a:solidFill>
              <a:ea typeface="Trebuchet MS"/>
              <a:cs typeface="Trebuchet MS"/>
              <a:sym typeface="Trebuchet MS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Ekonomiansvarig</a:t>
            </a: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	</a:t>
            </a:r>
            <a:endParaRPr lang="sv-SE" sz="1800" dirty="0">
              <a:solidFill>
                <a:schemeClr val="bg1"/>
              </a:solidFill>
            </a:endParaRP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None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Richard Svensson</a:t>
            </a: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None/>
            </a:pPr>
            <a:endParaRPr lang="sv-SE" sz="18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Försäljningsansvarig</a:t>
            </a:r>
            <a:endParaRPr lang="sv-SE" sz="1800" b="1" dirty="0">
              <a:solidFill>
                <a:schemeClr val="bg1"/>
              </a:solidFill>
            </a:endParaRP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None/>
            </a:pPr>
            <a:r>
              <a:rPr lang="sv-SE" sz="1800" dirty="0" err="1">
                <a:solidFill>
                  <a:schemeClr val="bg1"/>
                </a:solidFill>
              </a:rPr>
              <a:t>Nürgul</a:t>
            </a:r>
            <a:r>
              <a:rPr lang="sv-SE" sz="1800" dirty="0">
                <a:solidFill>
                  <a:schemeClr val="bg1"/>
                </a:solidFill>
              </a:rPr>
              <a:t> Nilsson, Jenny Sellgren </a:t>
            </a: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None/>
            </a:pPr>
            <a:endParaRPr lang="sv-SE" sz="18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b="1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Aktivitetsansvariga</a:t>
            </a: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	</a:t>
            </a:r>
            <a:endParaRPr lang="sv-SE" sz="1800" dirty="0">
              <a:solidFill>
                <a:schemeClr val="bg1"/>
              </a:solidFill>
            </a:endParaRP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None/>
            </a:pPr>
            <a:r>
              <a:rPr lang="sv-SE" sz="1800" dirty="0">
                <a:solidFill>
                  <a:schemeClr val="bg1"/>
                </a:solidFill>
              </a:rPr>
              <a:t>Jonathan </a:t>
            </a:r>
            <a:r>
              <a:rPr lang="sv-SE" sz="1800" dirty="0" err="1">
                <a:solidFill>
                  <a:schemeClr val="bg1"/>
                </a:solidFill>
              </a:rPr>
              <a:t>Zidén</a:t>
            </a:r>
            <a:r>
              <a:rPr lang="sv-SE" sz="1800" dirty="0">
                <a:solidFill>
                  <a:schemeClr val="bg1"/>
                </a:solidFill>
              </a:rPr>
              <a:t>? Alexandra Westin</a:t>
            </a: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None/>
            </a:pPr>
            <a:endParaRPr lang="sv-SE" sz="1800" dirty="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800" b="1" dirty="0">
                <a:solidFill>
                  <a:schemeClr val="bg1"/>
                </a:solidFill>
              </a:rPr>
              <a:t>Representant fotbollsskolan</a:t>
            </a:r>
          </a:p>
          <a:p>
            <a:pPr marL="914400" lvl="2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None/>
            </a:pPr>
            <a:r>
              <a:rPr lang="sv-SE" sz="1800" dirty="0">
                <a:solidFill>
                  <a:schemeClr val="bg1"/>
                </a:solidFill>
              </a:rPr>
              <a:t>Alexandra Westin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endParaRPr lang="sv-SE" sz="1400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2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36CD08-3291-5E7B-E07E-3D542007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Arbetsuppgifter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2E66D0-83FA-13F5-F90C-54479BD6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b="0" i="0" u="none" dirty="0" err="1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Arbetsuppgifter</a:t>
            </a:r>
            <a:r>
              <a:rPr lang="en-US" b="0" i="0" u="none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– P17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SzPts val="1280"/>
            </a:pPr>
            <a:r>
              <a:rPr lang="en-US" sz="2800" dirty="0" err="1">
                <a:solidFill>
                  <a:schemeClr val="bg1"/>
                </a:solidFill>
              </a:rPr>
              <a:t>Krattning</a:t>
            </a:r>
            <a:r>
              <a:rPr lang="en-US" sz="2800" dirty="0">
                <a:solidFill>
                  <a:schemeClr val="bg1"/>
                </a:solidFill>
              </a:rPr>
              <a:t> 15/4</a:t>
            </a:r>
          </a:p>
          <a:p>
            <a:pPr marL="742950" lvl="1" indent="-285750">
              <a:buSzPts val="1280"/>
            </a:pPr>
            <a:r>
              <a:rPr lang="en-US" sz="2800" dirty="0" err="1">
                <a:solidFill>
                  <a:schemeClr val="bg1"/>
                </a:solidFill>
              </a:rPr>
              <a:t>Dukborttagning</a:t>
            </a:r>
            <a:endParaRPr lang="en-US" sz="2800" dirty="0">
              <a:solidFill>
                <a:schemeClr val="bg1"/>
              </a:solidFill>
            </a:endParaRPr>
          </a:p>
          <a:p>
            <a:pPr marL="742950" lvl="1" indent="-285750">
              <a:buSzPts val="1280"/>
            </a:pPr>
            <a:r>
              <a:rPr lang="en-US" sz="2800" b="0" i="0" u="none" strike="noStrike" cap="none" dirty="0" err="1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Renoveringsdag</a:t>
            </a:r>
            <a:r>
              <a:rPr lang="en-US" sz="2800" b="0" i="0" u="none" strike="noStrike" cap="none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Bussbyvallen</a:t>
            </a:r>
            <a:r>
              <a:rPr lang="en-US" sz="2800" b="0" i="0" u="none" strike="noStrike" cap="none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(alla lag)</a:t>
            </a:r>
          </a:p>
          <a:p>
            <a:pPr marL="742950" lvl="1" indent="-285750">
              <a:buSzPts val="1280"/>
            </a:pPr>
            <a:r>
              <a:rPr lang="en-US" sz="2800" dirty="0">
                <a:solidFill>
                  <a:schemeClr val="bg1"/>
                </a:solidFill>
              </a:rPr>
              <a:t>Representant </a:t>
            </a:r>
            <a:r>
              <a:rPr lang="en-US" sz="2800" dirty="0" err="1">
                <a:solidFill>
                  <a:schemeClr val="bg1"/>
                </a:solidFill>
              </a:rPr>
              <a:t>fotbollsskolan</a:t>
            </a:r>
            <a:r>
              <a:rPr lang="en-US" sz="2800" dirty="0">
                <a:solidFill>
                  <a:schemeClr val="bg1"/>
                </a:solidFill>
              </a:rPr>
              <a:t>, Alexandra Westin</a:t>
            </a:r>
          </a:p>
          <a:p>
            <a:pPr marL="742950" lvl="1" indent="-285750">
              <a:buSzPts val="1280"/>
            </a:pPr>
            <a:r>
              <a:rPr lang="en-US" sz="2800" dirty="0" err="1">
                <a:solidFill>
                  <a:schemeClr val="bg1"/>
                </a:solidFill>
              </a:rPr>
              <a:t>Arbetsuppgifter</a:t>
            </a:r>
            <a:r>
              <a:rPr lang="en-US" sz="2800" dirty="0">
                <a:solidFill>
                  <a:schemeClr val="bg1"/>
                </a:solidFill>
              </a:rPr>
              <a:t> under </a:t>
            </a:r>
            <a:r>
              <a:rPr lang="en-US" sz="2800" dirty="0" err="1">
                <a:solidFill>
                  <a:schemeClr val="bg1"/>
                </a:solidFill>
              </a:rPr>
              <a:t>fotbollsskolan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SzPts val="1280"/>
            </a:pPr>
            <a:r>
              <a:rPr lang="en-US" sz="2800" dirty="0" err="1">
                <a:solidFill>
                  <a:schemeClr val="bg1"/>
                </a:solidFill>
              </a:rPr>
              <a:t>Städning</a:t>
            </a:r>
            <a:r>
              <a:rPr lang="en-US" sz="2800" dirty="0">
                <a:solidFill>
                  <a:schemeClr val="bg1"/>
                </a:solidFill>
              </a:rPr>
              <a:t>  2 </a:t>
            </a:r>
            <a:r>
              <a:rPr lang="en-US" sz="2800" dirty="0" err="1">
                <a:solidFill>
                  <a:schemeClr val="bg1"/>
                </a:solidFill>
              </a:rPr>
              <a:t>tillfällen</a:t>
            </a:r>
            <a:r>
              <a:rPr lang="en-US" sz="2800" dirty="0">
                <a:solidFill>
                  <a:schemeClr val="bg1"/>
                </a:solidFill>
              </a:rPr>
              <a:t> v 31 – </a:t>
            </a:r>
            <a:r>
              <a:rPr lang="en-US" sz="2800" dirty="0" err="1">
                <a:solidFill>
                  <a:schemeClr val="bg1"/>
                </a:solidFill>
              </a:rPr>
              <a:t>Städning</a:t>
            </a:r>
            <a:r>
              <a:rPr lang="en-US" sz="2800" dirty="0">
                <a:solidFill>
                  <a:schemeClr val="bg1"/>
                </a:solidFill>
              </a:rPr>
              <a:t> av </a:t>
            </a:r>
            <a:r>
              <a:rPr lang="en-US" sz="2800" dirty="0" err="1">
                <a:solidFill>
                  <a:schemeClr val="bg1"/>
                </a:solidFill>
              </a:rPr>
              <a:t>omklädningsrum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toaletter</a:t>
            </a:r>
            <a:r>
              <a:rPr lang="en-US" sz="2800" dirty="0">
                <a:solidFill>
                  <a:schemeClr val="bg1"/>
                </a:solidFill>
              </a:rPr>
              <a:t>, cafeteria </a:t>
            </a:r>
          </a:p>
        </p:txBody>
      </p:sp>
    </p:spTree>
    <p:extLst>
      <p:ext uri="{BB962C8B-B14F-4D97-AF65-F5344CB8AC3E}">
        <p14:creationId xmlns:p14="http://schemas.microsoft.com/office/powerpoint/2010/main" val="316209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F9751E-18FD-DAB7-88B7-7A1E9102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874EE0-E8D1-2CF1-C655-822828FBA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24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Fotbollsskolan v25</a:t>
            </a:r>
            <a:endParaRPr lang="sv-SE" sz="2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 år anordnas fotbollsskola igen för årskullarna 2016-2019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en-US" sz="2400" dirty="0">
                <a:solidFill>
                  <a:srgbClr val="FFFFFF"/>
                </a:solidFill>
                <a:ea typeface="Trebuchet MS"/>
                <a:cs typeface="Trebuchet MS"/>
                <a:sym typeface="Trebuchet MS"/>
              </a:rPr>
              <a:t>Kickoff/teambuilding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9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9B35FF-3687-6B7F-E0A7-B3E654D3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4FFA51-AE32-75CD-37D7-3B0C39964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9600" dirty="0">
                <a:solidFill>
                  <a:schemeClr val="bg1"/>
                </a:solidFill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79868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4BB782-AB01-AEDF-2FB8-6AD408E5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7E105E-59AD-16FD-6BA0-717A3BCBD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b="0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Inledning / laget säsongen 2026				</a:t>
            </a:r>
            <a:r>
              <a:rPr lang="sv-SE" sz="18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lang="sv-SE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Träning</a:t>
            </a: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Matchspel</a:t>
            </a:r>
            <a:endParaRPr lang="sv-SE" sz="18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b="0" i="0" u="none" strike="noStrike" cap="none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Moälvensserien</a:t>
            </a:r>
            <a:r>
              <a:rPr lang="sv-SE" sz="18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5 manna</a:t>
            </a:r>
          </a:p>
          <a:p>
            <a:pPr marL="285750" indent="-28575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  <a:latin typeface="Trebuchet MS"/>
                <a:sym typeface="Trebuchet MS"/>
              </a:rPr>
              <a:t>Cup</a:t>
            </a:r>
            <a:endParaRPr lang="sv-SE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8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Ekonomi</a:t>
            </a:r>
            <a:endParaRPr lang="sv-SE" sz="18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Försäljning och beting</a:t>
            </a:r>
            <a:endParaRPr lang="sv-SE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b="0" i="0" u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Din roll som förälder</a:t>
            </a: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</a:rPr>
              <a:t>Lagets roller</a:t>
            </a: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</a:rPr>
              <a:t>Rollfördelning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Arbetsinsatser</a:t>
            </a: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</a:rPr>
              <a:t>Övrigt</a:t>
            </a: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b="0" i="0" u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Frågor</a:t>
            </a:r>
            <a:endParaRPr lang="sv-SE" sz="1800" dirty="0"/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800" b="0" i="0" u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Avslutning</a:t>
            </a:r>
            <a:endParaRPr lang="sv-SE" sz="1800" dirty="0"/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Noto Sans Symbols"/>
              <a:buChar char="►"/>
            </a:pPr>
            <a:endParaRPr lang="sv-SE" sz="1800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828706E-73C4-F9B0-7AB4-A1AD0FB1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87" y="3715250"/>
            <a:ext cx="5013937" cy="25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66B052-7C36-01B8-AC20-4F266797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07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Inledning / Hägglunds P 2017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50AE02-2B9D-BE5C-A060-51B6D6F9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923"/>
            <a:ext cx="6080393" cy="539826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 b="1" i="0" u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Lagledare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✔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Karin Wästerlund	070-678 79 14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		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 b="1" i="0" u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Tränare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Mikael 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Stertman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	070-358 37 78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✔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Per Hedlund	070-662 39 23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✔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Pontus Westman	070-346 86 47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✔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Tekle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Angosom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	073-873 06 51</a:t>
            </a:r>
          </a:p>
          <a:p>
            <a:pPr marL="342900" lvl="0" indent="-342900">
              <a:lnSpc>
                <a:spcPct val="100000"/>
              </a:lnSpc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Informationskanaler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buSzPts val="1280"/>
            </a:pP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Laget.se (app) – </a:t>
            </a:r>
            <a:r>
              <a:rPr lang="en-US" sz="1800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Tränings</a:t>
            </a: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- och </a:t>
            </a:r>
            <a:r>
              <a:rPr lang="en-US" sz="1800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Matchtider</a:t>
            </a: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, </a:t>
            </a:r>
            <a:r>
              <a:rPr lang="en-US" sz="1800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andra</a:t>
            </a: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aktiviteter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1800" b="1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vara </a:t>
            </a:r>
            <a:r>
              <a:rPr lang="en-US" sz="1800" b="1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alltid</a:t>
            </a:r>
            <a:r>
              <a:rPr lang="en-US" sz="1800" b="1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1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på</a:t>
            </a:r>
            <a:r>
              <a:rPr lang="en-US" sz="1800" b="1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1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kallelserna</a:t>
            </a:r>
            <a:r>
              <a:rPr lang="en-US" sz="1800" b="1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!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en-US" sz="1800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Supertext</a:t>
            </a: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 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en-US" sz="1800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Klubbens</a:t>
            </a: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i="0" u="none" strike="noStrike" cap="none" dirty="0" err="1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hemsida</a:t>
            </a:r>
            <a:r>
              <a:rPr lang="en-US" sz="180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 - </a:t>
            </a:r>
            <a:r>
              <a:rPr lang="en-US" sz="1800" i="0" u="sng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http://www.hagglundsfotboll.se/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P17  </a:t>
            </a:r>
            <a:r>
              <a:rPr lang="en-US" sz="1800" dirty="0" err="1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Hägglunds</a:t>
            </a:r>
            <a:r>
              <a:rPr lang="en-US" sz="18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IoFK</a:t>
            </a:r>
            <a:r>
              <a:rPr lang="en-US" sz="18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P-17 | laget.se</a:t>
            </a:r>
            <a:endParaRPr lang="en-US" sz="1800" b="0" i="0" u="none" strike="noStrike" cap="none" dirty="0">
              <a:solidFill>
                <a:schemeClr val="bg1"/>
              </a:solidFill>
              <a:latin typeface="+mj-lt"/>
              <a:ea typeface="Trebuchet MS"/>
              <a:cs typeface="Trebuchet MS"/>
              <a:sym typeface="Trebuchet MS"/>
            </a:endParaRPr>
          </a:p>
          <a:p>
            <a:endParaRPr lang="sv-S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A0DED6D-D317-A09B-5713-BF3D99F2707B}"/>
              </a:ext>
            </a:extLst>
          </p:cNvPr>
          <p:cNvSpPr txBox="1"/>
          <p:nvPr/>
        </p:nvSpPr>
        <p:spPr>
          <a:xfrm>
            <a:off x="7072829" y="1690688"/>
            <a:ext cx="3756752" cy="43024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Truppen</a:t>
            </a:r>
            <a:r>
              <a:rPr lang="sv-SE" dirty="0">
                <a:solidFill>
                  <a:schemeClr val="bg1"/>
                </a:solidFill>
              </a:rPr>
              <a:t>: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Algot</a:t>
            </a:r>
          </a:p>
          <a:p>
            <a:r>
              <a:rPr lang="sv-SE" dirty="0">
                <a:solidFill>
                  <a:schemeClr val="bg1"/>
                </a:solidFill>
              </a:rPr>
              <a:t>Billy</a:t>
            </a:r>
          </a:p>
          <a:p>
            <a:r>
              <a:rPr lang="sv-SE" dirty="0">
                <a:solidFill>
                  <a:schemeClr val="bg1"/>
                </a:solidFill>
              </a:rPr>
              <a:t>Elia</a:t>
            </a:r>
          </a:p>
          <a:p>
            <a:r>
              <a:rPr lang="sv-SE" dirty="0">
                <a:solidFill>
                  <a:schemeClr val="bg1"/>
                </a:solidFill>
              </a:rPr>
              <a:t>Elias</a:t>
            </a:r>
          </a:p>
          <a:p>
            <a:r>
              <a:rPr lang="sv-SE" dirty="0" err="1">
                <a:solidFill>
                  <a:schemeClr val="bg1"/>
                </a:solidFill>
              </a:rPr>
              <a:t>Eyoab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Frank</a:t>
            </a:r>
          </a:p>
          <a:p>
            <a:r>
              <a:rPr lang="sv-SE" dirty="0">
                <a:solidFill>
                  <a:schemeClr val="bg1"/>
                </a:solidFill>
              </a:rPr>
              <a:t>Frans</a:t>
            </a:r>
          </a:p>
          <a:p>
            <a:r>
              <a:rPr lang="sv-SE" dirty="0" err="1">
                <a:solidFill>
                  <a:schemeClr val="bg1"/>
                </a:solidFill>
              </a:rPr>
              <a:t>Gerdboond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 err="1">
                <a:solidFill>
                  <a:schemeClr val="bg1"/>
                </a:solidFill>
              </a:rPr>
              <a:t>Lamek</a:t>
            </a: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Matteo</a:t>
            </a:r>
          </a:p>
          <a:p>
            <a:r>
              <a:rPr lang="sv-SE" dirty="0" err="1">
                <a:solidFill>
                  <a:schemeClr val="bg1"/>
                </a:solidFill>
              </a:rPr>
              <a:t>Melwin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Nathanael</a:t>
            </a:r>
          </a:p>
          <a:p>
            <a:r>
              <a:rPr lang="sv-SE" dirty="0">
                <a:solidFill>
                  <a:schemeClr val="bg1"/>
                </a:solidFill>
              </a:rPr>
              <a:t>Niklas</a:t>
            </a:r>
          </a:p>
          <a:p>
            <a:r>
              <a:rPr lang="sv-SE" dirty="0">
                <a:solidFill>
                  <a:schemeClr val="bg1"/>
                </a:solidFill>
              </a:rPr>
              <a:t>Noel</a:t>
            </a:r>
          </a:p>
          <a:p>
            <a:r>
              <a:rPr lang="sv-SE" dirty="0">
                <a:solidFill>
                  <a:schemeClr val="bg1"/>
                </a:solidFill>
              </a:rPr>
              <a:t>Yared</a:t>
            </a:r>
          </a:p>
          <a:p>
            <a:r>
              <a:rPr lang="sv-SE" dirty="0">
                <a:solidFill>
                  <a:schemeClr val="bg1"/>
                </a:solidFill>
              </a:rPr>
              <a:t>Zakarias</a:t>
            </a:r>
          </a:p>
          <a:p>
            <a:r>
              <a:rPr lang="sv-SE" dirty="0" err="1">
                <a:solidFill>
                  <a:schemeClr val="bg1"/>
                </a:solidFill>
              </a:rPr>
              <a:t>Ziad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4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E5C062-482E-6B0B-67C9-28E2D47C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F13BEB-4B40-C84E-E46C-DD2423369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sv-SE" sz="1600" b="1" i="0" u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Träning</a:t>
            </a:r>
            <a:r>
              <a:rPr lang="sv-SE" sz="1600" b="1" dirty="0">
                <a:solidFill>
                  <a:schemeClr val="bg1"/>
                </a:solidFill>
              </a:rPr>
              <a:t>ar</a:t>
            </a:r>
            <a:endParaRPr lang="sv-SE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sv-SE" sz="1600" b="1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Vårsäsong plan NP3</a:t>
            </a:r>
            <a:endParaRPr lang="sv-SE" sz="1600" dirty="0">
              <a:solidFill>
                <a:schemeClr val="bg1"/>
              </a:solidFill>
            </a:endParaRPr>
          </a:p>
          <a:p>
            <a:pPr lvl="2">
              <a:buSzPts val="1280"/>
            </a:pPr>
            <a:r>
              <a:rPr lang="sv-SE" sz="1600" b="1" dirty="0">
                <a:solidFill>
                  <a:schemeClr val="bg1"/>
                </a:solidFill>
              </a:rPr>
              <a:t>Måndagar </a:t>
            </a:r>
            <a:r>
              <a:rPr lang="sv-SE" sz="1600" b="1" dirty="0" err="1">
                <a:solidFill>
                  <a:schemeClr val="bg1"/>
                </a:solidFill>
              </a:rPr>
              <a:t>kl</a:t>
            </a:r>
            <a:r>
              <a:rPr lang="sv-SE" sz="1600" b="1" dirty="0">
                <a:solidFill>
                  <a:schemeClr val="bg1"/>
                </a:solidFill>
              </a:rPr>
              <a:t> 17.00-18.15</a:t>
            </a:r>
          </a:p>
          <a:p>
            <a:pPr lvl="2">
              <a:buSzPts val="1280"/>
            </a:pPr>
            <a:r>
              <a:rPr lang="sv-SE" sz="1600" b="1" dirty="0">
                <a:solidFill>
                  <a:schemeClr val="bg1"/>
                </a:solidFill>
              </a:rPr>
              <a:t>Onsdagar </a:t>
            </a:r>
            <a:r>
              <a:rPr lang="sv-SE" sz="1600" b="1" dirty="0" err="1">
                <a:solidFill>
                  <a:schemeClr val="bg1"/>
                </a:solidFill>
              </a:rPr>
              <a:t>kl</a:t>
            </a:r>
            <a:r>
              <a:rPr lang="sv-SE" sz="1600" b="1" dirty="0">
                <a:solidFill>
                  <a:schemeClr val="bg1"/>
                </a:solidFill>
              </a:rPr>
              <a:t> 17.00-18.15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600" b="1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Grässäsong </a:t>
            </a:r>
            <a:r>
              <a:rPr lang="sv-SE" sz="1600" b="1" dirty="0">
                <a:solidFill>
                  <a:schemeClr val="bg1"/>
                </a:solidFill>
              </a:rPr>
              <a:t>C-plan</a:t>
            </a:r>
            <a:endParaRPr lang="sv-SE" sz="1600" dirty="0">
              <a:solidFill>
                <a:schemeClr val="bg1"/>
              </a:solidFill>
            </a:endParaRP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600" b="1" dirty="0">
                <a:solidFill>
                  <a:schemeClr val="bg1"/>
                </a:solidFill>
                <a:latin typeface="Trebuchet MS"/>
                <a:sym typeface="Trebuchet MS"/>
              </a:rPr>
              <a:t>Ej fått några tider ännu</a:t>
            </a:r>
          </a:p>
          <a:p>
            <a:pPr lvl="2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endParaRPr lang="sv-SE" sz="1600" dirty="0">
              <a:solidFill>
                <a:schemeClr val="bg1"/>
              </a:solidFill>
            </a:endParaRPr>
          </a:p>
          <a:p>
            <a:pPr marL="742950" lvl="1" indent="-285750">
              <a:buSzPts val="1280"/>
            </a:pPr>
            <a:r>
              <a:rPr lang="sv-SE" sz="1600" b="0" i="0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Samling </a:t>
            </a:r>
            <a:r>
              <a:rPr lang="sv-SE" sz="1600" dirty="0">
                <a:solidFill>
                  <a:schemeClr val="bg1"/>
                </a:solidFill>
              </a:rPr>
              <a:t>15 minuter</a:t>
            </a:r>
            <a:r>
              <a:rPr lang="sv-SE" sz="1600" b="0" i="0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innan </a:t>
            </a:r>
          </a:p>
          <a:p>
            <a:pPr marL="742950" lvl="1" indent="-285750">
              <a:buSzPts val="1280"/>
            </a:pPr>
            <a:r>
              <a:rPr lang="sv-SE" sz="16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Träningstider läggs ut på laget.se – kom ihåg att svara på kallelserna!</a:t>
            </a:r>
            <a:endParaRPr lang="sv-SE" sz="1600" dirty="0">
              <a:solidFill>
                <a:schemeClr val="bg1"/>
              </a:solidFill>
            </a:endParaRPr>
          </a:p>
          <a:p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36BBF-6EBD-8C19-B2AA-267378A1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93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Matchspel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4AA459-1127-2F18-0263-311648AB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881"/>
            <a:ext cx="10515600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600" b="1" i="0" u="none" dirty="0" err="1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Moälserien</a:t>
            </a:r>
            <a:endParaRPr lang="sv-SE" sz="1600" b="0" i="0" u="none" dirty="0">
              <a:solidFill>
                <a:schemeClr val="bg1"/>
              </a:solidFill>
              <a:ea typeface="Trebuchet MS"/>
              <a:cs typeface="Trebuchet MS"/>
              <a:sym typeface="Trebuchet MS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600" b="0" i="0" u="none" strike="noStrike" cap="none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Anmält 2 lag, e</a:t>
            </a:r>
            <a:r>
              <a:rPr lang="sv-SE" sz="1600" dirty="0">
                <a:solidFill>
                  <a:schemeClr val="bg1"/>
                </a:solidFill>
              </a:rPr>
              <a:t>j fasta lag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600" dirty="0">
                <a:solidFill>
                  <a:schemeClr val="bg1"/>
                </a:solidFill>
              </a:rPr>
              <a:t>17 lag i serien fördelat på 9 föreningar</a:t>
            </a: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Noto Sans Symbols"/>
              <a:buChar char="►"/>
            </a:pPr>
            <a:r>
              <a:rPr lang="sv-SE" sz="1600" dirty="0">
                <a:solidFill>
                  <a:schemeClr val="bg1"/>
                </a:solidFill>
              </a:rPr>
              <a:t>14 omgångar, första omgången v 21 och sista v38. Speluppehåll juli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120"/>
              <a:buNone/>
            </a:pPr>
            <a:endParaRPr lang="sv-SE" sz="1600" b="0" i="0" u="none" strike="noStrike" cap="none" dirty="0">
              <a:solidFill>
                <a:schemeClr val="bg1"/>
              </a:solidFill>
              <a:ea typeface="Trebuchet MS"/>
              <a:cs typeface="Trebuchet MS"/>
              <a:sym typeface="Trebuchet MS"/>
            </a:endParaRPr>
          </a:p>
          <a:p>
            <a:r>
              <a:rPr lang="sv-SE" sz="1600" b="1" dirty="0">
                <a:solidFill>
                  <a:schemeClr val="bg1"/>
                </a:solidFill>
              </a:rPr>
              <a:t>Storlek </a:t>
            </a:r>
            <a:r>
              <a:rPr lang="sv-SE" sz="1600" b="1" dirty="0" err="1">
                <a:solidFill>
                  <a:schemeClr val="bg1"/>
                </a:solidFill>
              </a:rPr>
              <a:t>planyta</a:t>
            </a:r>
            <a:r>
              <a:rPr lang="sv-SE" sz="1600" b="1" dirty="0">
                <a:solidFill>
                  <a:schemeClr val="bg1"/>
                </a:solidFill>
              </a:rPr>
              <a:t>:</a:t>
            </a:r>
            <a:r>
              <a:rPr lang="sv-SE" sz="1600" dirty="0">
                <a:solidFill>
                  <a:schemeClr val="bg1"/>
                </a:solidFill>
              </a:rPr>
              <a:t> 30 x 15-20 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Storlek mål:</a:t>
            </a:r>
            <a:r>
              <a:rPr lang="sv-SE" sz="1600" dirty="0">
                <a:solidFill>
                  <a:schemeClr val="bg1"/>
                </a:solidFill>
              </a:rPr>
              <a:t> 3 x 1,5 m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Storlek boll:</a:t>
            </a:r>
            <a:r>
              <a:rPr lang="sv-SE" sz="1600" dirty="0">
                <a:solidFill>
                  <a:schemeClr val="bg1"/>
                </a:solidFill>
              </a:rPr>
              <a:t> 3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Speltid:</a:t>
            </a:r>
            <a:r>
              <a:rPr lang="sv-SE" sz="1600" dirty="0">
                <a:solidFill>
                  <a:schemeClr val="bg1"/>
                </a:solidFill>
              </a:rPr>
              <a:t> 3 x 15 minuter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Antal spelare:</a:t>
            </a:r>
            <a:r>
              <a:rPr lang="sv-SE" sz="1600" dirty="0">
                <a:solidFill>
                  <a:schemeClr val="bg1"/>
                </a:solidFill>
              </a:rPr>
              <a:t> Fyra utespelare och en målvakt per lag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Byten:</a:t>
            </a:r>
            <a:r>
              <a:rPr lang="sv-SE" sz="1600" dirty="0">
                <a:solidFill>
                  <a:schemeClr val="bg1"/>
                </a:solidFill>
              </a:rPr>
              <a:t> Fria byten</a:t>
            </a:r>
          </a:p>
          <a:p>
            <a:r>
              <a:rPr lang="sv-SE" sz="1600" b="1" dirty="0">
                <a:solidFill>
                  <a:schemeClr val="bg1"/>
                </a:solidFill>
              </a:rPr>
              <a:t>Utrustning spelare:</a:t>
            </a:r>
            <a:r>
              <a:rPr lang="sv-SE" sz="1600" dirty="0">
                <a:solidFill>
                  <a:schemeClr val="bg1"/>
                </a:solidFill>
              </a:rPr>
              <a:t> Tröja, byxor, strumpor, skor och benskydd. </a:t>
            </a:r>
            <a:r>
              <a:rPr lang="sv-SE" sz="16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Föreningen står för </a:t>
            </a:r>
            <a:r>
              <a:rPr lang="sv-SE" sz="1600" dirty="0">
                <a:solidFill>
                  <a:schemeClr val="bg1"/>
                </a:solidFill>
              </a:rPr>
              <a:t>utlåning av matchtröja</a:t>
            </a:r>
            <a:r>
              <a:rPr lang="sv-SE" sz="16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och shorts</a:t>
            </a:r>
            <a:r>
              <a:rPr lang="sv-SE" sz="1600" dirty="0">
                <a:solidFill>
                  <a:schemeClr val="bg1"/>
                </a:solidFill>
              </a:rPr>
              <a:t>, lämnas tillbaka tvättad efter säsongen. Vid förstörda eller ej återlämnade kläder blir man </a:t>
            </a:r>
            <a:r>
              <a:rPr lang="sv-SE" sz="1600" dirty="0" err="1">
                <a:solidFill>
                  <a:schemeClr val="bg1"/>
                </a:solidFill>
              </a:rPr>
              <a:t>ersättninsskyldig</a:t>
            </a:r>
            <a:endParaRPr lang="sv-SE" sz="1600" dirty="0">
              <a:solidFill>
                <a:schemeClr val="bg1"/>
              </a:solidFill>
            </a:endParaRPr>
          </a:p>
          <a:p>
            <a:pPr marL="685800" lvl="2">
              <a:buSzPts val="1120"/>
            </a:pPr>
            <a:r>
              <a:rPr lang="sv-SE" sz="1600" b="1" u="sng" dirty="0">
                <a:solidFill>
                  <a:schemeClr val="bg1"/>
                </a:solidFill>
              </a:rPr>
              <a:t>Mycket</a:t>
            </a:r>
            <a:r>
              <a:rPr lang="sv-SE" sz="1600" dirty="0">
                <a:solidFill>
                  <a:schemeClr val="bg1"/>
                </a:solidFill>
              </a:rPr>
              <a:t> viktigt att svara på kallelser i god tid! </a:t>
            </a:r>
          </a:p>
        </p:txBody>
      </p:sp>
    </p:spTree>
    <p:extLst>
      <p:ext uri="{BB962C8B-B14F-4D97-AF65-F5344CB8AC3E}">
        <p14:creationId xmlns:p14="http://schemas.microsoft.com/office/powerpoint/2010/main" val="239531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719B46-FB14-9B35-16B2-00962EF6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Cup - 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542973-4359-0289-B6A7-079FECC5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Ica Supermarket Cup </a:t>
            </a:r>
            <a:r>
              <a:rPr lang="sv-SE" dirty="0" err="1">
                <a:solidFill>
                  <a:schemeClr val="bg1"/>
                </a:solidFill>
              </a:rPr>
              <a:t>Bjästa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Arrangör BK-65</a:t>
            </a:r>
          </a:p>
          <a:p>
            <a:r>
              <a:rPr lang="sv-SE" dirty="0">
                <a:solidFill>
                  <a:schemeClr val="bg1"/>
                </a:solidFill>
              </a:rPr>
              <a:t>September</a:t>
            </a:r>
          </a:p>
          <a:p>
            <a:r>
              <a:rPr lang="sv-SE" dirty="0">
                <a:solidFill>
                  <a:schemeClr val="bg1"/>
                </a:solidFill>
              </a:rPr>
              <a:t>Inför 7mannaspel</a:t>
            </a:r>
          </a:p>
        </p:txBody>
      </p:sp>
    </p:spTree>
    <p:extLst>
      <p:ext uri="{BB962C8B-B14F-4D97-AF65-F5344CB8AC3E}">
        <p14:creationId xmlns:p14="http://schemas.microsoft.com/office/powerpoint/2010/main" val="315770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2A58D-1698-9BA7-BA71-C35B7BCD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4B7EDF-1DA2-9838-87F8-E3A8F1A6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68"/>
            <a:ext cx="10515600" cy="511500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440"/>
              <a:buNone/>
            </a:pPr>
            <a:r>
              <a:rPr lang="sv-SE" sz="1800" b="1" i="0" u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Fasta avgifter</a:t>
            </a:r>
            <a:endParaRPr lang="sv-SE" sz="1800" dirty="0">
              <a:solidFill>
                <a:schemeClr val="bg1"/>
              </a:solidFill>
            </a:endParaRPr>
          </a:p>
          <a:p>
            <a:pPr marL="742950" lvl="1" indent="-285750">
              <a:buSzPts val="1120"/>
            </a:pPr>
            <a:r>
              <a:rPr lang="sv-SE" sz="18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Medlemsavgift	</a:t>
            </a:r>
            <a:r>
              <a:rPr lang="sv-SE" sz="1800" dirty="0">
                <a:solidFill>
                  <a:schemeClr val="bg1"/>
                </a:solidFill>
              </a:rPr>
              <a:t>             </a:t>
            </a:r>
            <a:r>
              <a:rPr lang="sv-SE" sz="18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200 kr</a:t>
            </a:r>
            <a:endParaRPr lang="sv-SE" sz="1800" dirty="0">
              <a:solidFill>
                <a:schemeClr val="bg1"/>
              </a:solidFill>
            </a:endParaRPr>
          </a:p>
          <a:p>
            <a:pPr marL="742950" lvl="1" indent="-285750">
              <a:buSzPts val="1120"/>
            </a:pPr>
            <a:r>
              <a:rPr lang="sv-SE" sz="1800" b="0" i="0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Träningsavgift	</a:t>
            </a:r>
            <a:r>
              <a:rPr lang="sv-SE" sz="1800" dirty="0">
                <a:solidFill>
                  <a:schemeClr val="bg1"/>
                </a:solidFill>
              </a:rPr>
              <a:t>             700 kr</a:t>
            </a:r>
          </a:p>
          <a:p>
            <a:pPr marL="742950" lvl="1" indent="-285750">
              <a:buSzPts val="1120"/>
            </a:pPr>
            <a:r>
              <a:rPr lang="sv-SE" sz="1800" b="1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Summa spelaravgift	</a:t>
            </a:r>
            <a:r>
              <a:rPr lang="sv-SE" sz="1800" b="1" dirty="0">
                <a:solidFill>
                  <a:schemeClr val="bg1"/>
                </a:solidFill>
              </a:rPr>
              <a:t>  </a:t>
            </a:r>
            <a:r>
              <a:rPr lang="sv-SE" sz="1800" b="1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= </a:t>
            </a:r>
            <a:r>
              <a:rPr lang="sv-SE" sz="1800" b="1" dirty="0">
                <a:solidFill>
                  <a:schemeClr val="bg1"/>
                </a:solidFill>
              </a:rPr>
              <a:t>9</a:t>
            </a:r>
            <a:r>
              <a:rPr lang="sv-SE" sz="1800" b="1" i="0" u="none" strike="noStrike" cap="none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00</a:t>
            </a:r>
            <a:r>
              <a:rPr lang="sv-SE" sz="1800" b="1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kr</a:t>
            </a:r>
            <a:br>
              <a:rPr lang="sv-SE" sz="1800" b="1" dirty="0">
                <a:solidFill>
                  <a:schemeClr val="bg1"/>
                </a:solidFill>
              </a:rPr>
            </a:br>
            <a:endParaRPr lang="sv-SE" sz="1800" b="1" i="0" u="none" strike="noStrike" cap="none" dirty="0">
              <a:solidFill>
                <a:schemeClr val="bg1"/>
              </a:solidFill>
              <a:ea typeface="Trebuchet MS"/>
              <a:cs typeface="Trebuchet MS"/>
            </a:endParaRPr>
          </a:p>
          <a:p>
            <a:pPr marL="0" lvl="0" indent="0">
              <a:lnSpc>
                <a:spcPct val="100000"/>
              </a:lnSpc>
              <a:buClr>
                <a:schemeClr val="accent1"/>
              </a:buClr>
              <a:buSzPts val="1440"/>
              <a:buNone/>
            </a:pPr>
            <a:r>
              <a:rPr lang="sv-SE" sz="1800" b="1" i="0" u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Beting (Hägglunds)</a:t>
            </a:r>
            <a:endParaRPr lang="sv-SE" sz="1800" dirty="0">
              <a:solidFill>
                <a:schemeClr val="bg1"/>
              </a:solidFill>
            </a:endParaRPr>
          </a:p>
          <a:p>
            <a:pPr marL="914400">
              <a:spcBef>
                <a:spcPts val="0"/>
              </a:spcBef>
              <a:buSzPts val="1280"/>
            </a:pPr>
            <a:r>
              <a:rPr lang="sv-SE" sz="160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Per spelare </a:t>
            </a:r>
            <a:r>
              <a:rPr lang="sv-SE" sz="180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sv-SE" sz="1800" dirty="0">
                <a:solidFill>
                  <a:schemeClr val="bg1"/>
                </a:solidFill>
              </a:rPr>
              <a:t>   900 kr </a:t>
            </a:r>
            <a:br>
              <a:rPr lang="sv-SE" sz="1800" dirty="0">
                <a:solidFill>
                  <a:schemeClr val="bg1"/>
                </a:solidFill>
              </a:rPr>
            </a:br>
            <a:r>
              <a:rPr lang="sv-SE" sz="1800" dirty="0">
                <a:solidFill>
                  <a:schemeClr val="bg1"/>
                </a:solidFill>
              </a:rPr>
              <a:t>Avgift som respektive spelare skall jobba in till föreningen </a:t>
            </a:r>
            <a:br>
              <a:rPr lang="sv-SE" sz="1800" dirty="0">
                <a:solidFill>
                  <a:schemeClr val="bg1"/>
                </a:solidFill>
              </a:rPr>
            </a:br>
            <a:r>
              <a:rPr lang="sv-SE" sz="1800" dirty="0">
                <a:solidFill>
                  <a:schemeClr val="bg1"/>
                </a:solidFill>
              </a:rPr>
              <a:t>skall vara inbetalt senast 31/7</a:t>
            </a:r>
          </a:p>
          <a:p>
            <a:pPr marL="0" lvl="0" indent="0">
              <a:lnSpc>
                <a:spcPct val="100000"/>
              </a:lnSpc>
              <a:buClr>
                <a:schemeClr val="accent1"/>
              </a:buClr>
              <a:buSzPts val="1280"/>
              <a:buNone/>
            </a:pPr>
            <a:r>
              <a:rPr lang="sv-SE" sz="1800" b="1" i="0" u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Vi väljer helt själva vad vi vill sälja.</a:t>
            </a:r>
            <a:endParaRPr lang="sv-SE" sz="1800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buClr>
                <a:schemeClr val="accent1"/>
              </a:buClr>
              <a:buSzPts val="1440"/>
              <a:buNone/>
            </a:pPr>
            <a:endParaRPr lang="sv-SE" sz="1800" b="1" i="0" u="none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lnSpc>
                <a:spcPct val="100000"/>
              </a:lnSpc>
              <a:buClr>
                <a:schemeClr val="accent1"/>
              </a:buClr>
              <a:buSzPts val="1440"/>
              <a:buNone/>
            </a:pPr>
            <a:r>
              <a:rPr lang="sv-SE" sz="1800" b="1" dirty="0">
                <a:solidFill>
                  <a:schemeClr val="bg1"/>
                </a:solidFill>
              </a:rPr>
              <a:t>Insatser beting</a:t>
            </a:r>
            <a:endParaRPr lang="sv-SE" sz="18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</a:rPr>
              <a:t>F</a:t>
            </a:r>
            <a:r>
              <a:rPr lang="sv-SE" sz="18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örslag på jobbinsatser/försäljning vi kan göra för att få in pengar? </a:t>
            </a:r>
            <a:endParaRPr lang="sv-SE" sz="1800" b="0" i="0" u="none" strike="noStrike" cap="none" dirty="0">
              <a:solidFill>
                <a:schemeClr val="bg1"/>
              </a:solidFill>
              <a:latin typeface="Trebuchet MS"/>
              <a:ea typeface="Trebuchet MS"/>
              <a:cs typeface="Trebuchet MS"/>
            </a:endParaRPr>
          </a:p>
          <a:p>
            <a:pPr marL="742950" lvl="1" indent="-2857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</a:rPr>
              <a:t>Sälja extra för att bygga upp lagkassa? Aktiviteter?</a:t>
            </a:r>
          </a:p>
          <a:p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1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1BA071-DF68-60A1-CD26-A64DA9D9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40" y="810640"/>
            <a:ext cx="6797040" cy="4950079"/>
          </a:xfrm>
        </p:spPr>
        <p:txBody>
          <a:bodyPr>
            <a:normAutofit/>
          </a:bodyPr>
          <a:lstStyle/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2000" dirty="0" err="1">
                <a:solidFill>
                  <a:schemeClr val="bg1"/>
                </a:solidFill>
              </a:rPr>
              <a:t>HIoFK</a:t>
            </a:r>
            <a:r>
              <a:rPr lang="sv-SE" sz="2000" dirty="0">
                <a:solidFill>
                  <a:schemeClr val="bg1"/>
                </a:solidFill>
              </a:rPr>
              <a:t> Fonden – det finns möjlighet att ansöka om bidrag för ekonomisk stöttning.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Kontakta</a:t>
            </a:r>
            <a:r>
              <a:rPr lang="en-US" sz="2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någon</a:t>
            </a:r>
            <a:r>
              <a:rPr lang="en-US" sz="2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av </a:t>
            </a:r>
            <a:r>
              <a:rPr lang="en-US" sz="2000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oss</a:t>
            </a:r>
            <a:r>
              <a:rPr lang="en-US" sz="2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ledare</a:t>
            </a:r>
            <a:r>
              <a:rPr lang="en-US" sz="2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för </a:t>
            </a:r>
            <a:r>
              <a:rPr lang="en-US" sz="2000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ansökan</a:t>
            </a:r>
            <a:endParaRPr lang="en-US" sz="2000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buNone/>
            </a:pPr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Fritidskortet</a:t>
            </a:r>
          </a:p>
          <a:p>
            <a:pPr lvl="1"/>
            <a:r>
              <a:rPr lang="sv-SE" sz="2000" dirty="0">
                <a:solidFill>
                  <a:schemeClr val="bg1"/>
                </a:solidFill>
              </a:rPr>
              <a:t>Fritidskortet är ett ekonomiskt stöd som du använder för att betala för fritidsaktiviteter för barn och ungdomar som är mellan 7 och 16 år.</a:t>
            </a:r>
          </a:p>
          <a:p>
            <a:pPr lvl="1"/>
            <a:r>
              <a:rPr lang="sv-SE" sz="2000" dirty="0">
                <a:solidFill>
                  <a:schemeClr val="bg1"/>
                </a:solidFill>
              </a:rPr>
              <a:t>Varje barn får 550 kronor per år – från det år de fyller 7 till och med det år de fyller 16. Om din familj fick bostadsbidrag förra året kan ni få 2 500 kronor per barn.</a:t>
            </a:r>
            <a:endParaRPr lang="sv-SE" sz="1800" dirty="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4D2309-9244-FC45-9411-4426ECD6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33" y="2880360"/>
            <a:ext cx="3571875" cy="22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4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A73844-2DDF-6E71-BC32-044DDE4F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Din roll </a:t>
            </a:r>
            <a:r>
              <a:rPr lang="en-US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som</a:t>
            </a:r>
            <a:r>
              <a:rPr lang="en-US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förälder</a:t>
            </a:r>
            <a:r>
              <a:rPr lang="en-US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….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6056BF-B7F0-B767-DAD4-B916DEF8A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Svarar på kallelser och ser till att ditt barn kommer i tid till samlingar för träning och match</a:t>
            </a:r>
            <a:endParaRPr lang="sv-SE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Se till att ditt barn har med sig rätt utrustning </a:t>
            </a:r>
            <a:r>
              <a:rPr lang="sv-SE" sz="1800" dirty="0" err="1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t.ex</a:t>
            </a: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: Kläder efter väder, Skor, Vattenflaska och Benskydd</a:t>
            </a:r>
            <a:endParaRPr lang="sv-SE" sz="1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Vi hejar och stöttar vårt lag, både i medgång och motgång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Inget gnäll på domare, spelare eller motståndare vid match</a:t>
            </a:r>
          </a:p>
          <a:p>
            <a:pPr marL="342900" lvl="0" indent="-342900">
              <a:lnSpc>
                <a:spcPct val="150000"/>
              </a:lnSpc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800" dirty="0" err="1">
                <a:solidFill>
                  <a:schemeClr val="bg1"/>
                </a:solidFill>
              </a:rPr>
              <a:t>Coachandet</a:t>
            </a:r>
            <a:r>
              <a:rPr lang="sv-SE" sz="1800" dirty="0">
                <a:solidFill>
                  <a:schemeClr val="bg1"/>
                </a:solidFill>
              </a:rPr>
              <a:t> lämnar vi till tränarna</a:t>
            </a:r>
          </a:p>
          <a:p>
            <a:pPr marL="342900" lvl="0" indent="-342900">
              <a:lnSpc>
                <a:spcPct val="150000"/>
              </a:lnSpc>
              <a:buClr>
                <a:schemeClr val="accent1"/>
              </a:buClr>
              <a:buSzPts val="1280"/>
              <a:buFont typeface="Noto Sans Symbols"/>
              <a:buChar char="►"/>
            </a:pPr>
            <a:r>
              <a:rPr lang="sv-SE" sz="18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Ställer upp på de uppgifter som finns inom laget – Tillsammans skapar vi möjligheter för våra barn</a:t>
            </a:r>
            <a:endParaRPr lang="sv-SE" sz="1800" dirty="0">
              <a:solidFill>
                <a:schemeClr val="bg1"/>
              </a:solidFill>
            </a:endParaRPr>
          </a:p>
          <a:p>
            <a:endParaRPr lang="sv-S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7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749</Words>
  <Application>Microsoft Office PowerPoint</Application>
  <PresentationFormat>Bredbild</PresentationFormat>
  <Paragraphs>160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Noto Sans Symbols</vt:lpstr>
      <vt:lpstr>Trebuchet MS</vt:lpstr>
      <vt:lpstr>Office-tema</vt:lpstr>
      <vt:lpstr>Föräldramöte</vt:lpstr>
      <vt:lpstr>Agenda</vt:lpstr>
      <vt:lpstr>Inledning / Hägglunds P 2017</vt:lpstr>
      <vt:lpstr>Träningar</vt:lpstr>
      <vt:lpstr>Matchspel</vt:lpstr>
      <vt:lpstr>Cup - förslag</vt:lpstr>
      <vt:lpstr>Ekonomi</vt:lpstr>
      <vt:lpstr>PowerPoint-presentation</vt:lpstr>
      <vt:lpstr>Din roll som förälder….</vt:lpstr>
      <vt:lpstr>Lagets roller</vt:lpstr>
      <vt:lpstr>Rollfördelning</vt:lpstr>
      <vt:lpstr>Arbetsuppgifter</vt:lpstr>
      <vt:lpstr>Övrigt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 Wästerlund</dc:creator>
  <cp:lastModifiedBy>Karin Wästerlund</cp:lastModifiedBy>
  <cp:revision>1</cp:revision>
  <dcterms:created xsi:type="dcterms:W3CDTF">2026-04-10T11:23:58Z</dcterms:created>
  <dcterms:modified xsi:type="dcterms:W3CDTF">2026-04-23T16:53:53Z</dcterms:modified>
</cp:coreProperties>
</file>