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0" r:id="rId2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60" r:id="rId7"/>
    <p:sldId id="262" r:id="rId8"/>
    <p:sldId id="264" r:id="rId9"/>
    <p:sldId id="267" r:id="rId10"/>
    <p:sldId id="265" r:id="rId11"/>
    <p:sldId id="266" r:id="rId12"/>
    <p:sldId id="263" r:id="rId13"/>
    <p:sldId id="268" r:id="rId14"/>
    <p:sldId id="269" r:id="rId15"/>
  </p:sldIdLst>
  <p:sldSz cx="12192000" cy="6858000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gzqaPeVDilW430mv+JaqryqnIib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102571-F8FB-43ED-B3A8-DC325F6A3064}" v="963" dt="2025-05-07T17:25:18.2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9" d="100"/>
          <a:sy n="69" d="100"/>
        </p:scale>
        <p:origin x="2154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customschemas.google.com/relationships/presentationmetadata" Target="metadata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in Wästerlund" userId="80e6c42c-35f4-4a7b-99fa-69730162ab91" providerId="ADAL" clId="{9F102571-F8FB-43ED-B3A8-DC325F6A3064}"/>
    <pc:docChg chg="undo custSel modSld sldOrd">
      <pc:chgData name="Karin Wästerlund" userId="80e6c42c-35f4-4a7b-99fa-69730162ab91" providerId="ADAL" clId="{9F102571-F8FB-43ED-B3A8-DC325F6A3064}" dt="2025-05-08T07:52:39.492" v="1559" actId="20577"/>
      <pc:docMkLst>
        <pc:docMk/>
      </pc:docMkLst>
      <pc:sldChg chg="modSp mod">
        <pc:chgData name="Karin Wästerlund" userId="80e6c42c-35f4-4a7b-99fa-69730162ab91" providerId="ADAL" clId="{9F102571-F8FB-43ED-B3A8-DC325F6A3064}" dt="2025-05-07T16:20:35.123" v="965" actId="21"/>
        <pc:sldMkLst>
          <pc:docMk/>
          <pc:sldMk cId="0" sldId="257"/>
        </pc:sldMkLst>
        <pc:spChg chg="mod">
          <ac:chgData name="Karin Wästerlund" userId="80e6c42c-35f4-4a7b-99fa-69730162ab91" providerId="ADAL" clId="{9F102571-F8FB-43ED-B3A8-DC325F6A3064}" dt="2025-05-07T09:34:30.283" v="738" actId="20577"/>
          <ac:spMkLst>
            <pc:docMk/>
            <pc:sldMk cId="0" sldId="257"/>
            <ac:spMk id="195" creationId="{00000000-0000-0000-0000-000000000000}"/>
          </ac:spMkLst>
        </pc:spChg>
        <pc:spChg chg="mod">
          <ac:chgData name="Karin Wästerlund" userId="80e6c42c-35f4-4a7b-99fa-69730162ab91" providerId="ADAL" clId="{9F102571-F8FB-43ED-B3A8-DC325F6A3064}" dt="2025-05-07T16:20:35.123" v="965" actId="21"/>
          <ac:spMkLst>
            <pc:docMk/>
            <pc:sldMk cId="0" sldId="257"/>
            <ac:spMk id="196" creationId="{00000000-0000-0000-0000-000000000000}"/>
          </ac:spMkLst>
        </pc:spChg>
      </pc:sldChg>
      <pc:sldChg chg="modSp mod">
        <pc:chgData name="Karin Wästerlund" userId="80e6c42c-35f4-4a7b-99fa-69730162ab91" providerId="ADAL" clId="{9F102571-F8FB-43ED-B3A8-DC325F6A3064}" dt="2025-05-08T07:43:26.105" v="1521" actId="113"/>
        <pc:sldMkLst>
          <pc:docMk/>
          <pc:sldMk cId="0" sldId="258"/>
        </pc:sldMkLst>
        <pc:spChg chg="mod">
          <ac:chgData name="Karin Wästerlund" userId="80e6c42c-35f4-4a7b-99fa-69730162ab91" providerId="ADAL" clId="{9F102571-F8FB-43ED-B3A8-DC325F6A3064}" dt="2025-05-08T07:43:26.105" v="1521" actId="113"/>
          <ac:spMkLst>
            <pc:docMk/>
            <pc:sldMk cId="0" sldId="258"/>
            <ac:spMk id="202" creationId="{00000000-0000-0000-0000-000000000000}"/>
          </ac:spMkLst>
        </pc:spChg>
        <pc:picChg chg="mod">
          <ac:chgData name="Karin Wästerlund" userId="80e6c42c-35f4-4a7b-99fa-69730162ab91" providerId="ADAL" clId="{9F102571-F8FB-43ED-B3A8-DC325F6A3064}" dt="2025-05-08T07:43:13.512" v="1519" actId="1076"/>
          <ac:picMkLst>
            <pc:docMk/>
            <pc:sldMk cId="0" sldId="258"/>
            <ac:picMk id="204" creationId="{00000000-0000-0000-0000-000000000000}"/>
          </ac:picMkLst>
        </pc:picChg>
      </pc:sldChg>
      <pc:sldChg chg="modSp mod">
        <pc:chgData name="Karin Wästerlund" userId="80e6c42c-35f4-4a7b-99fa-69730162ab91" providerId="ADAL" clId="{9F102571-F8FB-43ED-B3A8-DC325F6A3064}" dt="2025-05-08T07:43:48.011" v="1547" actId="20577"/>
        <pc:sldMkLst>
          <pc:docMk/>
          <pc:sldMk cId="0" sldId="259"/>
        </pc:sldMkLst>
        <pc:spChg chg="mod">
          <ac:chgData name="Karin Wästerlund" userId="80e6c42c-35f4-4a7b-99fa-69730162ab91" providerId="ADAL" clId="{9F102571-F8FB-43ED-B3A8-DC325F6A3064}" dt="2025-05-08T07:43:48.011" v="1547" actId="20577"/>
          <ac:spMkLst>
            <pc:docMk/>
            <pc:sldMk cId="0" sldId="259"/>
            <ac:spMk id="210" creationId="{00000000-0000-0000-0000-000000000000}"/>
          </ac:spMkLst>
        </pc:spChg>
      </pc:sldChg>
      <pc:sldChg chg="modSp mod">
        <pc:chgData name="Karin Wästerlund" userId="80e6c42c-35f4-4a7b-99fa-69730162ab91" providerId="ADAL" clId="{9F102571-F8FB-43ED-B3A8-DC325F6A3064}" dt="2025-05-08T07:44:29.137" v="1558" actId="20577"/>
        <pc:sldMkLst>
          <pc:docMk/>
          <pc:sldMk cId="0" sldId="260"/>
        </pc:sldMkLst>
        <pc:spChg chg="mod">
          <ac:chgData name="Karin Wästerlund" userId="80e6c42c-35f4-4a7b-99fa-69730162ab91" providerId="ADAL" clId="{9F102571-F8FB-43ED-B3A8-DC325F6A3064}" dt="2025-05-08T07:44:29.137" v="1558" actId="20577"/>
          <ac:spMkLst>
            <pc:docMk/>
            <pc:sldMk cId="0" sldId="260"/>
            <ac:spMk id="218" creationId="{00000000-0000-0000-0000-000000000000}"/>
          </ac:spMkLst>
        </pc:spChg>
        <pc:spChg chg="mod">
          <ac:chgData name="Karin Wästerlund" userId="80e6c42c-35f4-4a7b-99fa-69730162ab91" providerId="ADAL" clId="{9F102571-F8FB-43ED-B3A8-DC325F6A3064}" dt="2025-05-06T17:25:16.930" v="0" actId="20577"/>
          <ac:spMkLst>
            <pc:docMk/>
            <pc:sldMk cId="0" sldId="260"/>
            <ac:spMk id="221" creationId="{00000000-0000-0000-0000-000000000000}"/>
          </ac:spMkLst>
        </pc:spChg>
      </pc:sldChg>
      <pc:sldChg chg="delSp modSp mod">
        <pc:chgData name="Karin Wästerlund" userId="80e6c42c-35f4-4a7b-99fa-69730162ab91" providerId="ADAL" clId="{9F102571-F8FB-43ED-B3A8-DC325F6A3064}" dt="2025-05-06T18:06:57.952" v="509" actId="20577"/>
        <pc:sldMkLst>
          <pc:docMk/>
          <pc:sldMk cId="0" sldId="262"/>
        </pc:sldMkLst>
        <pc:spChg chg="mod">
          <ac:chgData name="Karin Wästerlund" userId="80e6c42c-35f4-4a7b-99fa-69730162ab91" providerId="ADAL" clId="{9F102571-F8FB-43ED-B3A8-DC325F6A3064}" dt="2025-05-06T18:06:57.952" v="509" actId="20577"/>
          <ac:spMkLst>
            <pc:docMk/>
            <pc:sldMk cId="0" sldId="262"/>
            <ac:spMk id="234" creationId="{00000000-0000-0000-0000-000000000000}"/>
          </ac:spMkLst>
        </pc:spChg>
        <pc:spChg chg="mod">
          <ac:chgData name="Karin Wästerlund" userId="80e6c42c-35f4-4a7b-99fa-69730162ab91" providerId="ADAL" clId="{9F102571-F8FB-43ED-B3A8-DC325F6A3064}" dt="2025-05-06T17:41:36.651" v="202" actId="1038"/>
          <ac:spMkLst>
            <pc:docMk/>
            <pc:sldMk cId="0" sldId="262"/>
            <ac:spMk id="235" creationId="{00000000-0000-0000-0000-000000000000}"/>
          </ac:spMkLst>
        </pc:spChg>
      </pc:sldChg>
      <pc:sldChg chg="modSp mod ord">
        <pc:chgData name="Karin Wästerlund" userId="80e6c42c-35f4-4a7b-99fa-69730162ab91" providerId="ADAL" clId="{9F102571-F8FB-43ED-B3A8-DC325F6A3064}" dt="2025-05-08T07:41:42.217" v="1403" actId="20577"/>
        <pc:sldMkLst>
          <pc:docMk/>
          <pc:sldMk cId="0" sldId="263"/>
        </pc:sldMkLst>
        <pc:spChg chg="mod">
          <ac:chgData name="Karin Wästerlund" userId="80e6c42c-35f4-4a7b-99fa-69730162ab91" providerId="ADAL" clId="{9F102571-F8FB-43ED-B3A8-DC325F6A3064}" dt="2025-05-08T07:41:42.217" v="1403" actId="20577"/>
          <ac:spMkLst>
            <pc:docMk/>
            <pc:sldMk cId="0" sldId="263"/>
            <ac:spMk id="245" creationId="{00000000-0000-0000-0000-000000000000}"/>
          </ac:spMkLst>
        </pc:spChg>
      </pc:sldChg>
      <pc:sldChg chg="modSp mod">
        <pc:chgData name="Karin Wästerlund" userId="80e6c42c-35f4-4a7b-99fa-69730162ab91" providerId="ADAL" clId="{9F102571-F8FB-43ED-B3A8-DC325F6A3064}" dt="2025-05-08T07:39:25.742" v="1341" actId="20577"/>
        <pc:sldMkLst>
          <pc:docMk/>
          <pc:sldMk cId="0" sldId="264"/>
        </pc:sldMkLst>
        <pc:spChg chg="mod">
          <ac:chgData name="Karin Wästerlund" userId="80e6c42c-35f4-4a7b-99fa-69730162ab91" providerId="ADAL" clId="{9F102571-F8FB-43ED-B3A8-DC325F6A3064}" dt="2025-05-07T09:35:39.638" v="794" actId="20577"/>
          <ac:spMkLst>
            <pc:docMk/>
            <pc:sldMk cId="0" sldId="264"/>
            <ac:spMk id="251" creationId="{00000000-0000-0000-0000-000000000000}"/>
          </ac:spMkLst>
        </pc:spChg>
        <pc:spChg chg="mod">
          <ac:chgData name="Karin Wästerlund" userId="80e6c42c-35f4-4a7b-99fa-69730162ab91" providerId="ADAL" clId="{9F102571-F8FB-43ED-B3A8-DC325F6A3064}" dt="2025-05-08T07:39:25.742" v="1341" actId="20577"/>
          <ac:spMkLst>
            <pc:docMk/>
            <pc:sldMk cId="0" sldId="264"/>
            <ac:spMk id="252" creationId="{00000000-0000-0000-0000-000000000000}"/>
          </ac:spMkLst>
        </pc:spChg>
      </pc:sldChg>
      <pc:sldChg chg="modSp mod">
        <pc:chgData name="Karin Wästerlund" userId="80e6c42c-35f4-4a7b-99fa-69730162ab91" providerId="ADAL" clId="{9F102571-F8FB-43ED-B3A8-DC325F6A3064}" dt="2025-05-06T18:09:55.006" v="528" actId="20577"/>
        <pc:sldMkLst>
          <pc:docMk/>
          <pc:sldMk cId="0" sldId="265"/>
        </pc:sldMkLst>
        <pc:spChg chg="mod">
          <ac:chgData name="Karin Wästerlund" userId="80e6c42c-35f4-4a7b-99fa-69730162ab91" providerId="ADAL" clId="{9F102571-F8FB-43ED-B3A8-DC325F6A3064}" dt="2025-05-06T18:09:55.006" v="528" actId="20577"/>
          <ac:spMkLst>
            <pc:docMk/>
            <pc:sldMk cId="0" sldId="265"/>
            <ac:spMk id="259" creationId="{00000000-0000-0000-0000-000000000000}"/>
          </ac:spMkLst>
        </pc:spChg>
      </pc:sldChg>
      <pc:sldChg chg="modSp mod">
        <pc:chgData name="Karin Wästerlund" userId="80e6c42c-35f4-4a7b-99fa-69730162ab91" providerId="ADAL" clId="{9F102571-F8FB-43ED-B3A8-DC325F6A3064}" dt="2025-05-08T07:52:39.492" v="1559" actId="20577"/>
        <pc:sldMkLst>
          <pc:docMk/>
          <pc:sldMk cId="0" sldId="266"/>
        </pc:sldMkLst>
        <pc:spChg chg="mod">
          <ac:chgData name="Karin Wästerlund" userId="80e6c42c-35f4-4a7b-99fa-69730162ab91" providerId="ADAL" clId="{9F102571-F8FB-43ED-B3A8-DC325F6A3064}" dt="2025-05-08T07:52:39.492" v="1559" actId="20577"/>
          <ac:spMkLst>
            <pc:docMk/>
            <pc:sldMk cId="0" sldId="266"/>
            <ac:spMk id="266" creationId="{00000000-0000-0000-0000-000000000000}"/>
          </ac:spMkLst>
        </pc:spChg>
        <pc:spChg chg="mod">
          <ac:chgData name="Karin Wästerlund" userId="80e6c42c-35f4-4a7b-99fa-69730162ab91" providerId="ADAL" clId="{9F102571-F8FB-43ED-B3A8-DC325F6A3064}" dt="2025-05-08T07:41:12.043" v="1401" actId="1076"/>
          <ac:spMkLst>
            <pc:docMk/>
            <pc:sldMk cId="0" sldId="266"/>
            <ac:spMk id="267" creationId="{00000000-0000-0000-0000-000000000000}"/>
          </ac:spMkLst>
        </pc:spChg>
      </pc:sldChg>
      <pc:sldChg chg="modSp mod ord modNotes">
        <pc:chgData name="Karin Wästerlund" userId="80e6c42c-35f4-4a7b-99fa-69730162ab91" providerId="ADAL" clId="{9F102571-F8FB-43ED-B3A8-DC325F6A3064}" dt="2025-05-08T07:40:23.676" v="1400" actId="20577"/>
        <pc:sldMkLst>
          <pc:docMk/>
          <pc:sldMk cId="0" sldId="267"/>
        </pc:sldMkLst>
        <pc:spChg chg="mod">
          <ac:chgData name="Karin Wästerlund" userId="80e6c42c-35f4-4a7b-99fa-69730162ab91" providerId="ADAL" clId="{9F102571-F8FB-43ED-B3A8-DC325F6A3064}" dt="2025-05-08T07:40:23.676" v="1400" actId="20577"/>
          <ac:spMkLst>
            <pc:docMk/>
            <pc:sldMk cId="0" sldId="267"/>
            <ac:spMk id="273" creationId="{00000000-0000-0000-0000-000000000000}"/>
          </ac:spMkLst>
        </pc:spChg>
      </pc:sldChg>
    </pc:docChg>
  </pc:docChgLst>
  <pc:docChgLst>
    <pc:chgData name="Sara Modig" userId="S::sara.modig@ornskoldsvik.se::3b6106e5-ee09-4d15-8481-63b303da8177" providerId="AD" clId="Web-{ABD0917A-6F41-9A02-5723-537089230C55}"/>
    <pc:docChg chg="addSld delSld modSld sldOrd">
      <pc:chgData name="Sara Modig" userId="S::sara.modig@ornskoldsvik.se::3b6106e5-ee09-4d15-8481-63b303da8177" providerId="AD" clId="Web-{ABD0917A-6F41-9A02-5723-537089230C55}" dt="2025-05-06T18:26:15.734" v="1683" actId="20577"/>
      <pc:docMkLst>
        <pc:docMk/>
      </pc:docMkLst>
      <pc:sldChg chg="delSp modSp">
        <pc:chgData name="Sara Modig" userId="S::sara.modig@ornskoldsvik.se::3b6106e5-ee09-4d15-8481-63b303da8177" providerId="AD" clId="Web-{ABD0917A-6F41-9A02-5723-537089230C55}" dt="2025-05-06T17:11:18.782" v="125" actId="20577"/>
        <pc:sldMkLst>
          <pc:docMk/>
          <pc:sldMk cId="0" sldId="259"/>
        </pc:sldMkLst>
        <pc:spChg chg="mod">
          <ac:chgData name="Sara Modig" userId="S::sara.modig@ornskoldsvik.se::3b6106e5-ee09-4d15-8481-63b303da8177" providerId="AD" clId="Web-{ABD0917A-6F41-9A02-5723-537089230C55}" dt="2025-05-06T17:11:18.782" v="125" actId="20577"/>
          <ac:spMkLst>
            <pc:docMk/>
            <pc:sldMk cId="0" sldId="259"/>
            <ac:spMk id="210" creationId="{00000000-0000-0000-0000-000000000000}"/>
          </ac:spMkLst>
        </pc:spChg>
      </pc:sldChg>
      <pc:sldChg chg="modSp">
        <pc:chgData name="Sara Modig" userId="S::sara.modig@ornskoldsvik.se::3b6106e5-ee09-4d15-8481-63b303da8177" providerId="AD" clId="Web-{ABD0917A-6F41-9A02-5723-537089230C55}" dt="2025-05-06T17:28:01.854" v="416" actId="20577"/>
        <pc:sldMkLst>
          <pc:docMk/>
          <pc:sldMk cId="0" sldId="260"/>
        </pc:sldMkLst>
        <pc:spChg chg="mod">
          <ac:chgData name="Sara Modig" userId="S::sara.modig@ornskoldsvik.se::3b6106e5-ee09-4d15-8481-63b303da8177" providerId="AD" clId="Web-{ABD0917A-6F41-9A02-5723-537089230C55}" dt="2025-05-06T17:28:01.854" v="416" actId="20577"/>
          <ac:spMkLst>
            <pc:docMk/>
            <pc:sldMk cId="0" sldId="260"/>
            <ac:spMk id="218" creationId="{00000000-0000-0000-0000-000000000000}"/>
          </ac:spMkLst>
        </pc:spChg>
        <pc:spChg chg="mod">
          <ac:chgData name="Sara Modig" userId="S::sara.modig@ornskoldsvik.se::3b6106e5-ee09-4d15-8481-63b303da8177" providerId="AD" clId="Web-{ABD0917A-6F41-9A02-5723-537089230C55}" dt="2025-05-06T17:25:27.457" v="380" actId="20577"/>
          <ac:spMkLst>
            <pc:docMk/>
            <pc:sldMk cId="0" sldId="260"/>
            <ac:spMk id="221" creationId="{00000000-0000-0000-0000-000000000000}"/>
          </ac:spMkLst>
        </pc:spChg>
      </pc:sldChg>
      <pc:sldChg chg="del">
        <pc:chgData name="Sara Modig" userId="S::sara.modig@ornskoldsvik.se::3b6106e5-ee09-4d15-8481-63b303da8177" providerId="AD" clId="Web-{ABD0917A-6F41-9A02-5723-537089230C55}" dt="2025-05-06T17:28:07.308" v="417"/>
        <pc:sldMkLst>
          <pc:docMk/>
          <pc:sldMk cId="0" sldId="261"/>
        </pc:sldMkLst>
      </pc:sldChg>
      <pc:sldChg chg="delSp modSp">
        <pc:chgData name="Sara Modig" userId="S::sara.modig@ornskoldsvik.se::3b6106e5-ee09-4d15-8481-63b303da8177" providerId="AD" clId="Web-{ABD0917A-6F41-9A02-5723-537089230C55}" dt="2025-05-06T17:42:24.046" v="628" actId="20577"/>
        <pc:sldMkLst>
          <pc:docMk/>
          <pc:sldMk cId="0" sldId="262"/>
        </pc:sldMkLst>
        <pc:spChg chg="mod">
          <ac:chgData name="Sara Modig" userId="S::sara.modig@ornskoldsvik.se::3b6106e5-ee09-4d15-8481-63b303da8177" providerId="AD" clId="Web-{ABD0917A-6F41-9A02-5723-537089230C55}" dt="2025-05-06T17:42:24.046" v="628" actId="20577"/>
          <ac:spMkLst>
            <pc:docMk/>
            <pc:sldMk cId="0" sldId="262"/>
            <ac:spMk id="234" creationId="{00000000-0000-0000-0000-000000000000}"/>
          </ac:spMkLst>
        </pc:spChg>
      </pc:sldChg>
      <pc:sldChg chg="modSp">
        <pc:chgData name="Sara Modig" userId="S::sara.modig@ornskoldsvik.se::3b6106e5-ee09-4d15-8481-63b303da8177" providerId="AD" clId="Web-{ABD0917A-6F41-9A02-5723-537089230C55}" dt="2025-05-06T18:26:15.734" v="1683" actId="20577"/>
        <pc:sldMkLst>
          <pc:docMk/>
          <pc:sldMk cId="0" sldId="263"/>
        </pc:sldMkLst>
        <pc:spChg chg="mod">
          <ac:chgData name="Sara Modig" userId="S::sara.modig@ornskoldsvik.se::3b6106e5-ee09-4d15-8481-63b303da8177" providerId="AD" clId="Web-{ABD0917A-6F41-9A02-5723-537089230C55}" dt="2025-05-06T18:26:15.734" v="1683" actId="20577"/>
          <ac:spMkLst>
            <pc:docMk/>
            <pc:sldMk cId="0" sldId="263"/>
            <ac:spMk id="245" creationId="{00000000-0000-0000-0000-000000000000}"/>
          </ac:spMkLst>
        </pc:spChg>
      </pc:sldChg>
      <pc:sldChg chg="modSp">
        <pc:chgData name="Sara Modig" userId="S::sara.modig@ornskoldsvik.se::3b6106e5-ee09-4d15-8481-63b303da8177" providerId="AD" clId="Web-{ABD0917A-6F41-9A02-5723-537089230C55}" dt="2025-05-06T18:06:48.248" v="1401" actId="20577"/>
        <pc:sldMkLst>
          <pc:docMk/>
          <pc:sldMk cId="0" sldId="264"/>
        </pc:sldMkLst>
        <pc:spChg chg="mod">
          <ac:chgData name="Sara Modig" userId="S::sara.modig@ornskoldsvik.se::3b6106e5-ee09-4d15-8481-63b303da8177" providerId="AD" clId="Web-{ABD0917A-6F41-9A02-5723-537089230C55}" dt="2025-05-06T18:06:48.248" v="1401" actId="20577"/>
          <ac:spMkLst>
            <pc:docMk/>
            <pc:sldMk cId="0" sldId="264"/>
            <ac:spMk id="252" creationId="{00000000-0000-0000-0000-000000000000}"/>
          </ac:spMkLst>
        </pc:spChg>
      </pc:sldChg>
      <pc:sldChg chg="modSp">
        <pc:chgData name="Sara Modig" userId="S::sara.modig@ornskoldsvik.se::3b6106e5-ee09-4d15-8481-63b303da8177" providerId="AD" clId="Web-{ABD0917A-6F41-9A02-5723-537089230C55}" dt="2025-05-06T18:19:23.295" v="1674" actId="20577"/>
        <pc:sldMkLst>
          <pc:docMk/>
          <pc:sldMk cId="0" sldId="265"/>
        </pc:sldMkLst>
        <pc:spChg chg="mod">
          <ac:chgData name="Sara Modig" userId="S::sara.modig@ornskoldsvik.se::3b6106e5-ee09-4d15-8481-63b303da8177" providerId="AD" clId="Web-{ABD0917A-6F41-9A02-5723-537089230C55}" dt="2025-05-06T18:08:31.081" v="1427" actId="20577"/>
          <ac:spMkLst>
            <pc:docMk/>
            <pc:sldMk cId="0" sldId="265"/>
            <ac:spMk id="258" creationId="{00000000-0000-0000-0000-000000000000}"/>
          </ac:spMkLst>
        </pc:spChg>
        <pc:spChg chg="mod">
          <ac:chgData name="Sara Modig" userId="S::sara.modig@ornskoldsvik.se::3b6106e5-ee09-4d15-8481-63b303da8177" providerId="AD" clId="Web-{ABD0917A-6F41-9A02-5723-537089230C55}" dt="2025-05-06T18:19:23.295" v="1674" actId="20577"/>
          <ac:spMkLst>
            <pc:docMk/>
            <pc:sldMk cId="0" sldId="265"/>
            <ac:spMk id="259" creationId="{00000000-0000-0000-0000-000000000000}"/>
          </ac:spMkLst>
        </pc:spChg>
      </pc:sldChg>
      <pc:sldChg chg="addSp delSp modSp ord">
        <pc:chgData name="Sara Modig" userId="S::sara.modig@ornskoldsvik.se::3b6106e5-ee09-4d15-8481-63b303da8177" providerId="AD" clId="Web-{ABD0917A-6F41-9A02-5723-537089230C55}" dt="2025-05-06T18:07:57.001" v="1409"/>
        <pc:sldMkLst>
          <pc:docMk/>
          <pc:sldMk cId="0" sldId="266"/>
        </pc:sldMkLst>
        <pc:spChg chg="mod">
          <ac:chgData name="Sara Modig" userId="S::sara.modig@ornskoldsvik.se::3b6106e5-ee09-4d15-8481-63b303da8177" providerId="AD" clId="Web-{ABD0917A-6F41-9A02-5723-537089230C55}" dt="2025-05-06T18:06:16.169" v="1398" actId="20577"/>
          <ac:spMkLst>
            <pc:docMk/>
            <pc:sldMk cId="0" sldId="266"/>
            <ac:spMk id="266" creationId="{00000000-0000-0000-0000-000000000000}"/>
          </ac:spMkLst>
        </pc:spChg>
      </pc:sldChg>
      <pc:sldChg chg="new del ord">
        <pc:chgData name="Sara Modig" userId="S::sara.modig@ornskoldsvik.se::3b6106e5-ee09-4d15-8481-63b303da8177" providerId="AD" clId="Web-{ABD0917A-6F41-9A02-5723-537089230C55}" dt="2025-05-06T18:08:04.798" v="1410"/>
        <pc:sldMkLst>
          <pc:docMk/>
          <pc:sldMk cId="2505007279" sldId="2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70237" cy="481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375" y="0"/>
            <a:ext cx="3170237" cy="481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77875" y="1200150"/>
            <a:ext cx="5759450" cy="32400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837" y="4621212"/>
            <a:ext cx="5851525" cy="3779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20187"/>
            <a:ext cx="3170237" cy="481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375" y="9120187"/>
            <a:ext cx="3170237" cy="481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rebuchet MS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:notes"/>
          <p:cNvSpPr txBox="1">
            <a:spLocks noGrp="1"/>
          </p:cNvSpPr>
          <p:nvPr>
            <p:ph type="body" idx="1"/>
          </p:nvPr>
        </p:nvSpPr>
        <p:spPr>
          <a:xfrm>
            <a:off x="731837" y="4621212"/>
            <a:ext cx="5851525" cy="37798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5" name="Google Shape;1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1:notes"/>
          <p:cNvSpPr txBox="1">
            <a:spLocks noGrp="1"/>
          </p:cNvSpPr>
          <p:nvPr>
            <p:ph type="body" idx="1"/>
          </p:nvPr>
        </p:nvSpPr>
        <p:spPr>
          <a:xfrm>
            <a:off x="731837" y="4621212"/>
            <a:ext cx="5851525" cy="37798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" name="Google Shape;26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8:notes"/>
          <p:cNvSpPr txBox="1">
            <a:spLocks noGrp="1"/>
          </p:cNvSpPr>
          <p:nvPr>
            <p:ph type="body" idx="1"/>
          </p:nvPr>
        </p:nvSpPr>
        <p:spPr>
          <a:xfrm>
            <a:off x="731837" y="4621212"/>
            <a:ext cx="5851525" cy="37798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3:notes"/>
          <p:cNvSpPr txBox="1">
            <a:spLocks noGrp="1"/>
          </p:cNvSpPr>
          <p:nvPr>
            <p:ph type="body" idx="1"/>
          </p:nvPr>
        </p:nvSpPr>
        <p:spPr>
          <a:xfrm>
            <a:off x="731837" y="4621212"/>
            <a:ext cx="5851525" cy="37798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4:notes"/>
          <p:cNvSpPr txBox="1">
            <a:spLocks noGrp="1"/>
          </p:cNvSpPr>
          <p:nvPr>
            <p:ph type="body" idx="1"/>
          </p:nvPr>
        </p:nvSpPr>
        <p:spPr>
          <a:xfrm>
            <a:off x="731837" y="4621212"/>
            <a:ext cx="5851525" cy="37798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:notes"/>
          <p:cNvSpPr txBox="1">
            <a:spLocks noGrp="1"/>
          </p:cNvSpPr>
          <p:nvPr>
            <p:ph type="body" idx="1"/>
          </p:nvPr>
        </p:nvSpPr>
        <p:spPr>
          <a:xfrm>
            <a:off x="731837" y="4621212"/>
            <a:ext cx="5851525" cy="37798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:notes"/>
          <p:cNvSpPr txBox="1">
            <a:spLocks noGrp="1"/>
          </p:cNvSpPr>
          <p:nvPr>
            <p:ph type="body" idx="1"/>
          </p:nvPr>
        </p:nvSpPr>
        <p:spPr>
          <a:xfrm>
            <a:off x="731837" y="4621212"/>
            <a:ext cx="5851525" cy="37798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4:notes"/>
          <p:cNvSpPr txBox="1">
            <a:spLocks noGrp="1"/>
          </p:cNvSpPr>
          <p:nvPr>
            <p:ph type="body" idx="1"/>
          </p:nvPr>
        </p:nvSpPr>
        <p:spPr>
          <a:xfrm>
            <a:off x="731837" y="4621212"/>
            <a:ext cx="5851525" cy="37798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5:notes"/>
          <p:cNvSpPr txBox="1">
            <a:spLocks noGrp="1"/>
          </p:cNvSpPr>
          <p:nvPr>
            <p:ph type="body" idx="1"/>
          </p:nvPr>
        </p:nvSpPr>
        <p:spPr>
          <a:xfrm>
            <a:off x="731837" y="4621212"/>
            <a:ext cx="5851525" cy="37798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7:notes"/>
          <p:cNvSpPr txBox="1">
            <a:spLocks noGrp="1"/>
          </p:cNvSpPr>
          <p:nvPr>
            <p:ph type="body" idx="1"/>
          </p:nvPr>
        </p:nvSpPr>
        <p:spPr>
          <a:xfrm>
            <a:off x="731837" y="4621212"/>
            <a:ext cx="5851525" cy="37798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9:notes"/>
          <p:cNvSpPr txBox="1">
            <a:spLocks noGrp="1"/>
          </p:cNvSpPr>
          <p:nvPr>
            <p:ph type="body" idx="1"/>
          </p:nvPr>
        </p:nvSpPr>
        <p:spPr>
          <a:xfrm>
            <a:off x="731837" y="4621212"/>
            <a:ext cx="5851525" cy="37798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2:notes"/>
          <p:cNvSpPr txBox="1">
            <a:spLocks noGrp="1"/>
          </p:cNvSpPr>
          <p:nvPr>
            <p:ph type="body" idx="1"/>
          </p:nvPr>
        </p:nvSpPr>
        <p:spPr>
          <a:xfrm>
            <a:off x="731837" y="4621212"/>
            <a:ext cx="5851525" cy="37798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27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0:notes"/>
          <p:cNvSpPr txBox="1">
            <a:spLocks noGrp="1"/>
          </p:cNvSpPr>
          <p:nvPr>
            <p:ph type="body" idx="1"/>
          </p:nvPr>
        </p:nvSpPr>
        <p:spPr>
          <a:xfrm>
            <a:off x="731837" y="4621212"/>
            <a:ext cx="5851525" cy="37798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bild" type="title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6"/>
          <p:cNvSpPr txBox="1"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6"/>
          <p:cNvSpPr txBox="1"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FEFEFE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dt" idx="10"/>
          </p:nvPr>
        </p:nvSpPr>
        <p:spPr>
          <a:xfrm>
            <a:off x="7205662" y="6042025"/>
            <a:ext cx="9112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ftr" idx="11"/>
          </p:nvPr>
        </p:nvSpPr>
        <p:spPr>
          <a:xfrm>
            <a:off x="677862" y="6042025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sldNum" idx="12"/>
          </p:nvPr>
        </p:nvSpPr>
        <p:spPr>
          <a:xfrm>
            <a:off x="8589962" y="6042025"/>
            <a:ext cx="6842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med bildtext" type="objTx">
  <p:cSld name="OBJECT_WITH_CAPTION_TEX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6"/>
          <p:cNvSpPr txBox="1"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6"/>
          <p:cNvSpPr txBox="1">
            <a:spLocks noGrp="1"/>
          </p:cNvSpPr>
          <p:nvPr>
            <p:ph type="body" idx="1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03" name="Google Shape;103;p26"/>
          <p:cNvSpPr txBox="1">
            <a:spLocks noGrp="1"/>
          </p:cNvSpPr>
          <p:nvPr>
            <p:ph type="body" idx="2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>
            <a:endParaRPr/>
          </a:p>
        </p:txBody>
      </p:sp>
      <p:sp>
        <p:nvSpPr>
          <p:cNvPr id="104" name="Google Shape;104;p26"/>
          <p:cNvSpPr txBox="1">
            <a:spLocks noGrp="1"/>
          </p:cNvSpPr>
          <p:nvPr>
            <p:ph type="dt" idx="10"/>
          </p:nvPr>
        </p:nvSpPr>
        <p:spPr>
          <a:xfrm>
            <a:off x="7205662" y="6042025"/>
            <a:ext cx="9112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6"/>
          <p:cNvSpPr txBox="1">
            <a:spLocks noGrp="1"/>
          </p:cNvSpPr>
          <p:nvPr>
            <p:ph type="ftr" idx="11"/>
          </p:nvPr>
        </p:nvSpPr>
        <p:spPr>
          <a:xfrm>
            <a:off x="677862" y="6042025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6"/>
          <p:cNvSpPr txBox="1">
            <a:spLocks noGrp="1"/>
          </p:cNvSpPr>
          <p:nvPr>
            <p:ph type="sldNum" idx="12"/>
          </p:nvPr>
        </p:nvSpPr>
        <p:spPr>
          <a:xfrm>
            <a:off x="8589962" y="6042025"/>
            <a:ext cx="6842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" type="blank">
  <p:cSld name="BLANK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7"/>
          <p:cNvSpPr txBox="1">
            <a:spLocks noGrp="1"/>
          </p:cNvSpPr>
          <p:nvPr>
            <p:ph type="dt" idx="10"/>
          </p:nvPr>
        </p:nvSpPr>
        <p:spPr>
          <a:xfrm>
            <a:off x="7205662" y="6042025"/>
            <a:ext cx="9112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7"/>
          <p:cNvSpPr txBox="1">
            <a:spLocks noGrp="1"/>
          </p:cNvSpPr>
          <p:nvPr>
            <p:ph type="ftr" idx="11"/>
          </p:nvPr>
        </p:nvSpPr>
        <p:spPr>
          <a:xfrm>
            <a:off x="677862" y="6042025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7"/>
          <p:cNvSpPr txBox="1">
            <a:spLocks noGrp="1"/>
          </p:cNvSpPr>
          <p:nvPr>
            <p:ph type="sldNum" idx="12"/>
          </p:nvPr>
        </p:nvSpPr>
        <p:spPr>
          <a:xfrm>
            <a:off x="8589962" y="6042025"/>
            <a:ext cx="6842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dast rubrik" type="titleOnly">
  <p:cSld name="TITLE_ONLY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8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8"/>
          <p:cNvSpPr txBox="1">
            <a:spLocks noGrp="1"/>
          </p:cNvSpPr>
          <p:nvPr>
            <p:ph type="dt" idx="10"/>
          </p:nvPr>
        </p:nvSpPr>
        <p:spPr>
          <a:xfrm>
            <a:off x="7205662" y="6042025"/>
            <a:ext cx="9112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8"/>
          <p:cNvSpPr txBox="1">
            <a:spLocks noGrp="1"/>
          </p:cNvSpPr>
          <p:nvPr>
            <p:ph type="ftr" idx="11"/>
          </p:nvPr>
        </p:nvSpPr>
        <p:spPr>
          <a:xfrm>
            <a:off x="677862" y="6042025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8"/>
          <p:cNvSpPr txBox="1">
            <a:spLocks noGrp="1"/>
          </p:cNvSpPr>
          <p:nvPr>
            <p:ph type="sldNum" idx="12"/>
          </p:nvPr>
        </p:nvSpPr>
        <p:spPr>
          <a:xfrm>
            <a:off x="8589962" y="6042025"/>
            <a:ext cx="6842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ämförelse" type="twoTxTwoObj">
  <p:cSld name="TWO_OBJECTS_WITH_TEX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9"/>
          <p:cNvSpPr txBox="1">
            <a:spLocks noGrp="1"/>
          </p:cNvSpPr>
          <p:nvPr>
            <p:ph type="title"/>
          </p:nvPr>
        </p:nvSpPr>
        <p:spPr>
          <a:xfrm>
            <a:off x="677862" y="609600"/>
            <a:ext cx="8596312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9"/>
          <p:cNvSpPr txBox="1"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119" name="Google Shape;119;p29"/>
          <p:cNvSpPr txBox="1">
            <a:spLocks noGrp="1"/>
          </p:cNvSpPr>
          <p:nvPr>
            <p:ph type="body" idx="2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20" name="Google Shape;120;p29"/>
          <p:cNvSpPr txBox="1">
            <a:spLocks noGrp="1"/>
          </p:cNvSpPr>
          <p:nvPr>
            <p:ph type="body" idx="3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121" name="Google Shape;121;p29"/>
          <p:cNvSpPr txBox="1">
            <a:spLocks noGrp="1"/>
          </p:cNvSpPr>
          <p:nvPr>
            <p:ph type="body" idx="4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22" name="Google Shape;122;p29"/>
          <p:cNvSpPr txBox="1">
            <a:spLocks noGrp="1"/>
          </p:cNvSpPr>
          <p:nvPr>
            <p:ph type="dt" idx="10"/>
          </p:nvPr>
        </p:nvSpPr>
        <p:spPr>
          <a:xfrm>
            <a:off x="7205662" y="6042025"/>
            <a:ext cx="9112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9"/>
          <p:cNvSpPr txBox="1">
            <a:spLocks noGrp="1"/>
          </p:cNvSpPr>
          <p:nvPr>
            <p:ph type="ftr" idx="11"/>
          </p:nvPr>
        </p:nvSpPr>
        <p:spPr>
          <a:xfrm>
            <a:off x="677862" y="6042025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29"/>
          <p:cNvSpPr txBox="1">
            <a:spLocks noGrp="1"/>
          </p:cNvSpPr>
          <p:nvPr>
            <p:ph type="sldNum" idx="12"/>
          </p:nvPr>
        </p:nvSpPr>
        <p:spPr>
          <a:xfrm>
            <a:off x="8589962" y="6042025"/>
            <a:ext cx="6842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vsnittsrubrik" type="secHead">
  <p:cSld name="SECTION_HEADER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0"/>
          <p:cNvSpPr txBox="1"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30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FEFEFE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8" name="Google Shape;128;p30"/>
          <p:cNvSpPr txBox="1">
            <a:spLocks noGrp="1"/>
          </p:cNvSpPr>
          <p:nvPr>
            <p:ph type="dt" idx="10"/>
          </p:nvPr>
        </p:nvSpPr>
        <p:spPr>
          <a:xfrm>
            <a:off x="7205662" y="6042025"/>
            <a:ext cx="9112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30"/>
          <p:cNvSpPr txBox="1">
            <a:spLocks noGrp="1"/>
          </p:cNvSpPr>
          <p:nvPr>
            <p:ph type="ftr" idx="11"/>
          </p:nvPr>
        </p:nvSpPr>
        <p:spPr>
          <a:xfrm>
            <a:off x="677862" y="6042025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30"/>
          <p:cNvSpPr txBox="1">
            <a:spLocks noGrp="1"/>
          </p:cNvSpPr>
          <p:nvPr>
            <p:ph type="sldNum" idx="12"/>
          </p:nvPr>
        </p:nvSpPr>
        <p:spPr>
          <a:xfrm>
            <a:off x="8589962" y="6042025"/>
            <a:ext cx="6842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vå delar" type="twoObj">
  <p:cSld name="TWO_OBJECT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8"/>
          <p:cNvSpPr txBox="1">
            <a:spLocks noGrp="1"/>
          </p:cNvSpPr>
          <p:nvPr>
            <p:ph type="title"/>
          </p:nvPr>
        </p:nvSpPr>
        <p:spPr>
          <a:xfrm>
            <a:off x="677862" y="609600"/>
            <a:ext cx="8596312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body" idx="2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3" name="Google Shape;53;p18"/>
          <p:cNvSpPr txBox="1">
            <a:spLocks noGrp="1"/>
          </p:cNvSpPr>
          <p:nvPr>
            <p:ph type="dt" idx="10"/>
          </p:nvPr>
        </p:nvSpPr>
        <p:spPr>
          <a:xfrm>
            <a:off x="7205662" y="6042025"/>
            <a:ext cx="9112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8"/>
          <p:cNvSpPr txBox="1">
            <a:spLocks noGrp="1"/>
          </p:cNvSpPr>
          <p:nvPr>
            <p:ph type="ftr" idx="11"/>
          </p:nvPr>
        </p:nvSpPr>
        <p:spPr>
          <a:xfrm>
            <a:off x="677862" y="6042025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8"/>
          <p:cNvSpPr txBox="1">
            <a:spLocks noGrp="1"/>
          </p:cNvSpPr>
          <p:nvPr>
            <p:ph type="sldNum" idx="12"/>
          </p:nvPr>
        </p:nvSpPr>
        <p:spPr>
          <a:xfrm>
            <a:off x="8589962" y="6042025"/>
            <a:ext cx="6842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 och innehåll" type="obj">
  <p:cSld name="OBJEC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9"/>
          <p:cNvSpPr txBox="1">
            <a:spLocks noGrp="1"/>
          </p:cNvSpPr>
          <p:nvPr>
            <p:ph type="title"/>
          </p:nvPr>
        </p:nvSpPr>
        <p:spPr>
          <a:xfrm>
            <a:off x="677862" y="609600"/>
            <a:ext cx="8596312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9"/>
          <p:cNvSpPr txBox="1">
            <a:spLocks noGrp="1"/>
          </p:cNvSpPr>
          <p:nvPr>
            <p:ph type="body" idx="1"/>
          </p:nvPr>
        </p:nvSpPr>
        <p:spPr>
          <a:xfrm>
            <a:off x="677862" y="2160587"/>
            <a:ext cx="8596312" cy="3881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9" name="Google Shape;59;p19"/>
          <p:cNvSpPr txBox="1">
            <a:spLocks noGrp="1"/>
          </p:cNvSpPr>
          <p:nvPr>
            <p:ph type="dt" idx="10"/>
          </p:nvPr>
        </p:nvSpPr>
        <p:spPr>
          <a:xfrm>
            <a:off x="7205662" y="6042025"/>
            <a:ext cx="9112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ftr" idx="11"/>
          </p:nvPr>
        </p:nvSpPr>
        <p:spPr>
          <a:xfrm>
            <a:off x="677862" y="6042025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9"/>
          <p:cNvSpPr txBox="1">
            <a:spLocks noGrp="1"/>
          </p:cNvSpPr>
          <p:nvPr>
            <p:ph type="sldNum" idx="12"/>
          </p:nvPr>
        </p:nvSpPr>
        <p:spPr>
          <a:xfrm>
            <a:off x="8589962" y="6042025"/>
            <a:ext cx="6842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rät rubrik och text" type="vertTitleAndTx">
  <p:cSld name="VERTICAL_TITLE_AND_VERTICAL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0"/>
          <p:cNvSpPr txBox="1">
            <a:spLocks noGrp="1"/>
          </p:cNvSpPr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0"/>
          <p:cNvSpPr txBox="1">
            <a:spLocks noGrp="1"/>
          </p:cNvSpPr>
          <p:nvPr>
            <p:ph type="body" idx="1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5" name="Google Shape;65;p20"/>
          <p:cNvSpPr txBox="1">
            <a:spLocks noGrp="1"/>
          </p:cNvSpPr>
          <p:nvPr>
            <p:ph type="dt" idx="10"/>
          </p:nvPr>
        </p:nvSpPr>
        <p:spPr>
          <a:xfrm>
            <a:off x="7205662" y="6042025"/>
            <a:ext cx="9112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0"/>
          <p:cNvSpPr txBox="1">
            <a:spLocks noGrp="1"/>
          </p:cNvSpPr>
          <p:nvPr>
            <p:ph type="ftr" idx="11"/>
          </p:nvPr>
        </p:nvSpPr>
        <p:spPr>
          <a:xfrm>
            <a:off x="677862" y="6042025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 txBox="1">
            <a:spLocks noGrp="1"/>
          </p:cNvSpPr>
          <p:nvPr>
            <p:ph type="sldNum" idx="12"/>
          </p:nvPr>
        </p:nvSpPr>
        <p:spPr>
          <a:xfrm>
            <a:off x="8589962" y="6042025"/>
            <a:ext cx="6842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 och lodrät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 txBox="1">
            <a:spLocks noGrp="1"/>
          </p:cNvSpPr>
          <p:nvPr>
            <p:ph type="title"/>
          </p:nvPr>
        </p:nvSpPr>
        <p:spPr>
          <a:xfrm>
            <a:off x="677862" y="609600"/>
            <a:ext cx="8596312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1"/>
          <p:cNvSpPr txBox="1">
            <a:spLocks noGrp="1"/>
          </p:cNvSpPr>
          <p:nvPr>
            <p:ph type="body" idx="1"/>
          </p:nvPr>
        </p:nvSpPr>
        <p:spPr>
          <a:xfrm rot="5400000">
            <a:off x="3035299" y="-196850"/>
            <a:ext cx="3881437" cy="8596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71" name="Google Shape;71;p21"/>
          <p:cNvSpPr txBox="1">
            <a:spLocks noGrp="1"/>
          </p:cNvSpPr>
          <p:nvPr>
            <p:ph type="dt" idx="10"/>
          </p:nvPr>
        </p:nvSpPr>
        <p:spPr>
          <a:xfrm>
            <a:off x="7205662" y="6042025"/>
            <a:ext cx="9112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1"/>
          <p:cNvSpPr txBox="1">
            <a:spLocks noGrp="1"/>
          </p:cNvSpPr>
          <p:nvPr>
            <p:ph type="ftr" idx="11"/>
          </p:nvPr>
        </p:nvSpPr>
        <p:spPr>
          <a:xfrm>
            <a:off x="677862" y="6042025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1"/>
          <p:cNvSpPr txBox="1">
            <a:spLocks noGrp="1"/>
          </p:cNvSpPr>
          <p:nvPr>
            <p:ph type="sldNum" idx="12"/>
          </p:nvPr>
        </p:nvSpPr>
        <p:spPr>
          <a:xfrm>
            <a:off x="8589962" y="6042025"/>
            <a:ext cx="6842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nt eller falskt">
  <p:cSld name="Sant eller falsk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77" name="Google Shape;77;p22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FEFEFE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8" name="Google Shape;78;p22"/>
          <p:cNvSpPr txBox="1">
            <a:spLocks noGrp="1"/>
          </p:cNvSpPr>
          <p:nvPr>
            <p:ph type="dt" idx="10"/>
          </p:nvPr>
        </p:nvSpPr>
        <p:spPr>
          <a:xfrm>
            <a:off x="7205662" y="6042025"/>
            <a:ext cx="9112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2"/>
          <p:cNvSpPr txBox="1">
            <a:spLocks noGrp="1"/>
          </p:cNvSpPr>
          <p:nvPr>
            <p:ph type="ftr" idx="11"/>
          </p:nvPr>
        </p:nvSpPr>
        <p:spPr>
          <a:xfrm>
            <a:off x="677862" y="6042025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2"/>
          <p:cNvSpPr txBox="1">
            <a:spLocks noGrp="1"/>
          </p:cNvSpPr>
          <p:nvPr>
            <p:ph type="sldNum" idx="12"/>
          </p:nvPr>
        </p:nvSpPr>
        <p:spPr>
          <a:xfrm>
            <a:off x="8589962" y="6042025"/>
            <a:ext cx="6842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mnkort">
  <p:cSld name="Namnkor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3"/>
          <p:cNvSpPr txBox="1"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3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FEFEFE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4" name="Google Shape;84;p23"/>
          <p:cNvSpPr txBox="1">
            <a:spLocks noGrp="1"/>
          </p:cNvSpPr>
          <p:nvPr>
            <p:ph type="dt" idx="10"/>
          </p:nvPr>
        </p:nvSpPr>
        <p:spPr>
          <a:xfrm>
            <a:off x="7205662" y="6042025"/>
            <a:ext cx="9112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3"/>
          <p:cNvSpPr txBox="1">
            <a:spLocks noGrp="1"/>
          </p:cNvSpPr>
          <p:nvPr>
            <p:ph type="ftr" idx="11"/>
          </p:nvPr>
        </p:nvSpPr>
        <p:spPr>
          <a:xfrm>
            <a:off x="677862" y="6042025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3"/>
          <p:cNvSpPr txBox="1">
            <a:spLocks noGrp="1"/>
          </p:cNvSpPr>
          <p:nvPr>
            <p:ph type="sldNum" idx="12"/>
          </p:nvPr>
        </p:nvSpPr>
        <p:spPr>
          <a:xfrm>
            <a:off x="8589962" y="6042025"/>
            <a:ext cx="6842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och bildtext">
  <p:cSld name="Titel och bild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4"/>
          <p:cNvSpPr txBox="1"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4"/>
          <p:cNvSpPr txBox="1"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FEFEFE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90" name="Google Shape;90;p24"/>
          <p:cNvSpPr txBox="1">
            <a:spLocks noGrp="1"/>
          </p:cNvSpPr>
          <p:nvPr>
            <p:ph type="dt" idx="10"/>
          </p:nvPr>
        </p:nvSpPr>
        <p:spPr>
          <a:xfrm>
            <a:off x="7205662" y="6042025"/>
            <a:ext cx="9112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4"/>
          <p:cNvSpPr txBox="1">
            <a:spLocks noGrp="1"/>
          </p:cNvSpPr>
          <p:nvPr>
            <p:ph type="ftr" idx="11"/>
          </p:nvPr>
        </p:nvSpPr>
        <p:spPr>
          <a:xfrm>
            <a:off x="677862" y="6042025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4"/>
          <p:cNvSpPr txBox="1">
            <a:spLocks noGrp="1"/>
          </p:cNvSpPr>
          <p:nvPr>
            <p:ph type="sldNum" idx="12"/>
          </p:nvPr>
        </p:nvSpPr>
        <p:spPr>
          <a:xfrm>
            <a:off x="8589962" y="6042025"/>
            <a:ext cx="6842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ld med bildtext" type="picTx">
  <p:cSld name="PICTURE_WITH_CAPTION_TEXT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5"/>
          <p:cNvSpPr txBox="1"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5"/>
          <p:cNvSpPr>
            <a:spLocks noGrp="1"/>
          </p:cNvSpPr>
          <p:nvPr>
            <p:ph type="pic" idx="2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</p:sp>
      <p:sp>
        <p:nvSpPr>
          <p:cNvPr id="96" name="Google Shape;96;p25"/>
          <p:cNvSpPr txBox="1">
            <a:spLocks noGrp="1"/>
          </p:cNvSpPr>
          <p:nvPr>
            <p:ph type="body" idx="1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97" name="Google Shape;97;p25"/>
          <p:cNvSpPr txBox="1">
            <a:spLocks noGrp="1"/>
          </p:cNvSpPr>
          <p:nvPr>
            <p:ph type="dt" idx="10"/>
          </p:nvPr>
        </p:nvSpPr>
        <p:spPr>
          <a:xfrm>
            <a:off x="7205662" y="6042025"/>
            <a:ext cx="9112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5"/>
          <p:cNvSpPr txBox="1">
            <a:spLocks noGrp="1"/>
          </p:cNvSpPr>
          <p:nvPr>
            <p:ph type="ftr" idx="11"/>
          </p:nvPr>
        </p:nvSpPr>
        <p:spPr>
          <a:xfrm>
            <a:off x="677862" y="6042025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5"/>
          <p:cNvSpPr txBox="1">
            <a:spLocks noGrp="1"/>
          </p:cNvSpPr>
          <p:nvPr>
            <p:ph type="sldNum" idx="12"/>
          </p:nvPr>
        </p:nvSpPr>
        <p:spPr>
          <a:xfrm>
            <a:off x="8589962" y="6042025"/>
            <a:ext cx="6842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5"/>
          <p:cNvGrpSpPr/>
          <p:nvPr/>
        </p:nvGrpSpPr>
        <p:grpSpPr>
          <a:xfrm>
            <a:off x="0" y="-7937"/>
            <a:ext cx="12192000" cy="6865937"/>
            <a:chOff x="0" y="-8467"/>
            <a:chExt cx="12192000" cy="6866467"/>
          </a:xfrm>
        </p:grpSpPr>
        <p:cxnSp>
          <p:nvCxnSpPr>
            <p:cNvPr id="11" name="Google Shape;11;p15"/>
            <p:cNvCxnSpPr/>
            <p:nvPr/>
          </p:nvCxnSpPr>
          <p:spPr>
            <a:xfrm>
              <a:off x="9371013" y="-528"/>
              <a:ext cx="1219200" cy="6858528"/>
            </a:xfrm>
            <a:prstGeom prst="straightConnector1">
              <a:avLst/>
            </a:prstGeom>
            <a:noFill/>
            <a:ln w="9525" cap="rnd" cmpd="sng">
              <a:solidFill>
                <a:srgbClr val="262626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2" name="Google Shape;12;p15"/>
            <p:cNvCxnSpPr/>
            <p:nvPr/>
          </p:nvCxnSpPr>
          <p:spPr>
            <a:xfrm flipH="1">
              <a:off x="7424738" y="3681168"/>
              <a:ext cx="4764087" cy="3176832"/>
            </a:xfrm>
            <a:prstGeom prst="straightConnector1">
              <a:avLst/>
            </a:prstGeom>
            <a:noFill/>
            <a:ln w="9525" cap="rnd" cmpd="sng">
              <a:solidFill>
                <a:srgbClr val="262626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sp>
          <p:nvSpPr>
            <p:cNvPr id="13" name="Google Shape;13;p15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4" name="Google Shape;14;p1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19607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5" name="Google Shape;15;p15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21600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6" name="Google Shape;16;p15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69803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7" name="Google Shape;17;p15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C0E474">
                <a:alpha val="69803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8" name="Google Shape;18;p15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9" name="Google Shape;19;p15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21600"/>
              </a:avLst>
            </a:prstGeom>
            <a:solidFill>
              <a:schemeClr val="accent1">
                <a:alpha val="79607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0" name="Google Shape;20;p15"/>
            <p:cNvSpPr/>
            <p:nvPr/>
          </p:nvSpPr>
          <p:spPr>
            <a:xfrm rot="10800000">
              <a:off x="0" y="-528"/>
              <a:ext cx="842963" cy="5666225"/>
            </a:xfrm>
            <a:prstGeom prst="triangle">
              <a:avLst>
                <a:gd name="adj" fmla="val 21600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sp>
        <p:nvSpPr>
          <p:cNvPr id="21" name="Google Shape;21;p15"/>
          <p:cNvSpPr txBox="1">
            <a:spLocks noGrp="1"/>
          </p:cNvSpPr>
          <p:nvPr>
            <p:ph type="title"/>
          </p:nvPr>
        </p:nvSpPr>
        <p:spPr>
          <a:xfrm>
            <a:off x="677862" y="609600"/>
            <a:ext cx="8596312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15"/>
          <p:cNvSpPr txBox="1">
            <a:spLocks noGrp="1"/>
          </p:cNvSpPr>
          <p:nvPr>
            <p:ph type="body" idx="1"/>
          </p:nvPr>
        </p:nvSpPr>
        <p:spPr>
          <a:xfrm>
            <a:off x="677862" y="2160587"/>
            <a:ext cx="8596312" cy="3881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sz="1600" b="0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sz="1400" b="0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dt" idx="10"/>
          </p:nvPr>
        </p:nvSpPr>
        <p:spPr>
          <a:xfrm>
            <a:off x="7205662" y="6042025"/>
            <a:ext cx="9112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ftr" idx="11"/>
          </p:nvPr>
        </p:nvSpPr>
        <p:spPr>
          <a:xfrm>
            <a:off x="677862" y="6042025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sldNum" idx="12"/>
          </p:nvPr>
        </p:nvSpPr>
        <p:spPr>
          <a:xfrm>
            <a:off x="8589962" y="6042025"/>
            <a:ext cx="6842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oogle Shape;33;p17"/>
          <p:cNvGrpSpPr/>
          <p:nvPr/>
        </p:nvGrpSpPr>
        <p:grpSpPr>
          <a:xfrm>
            <a:off x="0" y="-7937"/>
            <a:ext cx="12192000" cy="6865937"/>
            <a:chOff x="0" y="-8467"/>
            <a:chExt cx="12192000" cy="6866467"/>
          </a:xfrm>
        </p:grpSpPr>
        <p:cxnSp>
          <p:nvCxnSpPr>
            <p:cNvPr id="34" name="Google Shape;34;p17"/>
            <p:cNvCxnSpPr/>
            <p:nvPr/>
          </p:nvCxnSpPr>
          <p:spPr>
            <a:xfrm>
              <a:off x="9371013" y="-528"/>
              <a:ext cx="1219200" cy="6858528"/>
            </a:xfrm>
            <a:prstGeom prst="straightConnector1">
              <a:avLst/>
            </a:prstGeom>
            <a:noFill/>
            <a:ln w="9525" cap="rnd" cmpd="sng">
              <a:solidFill>
                <a:srgbClr val="262626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35" name="Google Shape;35;p17"/>
            <p:cNvCxnSpPr/>
            <p:nvPr/>
          </p:nvCxnSpPr>
          <p:spPr>
            <a:xfrm flipH="1">
              <a:off x="7424738" y="3681168"/>
              <a:ext cx="4764087" cy="3176832"/>
            </a:xfrm>
            <a:prstGeom prst="straightConnector1">
              <a:avLst/>
            </a:prstGeom>
            <a:noFill/>
            <a:ln w="9525" cap="rnd" cmpd="sng">
              <a:solidFill>
                <a:srgbClr val="262626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sp>
          <p:nvSpPr>
            <p:cNvPr id="36" name="Google Shape;36;p17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37" name="Google Shape;37;p17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19607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38" name="Google Shape;38;p17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21600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39" name="Google Shape;39;p1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69803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40" name="Google Shape;40;p17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C0E474">
                <a:alpha val="69803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41" name="Google Shape;41;p17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42" name="Google Shape;42;p17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21600"/>
              </a:avLst>
            </a:prstGeom>
            <a:solidFill>
              <a:schemeClr val="accent1">
                <a:alpha val="79607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43" name="Google Shape;43;p17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sp>
        <p:nvSpPr>
          <p:cNvPr id="44" name="Google Shape;44;p17"/>
          <p:cNvSpPr txBox="1">
            <a:spLocks noGrp="1"/>
          </p:cNvSpPr>
          <p:nvPr>
            <p:ph type="title"/>
          </p:nvPr>
        </p:nvSpPr>
        <p:spPr>
          <a:xfrm>
            <a:off x="677862" y="609600"/>
            <a:ext cx="8596312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17"/>
          <p:cNvSpPr txBox="1">
            <a:spLocks noGrp="1"/>
          </p:cNvSpPr>
          <p:nvPr>
            <p:ph type="body" idx="1"/>
          </p:nvPr>
        </p:nvSpPr>
        <p:spPr>
          <a:xfrm>
            <a:off x="677862" y="2160587"/>
            <a:ext cx="8596312" cy="3881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sz="1600" b="0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sz="1400" b="0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6" name="Google Shape;46;p17"/>
          <p:cNvSpPr txBox="1">
            <a:spLocks noGrp="1"/>
          </p:cNvSpPr>
          <p:nvPr>
            <p:ph type="dt" idx="10"/>
          </p:nvPr>
        </p:nvSpPr>
        <p:spPr>
          <a:xfrm>
            <a:off x="7205662" y="6042025"/>
            <a:ext cx="9112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ftr" idx="11"/>
          </p:nvPr>
        </p:nvSpPr>
        <p:spPr>
          <a:xfrm>
            <a:off x="677862" y="6042025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sldNum" idx="12"/>
          </p:nvPr>
        </p:nvSpPr>
        <p:spPr>
          <a:xfrm>
            <a:off x="8589962" y="6042025"/>
            <a:ext cx="6842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Trebuchet MS"/>
              <a:buNone/>
              <a:defRPr sz="9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gglundsfotboll.se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hyperlink" Target="https://www.laget.se/Hagglunds-Fotboll-Bollkul2017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"/>
          <p:cNvSpPr txBox="1">
            <a:spLocks noGrp="1"/>
          </p:cNvSpPr>
          <p:nvPr>
            <p:ph type="ctrTitle"/>
          </p:nvPr>
        </p:nvSpPr>
        <p:spPr>
          <a:xfrm>
            <a:off x="644525" y="684212"/>
            <a:ext cx="9525000" cy="1646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</a:pPr>
            <a:r>
              <a:rPr lang="en-US" sz="5400" b="0" i="0" u="none" dirty="0" err="1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Föräldramöte</a:t>
            </a:r>
            <a:r>
              <a:rPr lang="en-US" sz="5400" b="0" i="0" u="none" dirty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 HIOFK P-17</a:t>
            </a:r>
            <a:br>
              <a:rPr lang="en-US" sz="5400" b="0" i="0" u="none" dirty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en-US" sz="3600" b="0" i="0" u="none" dirty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2025-05-07</a:t>
            </a:r>
            <a:endParaRPr dirty="0"/>
          </a:p>
        </p:txBody>
      </p:sp>
      <p:sp>
        <p:nvSpPr>
          <p:cNvPr id="188" name="Google Shape;188;p1"/>
          <p:cNvSpPr txBox="1">
            <a:spLocks noGrp="1"/>
          </p:cNvSpPr>
          <p:nvPr>
            <p:ph type="subTitle" idx="1"/>
          </p:nvPr>
        </p:nvSpPr>
        <p:spPr>
          <a:xfrm>
            <a:off x="1524000" y="2330450"/>
            <a:ext cx="7766050" cy="1096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endParaRPr sz="10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400"/>
              <a:buNone/>
            </a:pPr>
            <a:endParaRPr sz="5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400"/>
              <a:buNone/>
            </a:pPr>
            <a:endParaRPr sz="5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400"/>
              <a:buNone/>
            </a:pPr>
            <a:endParaRPr sz="5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400"/>
              <a:buNone/>
            </a:pPr>
            <a:endParaRPr sz="5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400"/>
              <a:buNone/>
            </a:pPr>
            <a:endParaRPr sz="5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400"/>
              <a:buNone/>
            </a:pPr>
            <a:endParaRPr sz="5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400"/>
              <a:buNone/>
            </a:pPr>
            <a:endParaRPr sz="5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400"/>
              <a:buNone/>
            </a:pPr>
            <a:endParaRPr sz="5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400"/>
              <a:buNone/>
            </a:pPr>
            <a:endParaRPr sz="5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400"/>
              <a:buNone/>
            </a:pPr>
            <a:endParaRPr sz="5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400"/>
              <a:buNone/>
            </a:pPr>
            <a:endParaRPr sz="5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400"/>
              <a:buNone/>
            </a:pPr>
            <a:endParaRPr sz="5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400"/>
              <a:buNone/>
            </a:pPr>
            <a:endParaRPr sz="5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400"/>
              <a:buNone/>
            </a:pPr>
            <a:endParaRPr sz="5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400"/>
              <a:buNone/>
            </a:pPr>
            <a:endParaRPr sz="5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400"/>
              <a:buNone/>
            </a:pPr>
            <a:endParaRPr sz="5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400"/>
              <a:buNone/>
            </a:pPr>
            <a:endParaRPr sz="5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400"/>
              <a:buNone/>
            </a:pPr>
            <a:endParaRPr sz="5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400"/>
              <a:buNone/>
            </a:pPr>
            <a:endParaRPr sz="5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</a:pPr>
            <a:r>
              <a:rPr lang="en-US" sz="10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https://www.laget.se/BollkulP15/</a:t>
            </a:r>
            <a:endParaRPr dirty="0"/>
          </a:p>
        </p:txBody>
      </p:sp>
      <p:pic>
        <p:nvPicPr>
          <p:cNvPr id="189" name="Google Shape;18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1475" y="2752725"/>
            <a:ext cx="4994275" cy="2560638"/>
          </a:xfrm>
          <a:prstGeom prst="roundRect">
            <a:avLst>
              <a:gd name="adj" fmla="val 8594"/>
            </a:avLst>
          </a:prstGeom>
          <a:solidFill>
            <a:srgbClr val="ECECEC"/>
          </a:solidFill>
          <a:ln>
            <a:noFill/>
          </a:ln>
          <a:effectLst>
            <a:reflection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1"/>
          <p:cNvSpPr txBox="1">
            <a:spLocks noGrp="1"/>
          </p:cNvSpPr>
          <p:nvPr>
            <p:ph type="title"/>
          </p:nvPr>
        </p:nvSpPr>
        <p:spPr>
          <a:xfrm>
            <a:off x="677862" y="609600"/>
            <a:ext cx="8596312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 sz="36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Rollfördelning</a:t>
            </a:r>
            <a:endParaRPr/>
          </a:p>
        </p:txBody>
      </p:sp>
      <p:sp>
        <p:nvSpPr>
          <p:cNvPr id="266" name="Google Shape;266;p11"/>
          <p:cNvSpPr txBox="1">
            <a:spLocks noGrp="1"/>
          </p:cNvSpPr>
          <p:nvPr>
            <p:ph type="body" idx="1"/>
          </p:nvPr>
        </p:nvSpPr>
        <p:spPr>
          <a:xfrm>
            <a:off x="677862" y="1270000"/>
            <a:ext cx="10345737" cy="5229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lvl="1" indent="-285750"/>
            <a:r>
              <a:rPr lang="en-US" sz="1100" dirty="0" err="1"/>
              <a:t>Lagledare</a:t>
            </a:r>
            <a:endParaRPr lang="en-US" sz="1100" dirty="0"/>
          </a:p>
          <a:p>
            <a:pPr marL="1143000" lvl="2" indent="-228600"/>
            <a:r>
              <a:rPr lang="en-US" sz="1100" dirty="0"/>
              <a:t>Karin Wästerlund, Sara Modig</a:t>
            </a:r>
            <a:endParaRPr lang="en-US" dirty="0"/>
          </a:p>
          <a:p>
            <a:pPr marL="742950" lvl="1" indent="-285750">
              <a:spcBef>
                <a:spcPts val="0"/>
              </a:spcBef>
              <a:buSzPts val="1280"/>
            </a:pPr>
            <a:r>
              <a:rPr lang="en-US" sz="1100" dirty="0" err="1"/>
              <a:t>Tränare</a:t>
            </a:r>
            <a:r>
              <a:rPr lang="en-US" sz="1100" dirty="0"/>
              <a:t>								</a:t>
            </a:r>
          </a:p>
          <a:p>
            <a:pPr marL="1143000" lvl="2" indent="-228600">
              <a:buSzPts val="1120"/>
            </a:pPr>
            <a:r>
              <a:rPr lang="en-US" sz="1100" dirty="0"/>
              <a:t>Mikael </a:t>
            </a:r>
            <a:r>
              <a:rPr lang="en-US" sz="1100" dirty="0" err="1"/>
              <a:t>Stertman</a:t>
            </a:r>
            <a:r>
              <a:rPr lang="en-US" sz="1100" dirty="0"/>
              <a:t>, Per Hedlund</a:t>
            </a:r>
          </a:p>
          <a:p>
            <a:pPr marL="1143000" lvl="2" indent="-228600">
              <a:buSzPts val="1120"/>
            </a:pPr>
            <a:r>
              <a:rPr lang="en-US" sz="1100" dirty="0"/>
              <a:t>Pontus Westman </a:t>
            </a:r>
            <a:r>
              <a:rPr lang="en-US" sz="1100" dirty="0" err="1"/>
              <a:t>Tekle</a:t>
            </a:r>
            <a:r>
              <a:rPr lang="en-US" sz="1100" dirty="0"/>
              <a:t> </a:t>
            </a:r>
            <a:r>
              <a:rPr lang="en-US" sz="1100" dirty="0" err="1"/>
              <a:t>Angosom</a:t>
            </a:r>
            <a:br>
              <a:rPr lang="en-US" sz="1100" dirty="0"/>
            </a:br>
            <a:endParaRPr lang="en-US" sz="1100" dirty="0"/>
          </a:p>
          <a:p>
            <a:pPr marL="742950" lvl="1" indent="-285750">
              <a:spcBef>
                <a:spcPts val="0"/>
              </a:spcBef>
              <a:buSzPts val="1120"/>
              <a:buFont typeface="Noto Sans Symbols,Sans-Serif"/>
            </a:pPr>
            <a:r>
              <a:rPr lang="en-US" sz="1100" dirty="0" err="1"/>
              <a:t>Matchansvarig</a:t>
            </a:r>
            <a:r>
              <a:rPr lang="en-US" sz="1100" dirty="0"/>
              <a:t> </a:t>
            </a:r>
            <a:endParaRPr lang="en-US" sz="1100" dirty="0">
              <a:solidFill>
                <a:srgbClr val="000000"/>
              </a:solidFill>
            </a:endParaRPr>
          </a:p>
          <a:p>
            <a:pPr marL="1143000" lvl="2" indent="-228600">
              <a:buSzPts val="1120"/>
              <a:buFont typeface="Noto Sans Symbols,Sans-Serif"/>
            </a:pPr>
            <a:r>
              <a:rPr lang="en-US" sz="1100" dirty="0"/>
              <a:t>Anna Johansson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</a:pPr>
            <a:r>
              <a:rPr lang="en-US" sz="11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Fikaansvarig</a:t>
            </a:r>
            <a:r>
              <a:rPr lang="en-US" sz="11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							</a:t>
            </a:r>
            <a:endParaRPr lang="en-US" sz="1100" dirty="0"/>
          </a:p>
          <a:p>
            <a:pPr marL="1143000" lvl="2" indent="-228600">
              <a:buSzPts val="1120"/>
            </a:pPr>
            <a:r>
              <a:rPr lang="en-US" sz="1100" dirty="0"/>
              <a:t>Veronica </a:t>
            </a:r>
            <a:r>
              <a:rPr lang="en-US" sz="1100" dirty="0" err="1"/>
              <a:t>Wiklund</a:t>
            </a:r>
            <a:endParaRPr lang="en-US" sz="1100" dirty="0"/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</a:pPr>
            <a:r>
              <a:rPr lang="en-US" sz="11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Ekonomiansvarig</a:t>
            </a:r>
            <a:r>
              <a:rPr lang="en-US" sz="11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	</a:t>
            </a:r>
            <a:endParaRPr lang="en-US" sz="1100" dirty="0"/>
          </a:p>
          <a:p>
            <a:pPr marL="1143000" lvl="2" indent="-228600">
              <a:buSzPts val="1120"/>
            </a:pPr>
            <a:r>
              <a:rPr lang="en-US" sz="11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Rich</a:t>
            </a:r>
            <a:r>
              <a:rPr lang="en-US" sz="1100" dirty="0"/>
              <a:t>ard Svensson?</a:t>
            </a:r>
            <a:r>
              <a:rPr lang="en-US" sz="11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		</a:t>
            </a:r>
            <a:endParaRPr lang="en-US" sz="1100" dirty="0"/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</a:pPr>
            <a:r>
              <a:rPr lang="en-US" sz="11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Aktivitetsansvariga</a:t>
            </a:r>
            <a:r>
              <a:rPr lang="en-US" sz="11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	</a:t>
            </a:r>
            <a:endParaRPr lang="en-US" sz="1100" dirty="0"/>
          </a:p>
          <a:p>
            <a:pPr marL="1143000" lvl="2" indent="-228600">
              <a:buSzPts val="1120"/>
            </a:pPr>
            <a:r>
              <a:rPr lang="en-US" sz="1100" dirty="0"/>
              <a:t>Jonathan </a:t>
            </a:r>
            <a:r>
              <a:rPr lang="en-US" sz="1100" dirty="0" err="1"/>
              <a:t>Zidén</a:t>
            </a:r>
            <a:r>
              <a:rPr lang="en-US" sz="1100" dirty="0"/>
              <a:t>, Alexandra Westin</a:t>
            </a:r>
          </a:p>
          <a:p>
            <a:pPr marL="742950" lvl="1" indent="-285750">
              <a:buSzPts val="1280"/>
            </a:pPr>
            <a:r>
              <a:rPr lang="en-US" sz="11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Beting</a:t>
            </a:r>
            <a:r>
              <a:rPr lang="en-US" sz="11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&amp; </a:t>
            </a:r>
            <a:r>
              <a:rPr lang="en-US" sz="1100" dirty="0" err="1"/>
              <a:t>Försäljningsansvarig</a:t>
            </a:r>
            <a:endParaRPr lang="en-US" sz="1100" dirty="0"/>
          </a:p>
          <a:p>
            <a:pPr marL="1143000" lvl="2" indent="-228600">
              <a:buSzPts val="1120"/>
            </a:pPr>
            <a:r>
              <a:rPr lang="en-US" sz="1100" dirty="0"/>
              <a:t>Nurgül Nilsson, Jenny Lilja</a:t>
            </a:r>
          </a:p>
          <a:p>
            <a:pPr marL="742950" lvl="1" indent="-285750"/>
            <a:r>
              <a:rPr lang="en-US" sz="1100" dirty="0"/>
              <a:t>Representant </a:t>
            </a:r>
            <a:r>
              <a:rPr lang="en-US" sz="1100" dirty="0" err="1"/>
              <a:t>arrangörsgruppen</a:t>
            </a:r>
            <a:r>
              <a:rPr lang="en-US" sz="1100" dirty="0"/>
              <a:t> </a:t>
            </a:r>
            <a:r>
              <a:rPr lang="en-US" sz="1100" dirty="0" err="1"/>
              <a:t>fotbollsskolan</a:t>
            </a:r>
            <a:endParaRPr lang="en-US" sz="1100" dirty="0">
              <a:solidFill>
                <a:srgbClr val="000000"/>
              </a:solidFill>
            </a:endParaRPr>
          </a:p>
          <a:p>
            <a:pPr marL="1143000" lvl="2" indent="-228600"/>
            <a:r>
              <a:rPr lang="en-US" sz="1100" dirty="0"/>
              <a:t>Karin Wästerlund, Sara Modig</a:t>
            </a:r>
            <a:endParaRPr lang="en-US" dirty="0"/>
          </a:p>
          <a:p>
            <a:pPr marL="914400" lvl="2" indent="0">
              <a:buNone/>
            </a:pPr>
            <a:endParaRPr lang="en-US" sz="1100" dirty="0"/>
          </a:p>
          <a:p>
            <a:pPr marL="914400" lvl="2" indent="0"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		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				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						</a:t>
            </a:r>
            <a:endParaRPr dirty="0"/>
          </a:p>
          <a:p>
            <a:pPr marL="342900" marR="0" lvl="0" indent="-2717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endParaRPr sz="1400" b="0" i="0" u="none" strike="noStrike" cap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67" name="Google Shape;267;p11" descr="https://az729104.vo.msecnd.net/8385837.jpg;w=634;h=350;format=jpeg;mode=crop;scale=both;anchor=topcenter;v=1"/>
          <p:cNvSpPr txBox="1"/>
          <p:nvPr/>
        </p:nvSpPr>
        <p:spPr>
          <a:xfrm>
            <a:off x="-379845" y="-136525"/>
            <a:ext cx="6038850" cy="333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8"/>
          <p:cNvSpPr txBox="1">
            <a:spLocks noGrp="1"/>
          </p:cNvSpPr>
          <p:nvPr>
            <p:ph type="title"/>
          </p:nvPr>
        </p:nvSpPr>
        <p:spPr>
          <a:xfrm>
            <a:off x="677862" y="609600"/>
            <a:ext cx="8596312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 sz="36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Övrigt</a:t>
            </a:r>
            <a:endParaRPr/>
          </a:p>
        </p:txBody>
      </p:sp>
      <p:sp>
        <p:nvSpPr>
          <p:cNvPr id="245" name="Google Shape;245;p8"/>
          <p:cNvSpPr txBox="1">
            <a:spLocks noGrp="1"/>
          </p:cNvSpPr>
          <p:nvPr>
            <p:ph type="body" idx="1"/>
          </p:nvPr>
        </p:nvSpPr>
        <p:spPr>
          <a:xfrm>
            <a:off x="677862" y="1312862"/>
            <a:ext cx="9877425" cy="5035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marR="0" lvl="1" indent="-22479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</a:pPr>
            <a:endParaRPr sz="1200" b="0" i="0" u="none" strike="noStrike" cap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</a:pP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Kickoff/teambuilding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</a:pP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Fotbollsskolan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23-26/6</a:t>
            </a:r>
            <a:endParaRPr lang="en-US" dirty="0"/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I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år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anordnas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fotbollsskola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igen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för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årskullarna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2015-2018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</a:pPr>
            <a:r>
              <a:rPr lang="en-US" sz="1400" dirty="0"/>
              <a:t>Sista </a:t>
            </a:r>
            <a:r>
              <a:rPr lang="en-US" sz="1400" dirty="0" err="1"/>
              <a:t>anmälningsdag</a:t>
            </a:r>
            <a:r>
              <a:rPr lang="en-US" sz="1400" dirty="0"/>
              <a:t> 25/5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</a:pPr>
            <a:r>
              <a:rPr lang="en-US" sz="1400" dirty="0" err="1"/>
              <a:t>Kostnad</a:t>
            </a:r>
            <a:r>
              <a:rPr lang="en-US" sz="1400" dirty="0"/>
              <a:t> 600,- (gratis för barn </a:t>
            </a:r>
            <a:r>
              <a:rPr lang="en-US" sz="1400" dirty="0" err="1"/>
              <a:t>boende</a:t>
            </a:r>
            <a:r>
              <a:rPr lang="en-US" sz="1400" dirty="0"/>
              <a:t> I </a:t>
            </a:r>
            <a:r>
              <a:rPr lang="en-US" sz="1400" dirty="0" err="1"/>
              <a:t>Övikshems</a:t>
            </a:r>
            <a:r>
              <a:rPr lang="en-US" sz="1400" dirty="0"/>
              <a:t> </a:t>
            </a:r>
            <a:r>
              <a:rPr lang="en-US" sz="1400" dirty="0" err="1"/>
              <a:t>bostäder</a:t>
            </a:r>
            <a:r>
              <a:rPr lang="en-US" sz="1400" dirty="0"/>
              <a:t>, 30 </a:t>
            </a:r>
            <a:r>
              <a:rPr lang="en-US" sz="1400" dirty="0" err="1"/>
              <a:t>platser</a:t>
            </a:r>
            <a:r>
              <a:rPr lang="en-US" sz="1400" dirty="0"/>
              <a:t>)</a:t>
            </a:r>
            <a:endParaRPr dirty="0"/>
          </a:p>
          <a:p>
            <a:pPr marL="742950" marR="0" lvl="1" indent="-21463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None/>
            </a:pPr>
            <a:endParaRPr lang="en-US" sz="1400" dirty="0"/>
          </a:p>
          <a:p>
            <a:pPr marL="342900" indent="-342900">
              <a:buSzPts val="1280"/>
            </a:pPr>
            <a:r>
              <a:rPr lang="sv-SE" sz="1400" dirty="0" err="1">
                <a:solidFill>
                  <a:schemeClr val="bg1"/>
                </a:solidFill>
              </a:rPr>
              <a:t>HIoFK</a:t>
            </a:r>
            <a:r>
              <a:rPr lang="sv-SE" sz="1400" dirty="0">
                <a:solidFill>
                  <a:schemeClr val="bg1"/>
                </a:solidFill>
              </a:rPr>
              <a:t> Fonden – det finns möjlighet att ansöka om bidrag för ekonomisk stöttning. </a:t>
            </a:r>
            <a:br>
              <a:rPr lang="sv-SE" sz="1400" dirty="0">
                <a:solidFill>
                  <a:schemeClr val="bg1"/>
                </a:solidFill>
              </a:rPr>
            </a:b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Kontakta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någon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av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oss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ledare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för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ansökan</a:t>
            </a:r>
            <a:endParaRPr lang="sv-SE" dirty="0"/>
          </a:p>
          <a:p>
            <a:pPr marL="742950" marR="0" lvl="1" indent="-21463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endParaRPr sz="1400" b="0" i="0" u="none" strike="noStrike" cap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717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endParaRPr sz="1400" b="0" i="0" u="none" strike="noStrike" cap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46" name="Google Shape;246;p8" descr="https://az729104.vo.msecnd.net/8385837.jpg;w=634;h=350;format=jpeg;mode=crop;scale=both;anchor=topcenter;v=1"/>
          <p:cNvSpPr txBox="1"/>
          <p:nvPr/>
        </p:nvSpPr>
        <p:spPr>
          <a:xfrm>
            <a:off x="63500" y="-136525"/>
            <a:ext cx="6038850" cy="333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3"/>
          <p:cNvSpPr txBox="1">
            <a:spLocks noGrp="1"/>
          </p:cNvSpPr>
          <p:nvPr>
            <p:ph type="title"/>
          </p:nvPr>
        </p:nvSpPr>
        <p:spPr>
          <a:xfrm>
            <a:off x="677862" y="609600"/>
            <a:ext cx="8596312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 sz="36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Frågor</a:t>
            </a:r>
            <a:endParaRPr/>
          </a:p>
        </p:txBody>
      </p:sp>
      <p:sp>
        <p:nvSpPr>
          <p:cNvPr id="280" name="Google Shape;280;p13"/>
          <p:cNvSpPr txBox="1">
            <a:spLocks noGrp="1"/>
          </p:cNvSpPr>
          <p:nvPr>
            <p:ph type="body" idx="1"/>
          </p:nvPr>
        </p:nvSpPr>
        <p:spPr>
          <a:xfrm>
            <a:off x="677862" y="1890712"/>
            <a:ext cx="8596312" cy="3879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endParaRPr sz="14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endParaRPr sz="1400" b="0" i="0" u="none" strike="noStrike" cap="non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717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endParaRPr sz="1400" b="0" i="0" u="none" strike="noStrike" cap="non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81" name="Google Shape;281;p13" descr="https://az729104.vo.msecnd.net/8385837.jpg;w=634;h=350;format=jpeg;mode=crop;scale=both;anchor=topcenter;v=1"/>
          <p:cNvSpPr txBox="1"/>
          <p:nvPr/>
        </p:nvSpPr>
        <p:spPr>
          <a:xfrm>
            <a:off x="63500" y="-136525"/>
            <a:ext cx="6038850" cy="333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82" name="Google Shape;282;p13"/>
          <p:cNvSpPr/>
          <p:nvPr/>
        </p:nvSpPr>
        <p:spPr>
          <a:xfrm>
            <a:off x="2321053" y="1530350"/>
            <a:ext cx="5309230" cy="377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6E995"/>
              </a:buClr>
              <a:buSzPts val="23900"/>
              <a:buFont typeface="Trebuchet MS"/>
              <a:buNone/>
            </a:pPr>
            <a:r>
              <a:rPr lang="en-US" sz="23900" b="1" i="0" u="none" strike="noStrike" cap="none">
                <a:solidFill>
                  <a:srgbClr val="B6E995"/>
                </a:solidFill>
                <a:latin typeface="Trebuchet MS"/>
                <a:ea typeface="Trebuchet MS"/>
                <a:cs typeface="Trebuchet MS"/>
                <a:sym typeface="Trebuchet MS"/>
              </a:rPr>
              <a:t>?</a:t>
            </a:r>
            <a:endParaRPr/>
          </a:p>
        </p:txBody>
      </p:sp>
      <p:sp>
        <p:nvSpPr>
          <p:cNvPr id="283" name="Google Shape;283;p13"/>
          <p:cNvSpPr txBox="1"/>
          <p:nvPr/>
        </p:nvSpPr>
        <p:spPr>
          <a:xfrm>
            <a:off x="677862" y="2011362"/>
            <a:ext cx="9210675" cy="2782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endParaRPr sz="1800" b="0" i="0" u="non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5145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endParaRPr sz="1800" b="0" i="0" u="non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5145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endParaRPr sz="1800" b="0" i="0" u="non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5145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endParaRPr sz="1800" b="0" i="0" u="non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5145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endParaRPr sz="1800" b="0" i="0" u="non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5145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endParaRPr sz="1800" b="0" i="0" u="non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5145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endParaRPr sz="1800" b="0" i="0" u="non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5145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endParaRPr sz="1800" b="0" i="0" u="non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42950" marR="0" lvl="1" indent="-20446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endParaRPr sz="1600" b="0" i="0" u="none" strike="noStrike" cap="non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5145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endParaRPr sz="1800" b="0" i="0" u="non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rebuchet MS"/>
              <a:buNone/>
            </a:pPr>
            <a:endParaRPr sz="14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42950" marR="0" lvl="1" indent="-21463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endParaRPr sz="1400" b="0" i="0" u="none" strike="noStrike" cap="non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4"/>
          <p:cNvSpPr txBox="1">
            <a:spLocks noGrp="1"/>
          </p:cNvSpPr>
          <p:nvPr>
            <p:ph type="title"/>
          </p:nvPr>
        </p:nvSpPr>
        <p:spPr>
          <a:xfrm>
            <a:off x="677862" y="609600"/>
            <a:ext cx="8596312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 sz="36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Vi ser fram emot en spännande säsong !</a:t>
            </a:r>
            <a:endParaRPr/>
          </a:p>
        </p:txBody>
      </p:sp>
      <p:sp>
        <p:nvSpPr>
          <p:cNvPr id="289" name="Google Shape;289;p14"/>
          <p:cNvSpPr txBox="1">
            <a:spLocks noGrp="1"/>
          </p:cNvSpPr>
          <p:nvPr>
            <p:ph type="body" idx="1"/>
          </p:nvPr>
        </p:nvSpPr>
        <p:spPr>
          <a:xfrm>
            <a:off x="677862" y="1890712"/>
            <a:ext cx="8596312" cy="3879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endParaRPr sz="14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endParaRPr sz="1400" b="0" i="0" u="none" strike="noStrike" cap="non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717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endParaRPr sz="1400" b="0" i="0" u="none" strike="noStrike" cap="non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90" name="Google Shape;290;p14" descr="https://az729104.vo.msecnd.net/8385837.jpg;w=634;h=350;format=jpeg;mode=crop;scale=both;anchor=topcenter;v=1"/>
          <p:cNvSpPr txBox="1"/>
          <p:nvPr/>
        </p:nvSpPr>
        <p:spPr>
          <a:xfrm>
            <a:off x="63500" y="-136525"/>
            <a:ext cx="6038850" cy="333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91" name="Google Shape;291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82925" y="1930400"/>
            <a:ext cx="5148998" cy="2640806"/>
          </a:xfrm>
          <a:prstGeom prst="roundRect">
            <a:avLst>
              <a:gd name="adj" fmla="val 8594"/>
            </a:avLst>
          </a:prstGeom>
          <a:solidFill>
            <a:srgbClr val="ECECEC"/>
          </a:solidFill>
          <a:ln>
            <a:noFill/>
          </a:ln>
          <a:effectLst>
            <a:reflection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"/>
          <p:cNvSpPr txBox="1">
            <a:spLocks noGrp="1"/>
          </p:cNvSpPr>
          <p:nvPr>
            <p:ph type="title"/>
          </p:nvPr>
        </p:nvSpPr>
        <p:spPr>
          <a:xfrm>
            <a:off x="677862" y="609600"/>
            <a:ext cx="8596312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 sz="36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Agenda</a:t>
            </a:r>
            <a:endParaRPr/>
          </a:p>
        </p:txBody>
      </p:sp>
      <p:sp>
        <p:nvSpPr>
          <p:cNvPr id="195" name="Google Shape;195;p2"/>
          <p:cNvSpPr txBox="1">
            <a:spLocks noGrp="1"/>
          </p:cNvSpPr>
          <p:nvPr>
            <p:ph type="body" idx="1"/>
          </p:nvPr>
        </p:nvSpPr>
        <p:spPr>
          <a:xfrm>
            <a:off x="677862" y="1333500"/>
            <a:ext cx="4183062" cy="4708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►"/>
            </a:pPr>
            <a:r>
              <a:rPr lang="en-US" sz="20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Inledning</a:t>
            </a:r>
            <a:r>
              <a:rPr lang="en-US" sz="20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					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►"/>
            </a:pPr>
            <a:r>
              <a:rPr lang="en-US" sz="20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Träning</a:t>
            </a:r>
            <a:endParaRPr sz="1800" b="0" i="0" u="none" strike="noStrike" cap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►"/>
            </a:pPr>
            <a:r>
              <a:rPr lang="en-US" sz="20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Matchspel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</a:pPr>
            <a:r>
              <a:rPr lang="en-US" sz="18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Moälvensserien</a:t>
            </a:r>
            <a:r>
              <a:rPr lang="en-US" sz="18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5 manna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►"/>
            </a:pPr>
            <a:r>
              <a:rPr lang="en-US" sz="20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Ekonomi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</a:pPr>
            <a:r>
              <a:rPr lang="en-US" sz="18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Försäljning</a:t>
            </a:r>
            <a:r>
              <a:rPr lang="en-US" sz="18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8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och</a:t>
            </a:r>
            <a:r>
              <a:rPr lang="en-US" sz="18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8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beting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</a:pPr>
            <a:r>
              <a:rPr lang="en-US" sz="18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Jobbinsatser</a:t>
            </a:r>
            <a:endParaRPr dirty="0"/>
          </a:p>
          <a:p>
            <a:pPr marL="342900" marR="0" lvl="0" indent="-2514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endParaRPr sz="1800" b="0" i="0" u="none" strike="noStrike" cap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96" name="Google Shape;196;p2"/>
          <p:cNvSpPr txBox="1">
            <a:spLocks noGrp="1"/>
          </p:cNvSpPr>
          <p:nvPr>
            <p:ph type="body" idx="2"/>
          </p:nvPr>
        </p:nvSpPr>
        <p:spPr>
          <a:xfrm>
            <a:off x="5089525" y="1333500"/>
            <a:ext cx="4184650" cy="4708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</a:pPr>
            <a:r>
              <a:rPr lang="en-US" sz="18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Din roll </a:t>
            </a:r>
            <a:r>
              <a:rPr lang="en-US" sz="18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som</a:t>
            </a:r>
            <a:r>
              <a:rPr lang="en-US" sz="18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8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förälder</a:t>
            </a:r>
            <a:endParaRPr lang="en-US" sz="18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</a:pPr>
            <a:r>
              <a:rPr lang="sv-SE" dirty="0"/>
              <a:t>Lagets roller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</a:pPr>
            <a:r>
              <a:rPr lang="sv-SE" dirty="0"/>
              <a:t>Rollfördelning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</a:pPr>
            <a:r>
              <a:rPr lang="sv-SE" dirty="0"/>
              <a:t>Övrigt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</a:pPr>
            <a:r>
              <a:rPr lang="en-US" sz="18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Frågor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</a:pPr>
            <a:r>
              <a:rPr lang="en-US" sz="18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Avslutning</a:t>
            </a:r>
            <a:endParaRPr dirty="0"/>
          </a:p>
          <a:p>
            <a:pPr marL="342900" marR="0" lvl="0" indent="-2514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endParaRPr sz="18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"/>
          <p:cNvSpPr txBox="1">
            <a:spLocks noGrp="1"/>
          </p:cNvSpPr>
          <p:nvPr>
            <p:ph type="title"/>
          </p:nvPr>
        </p:nvSpPr>
        <p:spPr>
          <a:xfrm>
            <a:off x="677862" y="609600"/>
            <a:ext cx="8596312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 sz="36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Inledning</a:t>
            </a:r>
            <a:endParaRPr/>
          </a:p>
        </p:txBody>
      </p:sp>
      <p:sp>
        <p:nvSpPr>
          <p:cNvPr id="202" name="Google Shape;202;p3"/>
          <p:cNvSpPr txBox="1">
            <a:spLocks noGrp="1"/>
          </p:cNvSpPr>
          <p:nvPr>
            <p:ph type="body" idx="1"/>
          </p:nvPr>
        </p:nvSpPr>
        <p:spPr>
          <a:xfrm>
            <a:off x="677862" y="1270000"/>
            <a:ext cx="10501312" cy="5389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</a:pPr>
            <a:r>
              <a:rPr lang="en-US" sz="1800" b="1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Lagledare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✔"/>
            </a:pPr>
            <a:r>
              <a:rPr lang="en-US" sz="16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Sara Modig 		073-038 07 30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✔"/>
            </a:pPr>
            <a:r>
              <a:rPr lang="en-US" dirty="0"/>
              <a:t>Karin Wästerlund	070-678 79 14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			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</a:pPr>
            <a:r>
              <a:rPr lang="en-US" sz="1800" b="1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Tränare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✔"/>
            </a:pPr>
            <a:r>
              <a:rPr lang="da-DK" sz="16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Mikael Stertman	070-358 37 78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✔"/>
            </a:pPr>
            <a:r>
              <a:rPr lang="da-DK" dirty="0"/>
              <a:t>Per Hedlund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✔"/>
            </a:pPr>
            <a:r>
              <a:rPr lang="da-DK" sz="16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Pontus Westman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✔"/>
            </a:pPr>
            <a:r>
              <a:rPr lang="da-DK" dirty="0"/>
              <a:t>Tekle Angosom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None/>
            </a:pPr>
            <a:endParaRPr lang="sv-SE" dirty="0"/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</a:pPr>
            <a:r>
              <a:rPr lang="sv-SE" b="1" dirty="0"/>
              <a:t>Informationskanaler</a:t>
            </a:r>
            <a:endParaRPr dirty="0"/>
          </a:p>
          <a:p>
            <a:pPr marL="742950" lvl="1" indent="-285750">
              <a:buSzPts val="1280"/>
            </a:pPr>
            <a:r>
              <a:rPr lang="en-US" sz="160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Laget.se (app) – </a:t>
            </a:r>
            <a:r>
              <a:rPr lang="en-US" sz="160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Tränings</a:t>
            </a:r>
            <a:r>
              <a:rPr lang="en-US" sz="160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- </a:t>
            </a:r>
            <a:r>
              <a:rPr lang="en-US" sz="160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och</a:t>
            </a:r>
            <a:r>
              <a:rPr lang="en-US" sz="160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Matchtider</a:t>
            </a:r>
            <a:r>
              <a:rPr lang="en-US" sz="160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lang="en-US" sz="160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andra</a:t>
            </a:r>
            <a:r>
              <a:rPr lang="en-US" sz="160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aktiviteter</a:t>
            </a:r>
            <a:r>
              <a:rPr lang="en-US" dirty="0"/>
              <a:t>. </a:t>
            </a:r>
            <a:r>
              <a:rPr lang="en-US" b="1" dirty="0" err="1"/>
              <a:t>S</a:t>
            </a:r>
            <a:r>
              <a:rPr lang="en-US" sz="1600" b="1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vara</a:t>
            </a:r>
            <a:r>
              <a:rPr lang="en-US" sz="1600" b="1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1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alltid</a:t>
            </a:r>
            <a:r>
              <a:rPr lang="en-US" sz="1600" b="1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1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på</a:t>
            </a:r>
            <a:r>
              <a:rPr lang="en-US" sz="1600" b="1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1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kallelserna</a:t>
            </a:r>
            <a:r>
              <a:rPr lang="en-US" sz="1600" b="1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!</a:t>
            </a:r>
            <a:endParaRPr lang="en-US" b="1" dirty="0"/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</a:pPr>
            <a:r>
              <a:rPr lang="en-US" sz="160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Supertext</a:t>
            </a:r>
            <a:r>
              <a:rPr lang="en-US" sz="160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</a:pPr>
            <a:r>
              <a:rPr lang="en-US" sz="160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Klubbens</a:t>
            </a:r>
            <a:r>
              <a:rPr lang="en-US" sz="160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hemsida</a:t>
            </a:r>
            <a:r>
              <a:rPr lang="en-US" sz="160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- </a:t>
            </a:r>
            <a:r>
              <a:rPr lang="en-US" sz="1600" i="0" u="sng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http://www.hagglundsfotboll.se/</a:t>
            </a:r>
            <a:endParaRPr dirty="0"/>
          </a:p>
          <a:p>
            <a:pPr marL="11430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P17  </a:t>
            </a:r>
            <a:r>
              <a:rPr lang="sv-SE" dirty="0">
                <a:hlinkClick r:id="rId4"/>
              </a:rPr>
              <a:t>Hägglunds </a:t>
            </a:r>
            <a:r>
              <a:rPr lang="sv-SE" dirty="0" err="1">
                <a:hlinkClick r:id="rId4"/>
              </a:rPr>
              <a:t>IoFK</a:t>
            </a:r>
            <a:r>
              <a:rPr lang="sv-SE" dirty="0">
                <a:hlinkClick r:id="rId4"/>
              </a:rPr>
              <a:t> P-17 | laget.se</a:t>
            </a:r>
            <a:endParaRPr sz="1400" b="0" i="0" u="none" strike="noStrike" cap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endParaRPr sz="1400" b="0" i="0" u="none" strike="noStrike" cap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endParaRPr sz="1400" b="0" i="0" u="none" strike="noStrike" cap="none" dirty="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42950" marR="0" lvl="1" indent="-21463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endParaRPr sz="1400" b="0" i="0" u="none" strike="noStrike" cap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717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endParaRPr sz="1400" b="0" i="0" u="none" strike="noStrike" cap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03" name="Google Shape;203;p3" descr="https://az729104.vo.msecnd.net/8385837.jpg;w=634;h=350;format=jpeg;mode=crop;scale=both;anchor=topcenter;v=1"/>
          <p:cNvSpPr txBox="1"/>
          <p:nvPr/>
        </p:nvSpPr>
        <p:spPr>
          <a:xfrm>
            <a:off x="63500" y="-136525"/>
            <a:ext cx="6038850" cy="333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04" name="Google Shape;204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876303" y="5588000"/>
            <a:ext cx="795742" cy="771257"/>
          </a:xfrm>
          <a:prstGeom prst="roundRect">
            <a:avLst>
              <a:gd name="adj" fmla="val 8594"/>
            </a:avLst>
          </a:prstGeom>
          <a:solidFill>
            <a:srgbClr val="ECECEC"/>
          </a:solidFill>
          <a:ln>
            <a:noFill/>
          </a:ln>
          <a:effectLst>
            <a:reflection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4"/>
          <p:cNvSpPr txBox="1">
            <a:spLocks noGrp="1"/>
          </p:cNvSpPr>
          <p:nvPr>
            <p:ph type="title"/>
          </p:nvPr>
        </p:nvSpPr>
        <p:spPr>
          <a:xfrm>
            <a:off x="677862" y="609600"/>
            <a:ext cx="8596312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 sz="36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Träning</a:t>
            </a:r>
            <a:endParaRPr/>
          </a:p>
        </p:txBody>
      </p:sp>
      <p:sp>
        <p:nvSpPr>
          <p:cNvPr id="210" name="Google Shape;210;p4"/>
          <p:cNvSpPr txBox="1">
            <a:spLocks noGrp="1"/>
          </p:cNvSpPr>
          <p:nvPr>
            <p:ph type="body" idx="1"/>
          </p:nvPr>
        </p:nvSpPr>
        <p:spPr>
          <a:xfrm>
            <a:off x="677862" y="1449387"/>
            <a:ext cx="10328275" cy="4989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</a:pPr>
            <a:r>
              <a:rPr lang="sv-SE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Hägglunds P17</a:t>
            </a:r>
            <a:endParaRPr lang="sv-SE" sz="1600" dirty="0"/>
          </a:p>
          <a:p>
            <a:pPr marL="742950" lvl="1" indent="-285750">
              <a:buSzPts val="1120"/>
            </a:pPr>
            <a:r>
              <a:rPr lang="sv-SE" dirty="0"/>
              <a:t>Ca 18</a:t>
            </a:r>
            <a:r>
              <a:rPr lang="sv-SE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sv-SE" dirty="0" err="1"/>
              <a:t>st</a:t>
            </a:r>
            <a:r>
              <a:rPr lang="sv-SE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barn anmälda – Kul !</a:t>
            </a:r>
            <a:endParaRPr lang="sv-SE" dirty="0"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►"/>
            </a:pPr>
            <a:endParaRPr lang="en-US" sz="1600" b="1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►"/>
            </a:pPr>
            <a:r>
              <a:rPr lang="en-US" sz="1600" b="1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Träning</a:t>
            </a:r>
            <a:r>
              <a:rPr lang="en-US" sz="1600" b="1" dirty="0" err="1"/>
              <a:t>ar</a:t>
            </a:r>
            <a:endParaRPr sz="1600" dirty="0"/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</a:pPr>
            <a:r>
              <a:rPr lang="en-US" b="1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Vårsäsong</a:t>
            </a:r>
            <a:r>
              <a:rPr lang="en-US" b="1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plan NP3</a:t>
            </a:r>
            <a:endParaRPr dirty="0"/>
          </a:p>
          <a:p>
            <a:pPr marL="1143000" lvl="2" indent="-228600">
              <a:buSzPts val="1280"/>
            </a:pPr>
            <a:r>
              <a:rPr lang="en-US" sz="1600" b="1" dirty="0" err="1"/>
              <a:t>Måndagar</a:t>
            </a:r>
            <a:r>
              <a:rPr lang="en-US" sz="1600" b="1" dirty="0"/>
              <a:t> 17.00-18.00</a:t>
            </a:r>
          </a:p>
          <a:p>
            <a:pPr marL="1143000" lvl="2" indent="-228600">
              <a:buSzPts val="1280"/>
            </a:pPr>
            <a:r>
              <a:rPr lang="en-US" sz="1600" b="1" dirty="0" err="1"/>
              <a:t>Lördagar</a:t>
            </a:r>
            <a:r>
              <a:rPr lang="en-US" sz="1600" b="1" dirty="0"/>
              <a:t> kl 09.00-10.00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</a:pPr>
            <a:r>
              <a:rPr lang="en-US" b="1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Grässäsong</a:t>
            </a:r>
            <a:r>
              <a:rPr lang="en-US" b="1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b="1" dirty="0"/>
              <a:t>C-plan</a:t>
            </a:r>
            <a:r>
              <a:rPr lang="en-US" b="1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(</a:t>
            </a:r>
            <a:r>
              <a:rPr lang="en-US" b="1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troligtvis</a:t>
            </a:r>
            <a:r>
              <a:rPr lang="en-US" b="1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b="1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från</a:t>
            </a:r>
            <a:r>
              <a:rPr lang="en-US" b="1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1 </a:t>
            </a:r>
            <a:r>
              <a:rPr lang="en-US" b="1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juni</a:t>
            </a:r>
            <a:r>
              <a:rPr lang="en-US" b="1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)</a:t>
            </a:r>
            <a:endParaRPr dirty="0"/>
          </a:p>
          <a:p>
            <a:pPr marL="11430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</a:pPr>
            <a:r>
              <a:rPr lang="en-US" sz="1600" b="1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Måndagar</a:t>
            </a:r>
            <a:r>
              <a:rPr lang="en-US" sz="1600" b="1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1" dirty="0"/>
              <a:t>17.00-18.00</a:t>
            </a:r>
            <a:endParaRPr sz="1600" dirty="0"/>
          </a:p>
          <a:p>
            <a:pPr marL="11430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</a:pPr>
            <a:r>
              <a:rPr lang="en-US" sz="1600" b="1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Onsdagar</a:t>
            </a:r>
            <a:r>
              <a:rPr lang="en-US" sz="1600" b="1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1" dirty="0"/>
              <a:t>18.15-19.15</a:t>
            </a:r>
            <a:endParaRPr sz="1600" dirty="0"/>
          </a:p>
          <a:p>
            <a:pPr marL="742950" lvl="1" indent="-285750">
              <a:buSzPts val="1280"/>
            </a:pPr>
            <a:r>
              <a:rPr lang="en-US" b="0" i="0" u="sng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Samling </a:t>
            </a:r>
            <a:r>
              <a:rPr lang="en-US" u="sng" dirty="0"/>
              <a:t>15 </a:t>
            </a:r>
            <a:r>
              <a:rPr lang="en-US" u="sng" dirty="0" err="1"/>
              <a:t>minuter</a:t>
            </a:r>
            <a:r>
              <a:rPr lang="en-US" b="0" i="0" u="sng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b="0" i="0" u="sng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innan</a:t>
            </a:r>
            <a:r>
              <a:rPr lang="en-US" b="0" i="0" u="sng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vid </a:t>
            </a:r>
            <a:r>
              <a:rPr lang="en-US" b="0" i="0" u="sng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omklädningsrummen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</a:pPr>
            <a:r>
              <a:rPr lang="en-US" b="0" i="0" u="none" strike="noStrike" cap="none" dirty="0" err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Schemat</a:t>
            </a:r>
            <a:r>
              <a:rPr lang="en-US" b="0" i="0" u="none" strike="noStrike" cap="none" dirty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 för </a:t>
            </a:r>
            <a:r>
              <a:rPr lang="en-US" b="0" i="0" u="none" strike="noStrike" cap="none" dirty="0" err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alla</a:t>
            </a:r>
            <a:r>
              <a:rPr lang="en-US" b="0" i="0" u="none" strike="noStrike" cap="none" dirty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b="0" i="0" u="none" strike="noStrike" cap="none" dirty="0" err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träningar</a:t>
            </a:r>
            <a:r>
              <a:rPr lang="en-US" b="0" i="0" u="none" strike="noStrike" cap="none" dirty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b="0" i="0" u="none" strike="noStrike" cap="none" dirty="0" err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kommer</a:t>
            </a:r>
            <a:r>
              <a:rPr lang="en-US" b="0" i="0" u="none" strike="noStrike" cap="none" dirty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b="0" i="0" u="none" strike="noStrike" cap="none" dirty="0" err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att</a:t>
            </a:r>
            <a:r>
              <a:rPr lang="en-US" b="0" i="0" u="none" strike="noStrike" cap="none" dirty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b="0" i="0" u="none" strike="noStrike" cap="none" dirty="0" err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finnas</a:t>
            </a:r>
            <a:r>
              <a:rPr lang="en-US" b="0" i="0" u="none" strike="noStrike" cap="none" dirty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b="0" i="0" u="none" strike="noStrike" cap="none" dirty="0" err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i</a:t>
            </a:r>
            <a:r>
              <a:rPr lang="en-US" b="0" i="0" u="none" strike="noStrike" cap="none" dirty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b="0" i="0" u="none" strike="noStrike" cap="none" dirty="0" err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Laget-appen</a:t>
            </a:r>
            <a:endParaRPr dirty="0">
              <a:solidFill>
                <a:schemeClr val="lt1"/>
              </a:solidFill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endParaRPr sz="1400" b="0" i="0" u="none" strike="noStrike" cap="none" dirty="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r>
              <a:rPr lang="en-US" sz="1400" b="0" i="0" u="none" strike="noStrike" cap="none" dirty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 sz="1400" b="0" i="0" u="none" strike="noStrike" cap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717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endParaRPr sz="1400" b="0" i="0" u="none" strike="noStrike" cap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1" name="Google Shape;211;p4" descr="https://az729104.vo.msecnd.net/8385837.jpg;w=634;h=350;format=jpeg;mode=crop;scale=both;anchor=topcenter;v=1"/>
          <p:cNvSpPr txBox="1"/>
          <p:nvPr/>
        </p:nvSpPr>
        <p:spPr>
          <a:xfrm>
            <a:off x="63500" y="-136525"/>
            <a:ext cx="6038850" cy="333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5"/>
          <p:cNvSpPr txBox="1">
            <a:spLocks noGrp="1"/>
          </p:cNvSpPr>
          <p:nvPr>
            <p:ph type="title"/>
          </p:nvPr>
        </p:nvSpPr>
        <p:spPr>
          <a:xfrm>
            <a:off x="677862" y="609600"/>
            <a:ext cx="8596312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 sz="36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Matchspel - Moälvensserien</a:t>
            </a:r>
            <a:endParaRPr/>
          </a:p>
        </p:txBody>
      </p:sp>
      <p:sp>
        <p:nvSpPr>
          <p:cNvPr id="218" name="Google Shape;218;p5"/>
          <p:cNvSpPr txBox="1">
            <a:spLocks noGrp="1"/>
          </p:cNvSpPr>
          <p:nvPr>
            <p:ph type="body" idx="1"/>
          </p:nvPr>
        </p:nvSpPr>
        <p:spPr>
          <a:xfrm>
            <a:off x="677862" y="1597025"/>
            <a:ext cx="10847387" cy="5260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</a:pPr>
            <a:r>
              <a:rPr lang="en-US" sz="1600" b="1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Lagindelning</a:t>
            </a:r>
            <a:endParaRPr lang="en-US" sz="14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Vi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har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anmält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2st lag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så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alla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ska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få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spela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så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många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matcher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som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möjligt</a:t>
            </a:r>
            <a:endParaRPr lang="en-US" dirty="0"/>
          </a:p>
          <a:p>
            <a:pPr marL="742950" lvl="1" indent="-285750">
              <a:buSzPts val="1120"/>
            </a:pPr>
            <a:r>
              <a:rPr lang="en-US" sz="1400" dirty="0"/>
              <a:t>Vi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kommer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400" dirty="0" err="1"/>
              <a:t>inte</a:t>
            </a:r>
            <a:r>
              <a:rPr lang="en-US" sz="1400" dirty="0"/>
              <a:t> ha </a:t>
            </a:r>
            <a:r>
              <a:rPr lang="en-US" sz="1400" dirty="0" err="1"/>
              <a:t>fasta</a:t>
            </a:r>
            <a:r>
              <a:rPr lang="en-US" sz="1400" dirty="0"/>
              <a:t> lag </a:t>
            </a:r>
            <a:r>
              <a:rPr lang="en-US" sz="1400" dirty="0" err="1"/>
              <a:t>utan</a:t>
            </a:r>
            <a:r>
              <a:rPr lang="en-US" sz="1400" dirty="0"/>
              <a:t> </a:t>
            </a:r>
            <a:r>
              <a:rPr lang="en-US" sz="1400" dirty="0" err="1"/>
              <a:t>kommer</a:t>
            </a:r>
            <a:r>
              <a:rPr lang="en-US" sz="1400" dirty="0"/>
              <a:t> </a:t>
            </a:r>
            <a:r>
              <a:rPr lang="en-US" sz="1400" dirty="0" err="1"/>
              <a:t>variera</a:t>
            </a:r>
            <a:r>
              <a:rPr lang="en-US" sz="1400" dirty="0"/>
              <a:t> </a:t>
            </a:r>
            <a:r>
              <a:rPr lang="en-US" sz="1400" dirty="0" err="1"/>
              <a:t>lagen</a:t>
            </a:r>
            <a:r>
              <a:rPr lang="en-US" sz="1400" dirty="0"/>
              <a:t>. </a:t>
            </a:r>
            <a:r>
              <a:rPr lang="en-US" sz="1400" dirty="0" err="1"/>
              <a:t>Matcherna</a:t>
            </a:r>
            <a:r>
              <a:rPr lang="en-US" sz="1400" dirty="0"/>
              <a:t> </a:t>
            </a:r>
            <a:r>
              <a:rPr lang="en-US" sz="1400" dirty="0" err="1"/>
              <a:t>fördelas</a:t>
            </a:r>
            <a:r>
              <a:rPr lang="en-US" sz="1400" dirty="0"/>
              <a:t> </a:t>
            </a:r>
            <a:r>
              <a:rPr lang="en-US" sz="1400" dirty="0" err="1"/>
              <a:t>jämt</a:t>
            </a:r>
            <a:r>
              <a:rPr lang="en-US" sz="1400" dirty="0"/>
              <a:t> </a:t>
            </a:r>
            <a:r>
              <a:rPr lang="en-US" sz="1400" dirty="0" err="1"/>
              <a:t>mellan</a:t>
            </a:r>
            <a:r>
              <a:rPr lang="en-US" sz="1400" dirty="0"/>
              <a:t> </a:t>
            </a:r>
            <a:r>
              <a:rPr lang="en-US" sz="1400" dirty="0" err="1"/>
              <a:t>barnen</a:t>
            </a:r>
            <a:r>
              <a:rPr lang="en-US" sz="1400" dirty="0"/>
              <a:t>.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endParaRPr sz="1400" b="0" i="0" u="none" strike="noStrike" cap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</a:pPr>
            <a:r>
              <a:rPr lang="en-US" sz="1600" b="1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Upplägg</a:t>
            </a:r>
            <a:endParaRPr lang="en-US" dirty="0"/>
          </a:p>
          <a:p>
            <a:pPr marL="685800" lvl="2" indent="-228600">
              <a:buSzPts val="1120"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Antal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omgångar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: </a:t>
            </a:r>
            <a:r>
              <a:rPr lang="en-US" dirty="0"/>
              <a:t>12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st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dirty="0"/>
              <a:t>(24/5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– </a:t>
            </a:r>
            <a:r>
              <a:rPr lang="en-US" dirty="0"/>
              <a:t>7/9)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dirty="0"/>
              <a:t> </a:t>
            </a:r>
            <a:r>
              <a:rPr lang="en-US" dirty="0" err="1"/>
              <a:t>Matchuppehåll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juli</a:t>
            </a:r>
            <a:r>
              <a:rPr lang="en-US" dirty="0"/>
              <a:t>.</a:t>
            </a:r>
            <a:endParaRPr dirty="0"/>
          </a:p>
          <a:p>
            <a:pPr marL="6858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</a:pP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Spelform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: </a:t>
            </a:r>
            <a:r>
              <a:rPr lang="en-US" dirty="0"/>
              <a:t>5-mot-5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(</a:t>
            </a:r>
            <a:r>
              <a:rPr lang="en-US" dirty="0"/>
              <a:t>4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utespelare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+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målvakt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)</a:t>
            </a:r>
            <a:endParaRPr dirty="0"/>
          </a:p>
          <a:p>
            <a:pPr marL="685800" lvl="2" indent="-228600">
              <a:buSzPts val="1120"/>
            </a:pP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Speltid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3 x</a:t>
            </a:r>
            <a:r>
              <a:rPr lang="en-US" dirty="0"/>
              <a:t> 15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minuter</a:t>
            </a:r>
            <a:endParaRPr lang="en-US" dirty="0"/>
          </a:p>
          <a:p>
            <a:pPr marL="685800" lvl="2" indent="-228600">
              <a:buSzPts val="1120"/>
            </a:pP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Utrustning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: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Tröja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byxor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svarta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strumpor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skor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och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benskydd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.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Föreningen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står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för </a:t>
            </a:r>
            <a:r>
              <a:rPr lang="en-US" dirty="0" err="1"/>
              <a:t>utlåning</a:t>
            </a:r>
            <a:r>
              <a:rPr lang="en-US" dirty="0"/>
              <a:t> av </a:t>
            </a:r>
            <a:r>
              <a:rPr lang="en-US" dirty="0" err="1"/>
              <a:t>matchtröja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och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shorts</a:t>
            </a:r>
            <a:r>
              <a:rPr lang="en-US" dirty="0"/>
              <a:t>, </a:t>
            </a:r>
            <a:r>
              <a:rPr lang="en-US" dirty="0" err="1"/>
              <a:t>lämnas</a:t>
            </a:r>
            <a:r>
              <a:rPr lang="en-US" dirty="0"/>
              <a:t> </a:t>
            </a:r>
            <a:r>
              <a:rPr lang="en-US" dirty="0" err="1"/>
              <a:t>tillbaka</a:t>
            </a:r>
            <a:r>
              <a:rPr lang="en-US" dirty="0"/>
              <a:t> </a:t>
            </a:r>
            <a:r>
              <a:rPr lang="en-US" dirty="0" err="1"/>
              <a:t>tvättad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 </a:t>
            </a:r>
            <a:r>
              <a:rPr lang="en-US" dirty="0" err="1"/>
              <a:t>säsongen</a:t>
            </a:r>
            <a:r>
              <a:rPr lang="en-US" dirty="0"/>
              <a:t>. Vid </a:t>
            </a:r>
            <a:r>
              <a:rPr lang="en-US" dirty="0" err="1"/>
              <a:t>förstörda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ej</a:t>
            </a:r>
            <a:r>
              <a:rPr lang="en-US" dirty="0"/>
              <a:t> </a:t>
            </a:r>
            <a:r>
              <a:rPr lang="en-US" dirty="0" err="1"/>
              <a:t>återlämnade</a:t>
            </a:r>
            <a:r>
              <a:rPr lang="en-US" dirty="0"/>
              <a:t> </a:t>
            </a:r>
            <a:r>
              <a:rPr lang="en-US" dirty="0" err="1"/>
              <a:t>kläder</a:t>
            </a:r>
            <a:r>
              <a:rPr lang="en-US" dirty="0"/>
              <a:t> </a:t>
            </a:r>
            <a:r>
              <a:rPr lang="en-US" dirty="0" err="1"/>
              <a:t>blir</a:t>
            </a:r>
            <a:r>
              <a:rPr lang="en-US" dirty="0"/>
              <a:t> man </a:t>
            </a:r>
            <a:r>
              <a:rPr lang="en-US" dirty="0" err="1"/>
              <a:t>ersättninsskyldig</a:t>
            </a:r>
            <a:r>
              <a:rPr lang="en-US" dirty="0"/>
              <a:t>.</a:t>
            </a:r>
            <a:endParaRPr sz="1400" b="1" i="0" u="none" strike="noStrike" cap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42950" marR="0" lvl="1" indent="-21463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endParaRPr sz="1400" b="0" i="0" u="none" strike="noStrike" cap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indent="-27178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endParaRPr lang="en-US" sz="1400" dirty="0"/>
          </a:p>
        </p:txBody>
      </p:sp>
      <p:sp>
        <p:nvSpPr>
          <p:cNvPr id="219" name="Google Shape;219;p5" descr="https://az729104.vo.msecnd.net/8385837.jpg;w=634;h=350;format=jpeg;mode=crop;scale=both;anchor=topcenter;v=1"/>
          <p:cNvSpPr txBox="1"/>
          <p:nvPr/>
        </p:nvSpPr>
        <p:spPr>
          <a:xfrm>
            <a:off x="63500" y="-136525"/>
            <a:ext cx="6038850" cy="333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20" name="Google Shape;220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91675" y="5332412"/>
            <a:ext cx="1466850" cy="1284287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Google Shape;221;p5"/>
          <p:cNvSpPr/>
          <p:nvPr/>
        </p:nvSpPr>
        <p:spPr>
          <a:xfrm rot="1320000">
            <a:off x="8888412" y="952500"/>
            <a:ext cx="2873375" cy="1012825"/>
          </a:xfrm>
          <a:custGeom>
            <a:avLst/>
            <a:gdLst/>
            <a:ahLst/>
            <a:cxnLst/>
            <a:rect l="l" t="t" r="r" b="b"/>
            <a:pathLst>
              <a:path w="2873375" h="1012825" extrusionOk="0">
                <a:moveTo>
                  <a:pt x="0" y="0"/>
                </a:moveTo>
                <a:lnTo>
                  <a:pt x="2704567" y="0"/>
                </a:lnTo>
                <a:lnTo>
                  <a:pt x="2873375" y="168808"/>
                </a:lnTo>
                <a:lnTo>
                  <a:pt x="2873375" y="1012825"/>
                </a:lnTo>
                <a:lnTo>
                  <a:pt x="2873375" y="1012825"/>
                </a:lnTo>
                <a:lnTo>
                  <a:pt x="168808" y="1012825"/>
                </a:lnTo>
                <a:lnTo>
                  <a:pt x="0" y="84401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9050" cap="rnd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FFFFFF"/>
              </a:buClr>
              <a:buSzPts val="1800"/>
            </a:pPr>
            <a:r>
              <a:rPr lang="en-US" sz="1800" b="0" i="0" u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Tider</a:t>
            </a:r>
            <a:r>
              <a:rPr lang="en-US" sz="18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800" b="0" i="0" u="none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meddelas</a:t>
            </a:r>
            <a:r>
              <a:rPr lang="en-US" sz="18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8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via </a:t>
            </a:r>
            <a:r>
              <a:rPr lang="en-US" sz="1800" b="1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Laget.se</a:t>
            </a:r>
            <a:endParaRPr lang="sv-S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7"/>
          <p:cNvSpPr txBox="1">
            <a:spLocks noGrp="1"/>
          </p:cNvSpPr>
          <p:nvPr>
            <p:ph type="title"/>
          </p:nvPr>
        </p:nvSpPr>
        <p:spPr>
          <a:xfrm>
            <a:off x="677862" y="609600"/>
            <a:ext cx="8596312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 sz="36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Ekonomi</a:t>
            </a:r>
            <a:endParaRPr/>
          </a:p>
        </p:txBody>
      </p:sp>
      <p:sp>
        <p:nvSpPr>
          <p:cNvPr id="234" name="Google Shape;234;p7"/>
          <p:cNvSpPr txBox="1">
            <a:spLocks noGrp="1"/>
          </p:cNvSpPr>
          <p:nvPr>
            <p:ph type="body" idx="1"/>
          </p:nvPr>
        </p:nvSpPr>
        <p:spPr>
          <a:xfrm>
            <a:off x="585787" y="1298575"/>
            <a:ext cx="9959975" cy="5064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r>
              <a:rPr lang="en-US" sz="1800" b="1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Fasta</a:t>
            </a:r>
            <a:r>
              <a:rPr lang="en-US" sz="1800" b="1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800" b="1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avgifter</a:t>
            </a:r>
            <a:endParaRPr dirty="0"/>
          </a:p>
          <a:p>
            <a:pPr marL="742950" lvl="1" indent="-285750">
              <a:buSzPts val="1120"/>
            </a:pP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Medlemsavgift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	</a:t>
            </a:r>
            <a:r>
              <a:rPr lang="en-US" sz="1400" dirty="0"/>
              <a:t>             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200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kr</a:t>
            </a:r>
            <a:endParaRPr dirty="0"/>
          </a:p>
          <a:p>
            <a:pPr marL="742950" lvl="1" indent="-285750">
              <a:buSzPts val="1120"/>
            </a:pPr>
            <a:r>
              <a:rPr lang="en-US" sz="1400" b="0" i="0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Träningsavgift</a:t>
            </a:r>
            <a:r>
              <a:rPr lang="en-US" sz="1400" b="0" i="0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	</a:t>
            </a:r>
            <a:r>
              <a:rPr lang="en-US" sz="1400" dirty="0"/>
              <a:t>             700 </a:t>
            </a:r>
            <a:r>
              <a:rPr lang="en-US" sz="1400" dirty="0" err="1"/>
              <a:t>kr</a:t>
            </a:r>
            <a:endParaRPr lang="en-US" sz="1400" dirty="0"/>
          </a:p>
          <a:p>
            <a:pPr marL="742950" lvl="1" indent="-285750">
              <a:buSzPts val="1120"/>
            </a:pPr>
            <a:r>
              <a:rPr lang="en-US" sz="1600" b="1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Summa </a:t>
            </a:r>
            <a:r>
              <a:rPr lang="en-US" sz="1600" b="1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spelaravgift</a:t>
            </a:r>
            <a:r>
              <a:rPr lang="en-US" sz="1600" b="1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	</a:t>
            </a:r>
            <a:r>
              <a:rPr lang="en-US" b="1" dirty="0"/>
              <a:t>  </a:t>
            </a:r>
            <a:r>
              <a:rPr lang="en-US" sz="1600" b="1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= </a:t>
            </a:r>
            <a:r>
              <a:rPr lang="en-US" b="1" dirty="0"/>
              <a:t>9</a:t>
            </a:r>
            <a:r>
              <a:rPr lang="en-US" sz="1600" b="1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00 </a:t>
            </a:r>
            <a:r>
              <a:rPr lang="en-US" sz="1600" b="1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kr</a:t>
            </a:r>
            <a:br>
              <a:rPr lang="en-US" b="1" dirty="0"/>
            </a:br>
            <a:r>
              <a:rPr lang="en-US" sz="1400" dirty="0"/>
              <a:t>Faktura </a:t>
            </a:r>
            <a:r>
              <a:rPr lang="en-US" sz="1400" dirty="0" err="1"/>
              <a:t>har</a:t>
            </a:r>
            <a:r>
              <a:rPr lang="en-US" sz="1400" dirty="0"/>
              <a:t> </a:t>
            </a:r>
            <a:r>
              <a:rPr lang="en-US" sz="1400" dirty="0" err="1"/>
              <a:t>skickats</a:t>
            </a:r>
            <a:r>
              <a:rPr lang="en-US" sz="1400" dirty="0"/>
              <a:t> </a:t>
            </a:r>
            <a:r>
              <a:rPr lang="en-US" sz="1400" dirty="0" err="1"/>
              <a:t>ut</a:t>
            </a:r>
            <a:r>
              <a:rPr lang="en-US" sz="1400" dirty="0"/>
              <a:t> </a:t>
            </a:r>
            <a:r>
              <a:rPr lang="en-US" sz="1400" dirty="0" err="1"/>
              <a:t>digitalt</a:t>
            </a:r>
            <a:r>
              <a:rPr lang="en-US" sz="1400" dirty="0"/>
              <a:t> via mail.</a:t>
            </a:r>
            <a:endParaRPr lang="sv-SE" sz="1400" i="0" u="none" strike="noStrike" cap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42950" lvl="1" indent="-203835">
              <a:buSzPts val="1280"/>
              <a:buNone/>
            </a:pPr>
            <a:endParaRPr lang="en-US" b="1" i="0" u="none" strike="noStrike" cap="none" dirty="0">
              <a:solidFill>
                <a:schemeClr val="bg1"/>
              </a:solidFill>
              <a:ea typeface="Trebuchet MS"/>
              <a:cs typeface="Trebuchet M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r>
              <a:rPr lang="en-US" sz="1800" b="1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Beting</a:t>
            </a:r>
            <a:r>
              <a:rPr lang="en-US" sz="1800" b="1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(</a:t>
            </a:r>
            <a:r>
              <a:rPr lang="en-US" sz="1800" b="1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Hägglunds</a:t>
            </a:r>
            <a:r>
              <a:rPr lang="en-US" sz="1800" b="1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)</a:t>
            </a:r>
            <a:endParaRPr dirty="0"/>
          </a:p>
          <a:p>
            <a:pPr marL="914400">
              <a:spcBef>
                <a:spcPts val="0"/>
              </a:spcBef>
              <a:buSzPts val="1280"/>
            </a:pPr>
            <a:r>
              <a:rPr lang="en-US" sz="140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Per </a:t>
            </a:r>
            <a:r>
              <a:rPr lang="en-US" sz="140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spelare</a:t>
            </a:r>
            <a:r>
              <a:rPr lang="en-US" sz="140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	</a:t>
            </a:r>
            <a:r>
              <a:rPr lang="en-US" sz="1400" dirty="0"/>
              <a:t>   900 </a:t>
            </a:r>
            <a:r>
              <a:rPr lang="en-US" sz="1400" dirty="0" err="1"/>
              <a:t>kr</a:t>
            </a:r>
            <a:r>
              <a:rPr lang="en-US" sz="1400" dirty="0"/>
              <a:t> </a:t>
            </a:r>
            <a:br>
              <a:rPr lang="en-US" sz="1400" dirty="0"/>
            </a:br>
            <a:r>
              <a:rPr lang="en-US" sz="1400" dirty="0" err="1">
                <a:solidFill>
                  <a:schemeClr val="lt1"/>
                </a:solidFill>
              </a:rPr>
              <a:t>Avgift</a:t>
            </a:r>
            <a:r>
              <a:rPr lang="en-US" sz="1400" dirty="0">
                <a:solidFill>
                  <a:schemeClr val="lt1"/>
                </a:solidFill>
              </a:rPr>
              <a:t> </a:t>
            </a:r>
            <a:r>
              <a:rPr lang="en-US" sz="1400" dirty="0" err="1">
                <a:solidFill>
                  <a:schemeClr val="lt1"/>
                </a:solidFill>
              </a:rPr>
              <a:t>som</a:t>
            </a:r>
            <a:r>
              <a:rPr lang="en-US" sz="1400" dirty="0">
                <a:solidFill>
                  <a:schemeClr val="lt1"/>
                </a:solidFill>
              </a:rPr>
              <a:t> </a:t>
            </a:r>
            <a:r>
              <a:rPr lang="en-US" sz="1400" dirty="0" err="1">
                <a:solidFill>
                  <a:schemeClr val="lt1"/>
                </a:solidFill>
              </a:rPr>
              <a:t>respektive</a:t>
            </a:r>
            <a:r>
              <a:rPr lang="en-US" sz="1400" dirty="0">
                <a:solidFill>
                  <a:schemeClr val="lt1"/>
                </a:solidFill>
              </a:rPr>
              <a:t> </a:t>
            </a:r>
            <a:r>
              <a:rPr lang="en-US" sz="1400" dirty="0" err="1">
                <a:solidFill>
                  <a:schemeClr val="lt1"/>
                </a:solidFill>
              </a:rPr>
              <a:t>spelare</a:t>
            </a:r>
            <a:r>
              <a:rPr lang="en-US" sz="1400" dirty="0">
                <a:solidFill>
                  <a:schemeClr val="lt1"/>
                </a:solidFill>
              </a:rPr>
              <a:t> </a:t>
            </a:r>
            <a:r>
              <a:rPr lang="en-US" sz="1400" dirty="0" err="1">
                <a:solidFill>
                  <a:schemeClr val="lt1"/>
                </a:solidFill>
              </a:rPr>
              <a:t>skall</a:t>
            </a:r>
            <a:r>
              <a:rPr lang="en-US" sz="1400" dirty="0">
                <a:solidFill>
                  <a:schemeClr val="lt1"/>
                </a:solidFill>
              </a:rPr>
              <a:t> </a:t>
            </a:r>
            <a:r>
              <a:rPr lang="en-US" sz="1400" dirty="0" err="1">
                <a:solidFill>
                  <a:schemeClr val="lt1"/>
                </a:solidFill>
              </a:rPr>
              <a:t>jobba</a:t>
            </a:r>
            <a:r>
              <a:rPr lang="en-US" sz="1400" dirty="0">
                <a:solidFill>
                  <a:schemeClr val="lt1"/>
                </a:solidFill>
              </a:rPr>
              <a:t> in till </a:t>
            </a:r>
            <a:r>
              <a:rPr lang="en-US" sz="1400" dirty="0" err="1">
                <a:solidFill>
                  <a:schemeClr val="lt1"/>
                </a:solidFill>
              </a:rPr>
              <a:t>föreningen</a:t>
            </a:r>
            <a:r>
              <a:rPr lang="en-US" sz="1400" dirty="0">
                <a:solidFill>
                  <a:schemeClr val="lt1"/>
                </a:solidFill>
              </a:rPr>
              <a:t> </a:t>
            </a:r>
            <a:br>
              <a:rPr lang="en-US" sz="1400" dirty="0"/>
            </a:br>
            <a:r>
              <a:rPr lang="en-US" sz="1400" dirty="0" err="1">
                <a:solidFill>
                  <a:schemeClr val="lt1"/>
                </a:solidFill>
              </a:rPr>
              <a:t>skall</a:t>
            </a:r>
            <a:r>
              <a:rPr lang="en-US" sz="1400" dirty="0">
                <a:solidFill>
                  <a:schemeClr val="lt1"/>
                </a:solidFill>
              </a:rPr>
              <a:t> </a:t>
            </a:r>
            <a:r>
              <a:rPr lang="en-US" sz="1400" dirty="0" err="1">
                <a:solidFill>
                  <a:schemeClr val="lt1"/>
                </a:solidFill>
              </a:rPr>
              <a:t>vara</a:t>
            </a:r>
            <a:r>
              <a:rPr lang="en-US" sz="1400" dirty="0">
                <a:solidFill>
                  <a:schemeClr val="lt1"/>
                </a:solidFill>
              </a:rPr>
              <a:t> </a:t>
            </a:r>
            <a:r>
              <a:rPr lang="en-US" sz="1400" dirty="0" err="1">
                <a:solidFill>
                  <a:schemeClr val="lt1"/>
                </a:solidFill>
              </a:rPr>
              <a:t>inbetalt</a:t>
            </a:r>
            <a:r>
              <a:rPr lang="en-US" sz="1400" dirty="0">
                <a:solidFill>
                  <a:schemeClr val="lt1"/>
                </a:solidFill>
              </a:rPr>
              <a:t> </a:t>
            </a:r>
            <a:r>
              <a:rPr lang="en-US" sz="1400" dirty="0" err="1">
                <a:solidFill>
                  <a:schemeClr val="lt1"/>
                </a:solidFill>
              </a:rPr>
              <a:t>senast</a:t>
            </a:r>
            <a:r>
              <a:rPr lang="en-US" sz="1400" dirty="0">
                <a:solidFill>
                  <a:schemeClr val="lt1"/>
                </a:solidFill>
              </a:rPr>
              <a:t> 31/7</a:t>
            </a:r>
            <a:endParaRPr lang="en-US" dirty="0">
              <a:solidFill>
                <a:schemeClr val="lt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lang="en-US" sz="1600" b="1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Vi </a:t>
            </a:r>
            <a:r>
              <a:rPr lang="en-US" sz="1600" b="1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väljer</a:t>
            </a:r>
            <a:r>
              <a:rPr lang="en-US" sz="1600" b="1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1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helt</a:t>
            </a:r>
            <a:r>
              <a:rPr lang="en-US" sz="1600" b="1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1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själva</a:t>
            </a:r>
            <a:r>
              <a:rPr lang="en-US" sz="1600" b="1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1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vad</a:t>
            </a:r>
            <a:r>
              <a:rPr lang="en-US" sz="1600" b="1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vi </a:t>
            </a:r>
            <a:r>
              <a:rPr lang="en-US" sz="1600" b="1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vill</a:t>
            </a:r>
            <a:r>
              <a:rPr lang="en-US" sz="1600" b="1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1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sälja</a:t>
            </a:r>
            <a:r>
              <a:rPr lang="en-US" sz="1600" b="1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endParaRPr lang="en-US" sz="1800" b="1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r>
              <a:rPr lang="en-US" b="1" dirty="0" err="1"/>
              <a:t>Insatser</a:t>
            </a:r>
            <a:r>
              <a:rPr lang="en-US" b="1" dirty="0"/>
              <a:t> </a:t>
            </a:r>
            <a:r>
              <a:rPr lang="en-US" b="1" dirty="0" err="1"/>
              <a:t>beting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</a:pPr>
            <a:r>
              <a:rPr lang="en-US" dirty="0" err="1"/>
              <a:t>F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örslag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på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jobbinsatser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/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försäljning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vi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kan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göra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för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att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få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in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pengar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? Tex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cesamhäfte</a:t>
            </a:r>
            <a:r>
              <a:rPr lang="en-US" dirty="0" err="1"/>
              <a:t>n</a:t>
            </a:r>
            <a:r>
              <a:rPr lang="en-US" dirty="0"/>
              <a:t>, </a:t>
            </a:r>
            <a:endParaRPr lang="en-US" sz="1600" b="0" i="0" u="none" strike="noStrike" cap="none" dirty="0">
              <a:solidFill>
                <a:srgbClr val="FFFFFF"/>
              </a:solidFill>
              <a:latin typeface="Trebuchet MS"/>
              <a:ea typeface="Trebuchet MS"/>
              <a:cs typeface="Trebuchet MS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</a:pPr>
            <a:r>
              <a:rPr lang="en-US" dirty="0" err="1"/>
              <a:t>Sälja</a:t>
            </a:r>
            <a:r>
              <a:rPr lang="en-US" dirty="0"/>
              <a:t> extra för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bygga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</a:t>
            </a:r>
            <a:r>
              <a:rPr lang="en-US" dirty="0" err="1"/>
              <a:t>lagkassa</a:t>
            </a:r>
            <a:r>
              <a:rPr lang="en-US" dirty="0"/>
              <a:t>?</a:t>
            </a:r>
            <a:endParaRPr dirty="0"/>
          </a:p>
          <a:p>
            <a:pPr marL="742950" marR="0" lvl="1" indent="-203835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endParaRPr sz="1600" b="0" i="0" u="none" strike="noStrike" cap="none" dirty="0">
              <a:solidFill>
                <a:srgbClr val="FFFFFF"/>
              </a:solidFill>
              <a:latin typeface="Trebuchet MS"/>
              <a:ea typeface="Trebuchet MS"/>
              <a:cs typeface="Trebuchet MS"/>
            </a:endParaRPr>
          </a:p>
          <a:p>
            <a:pPr marL="742950" marR="0" lvl="1" indent="-203835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endParaRPr sz="1600" b="0" i="0" u="none" strike="noStrike" cap="none" dirty="0">
              <a:solidFill>
                <a:srgbClr val="FFFFFF"/>
              </a:solidFill>
              <a:latin typeface="Trebuchet MS"/>
              <a:ea typeface="Trebuchet MS"/>
              <a:cs typeface="Trebuchet M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endParaRPr sz="1800" b="1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50825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endParaRPr sz="1800" b="1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235" name="Google Shape;235;p7" descr="https://az729104.vo.msecnd.net/8385837.jpg;w=634;h=350;format=jpeg;mode=crop;scale=both;anchor=topcenter;v=1"/>
          <p:cNvSpPr txBox="1"/>
          <p:nvPr/>
        </p:nvSpPr>
        <p:spPr>
          <a:xfrm>
            <a:off x="72736" y="-136525"/>
            <a:ext cx="6038850" cy="333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9"/>
          <p:cNvSpPr txBox="1">
            <a:spLocks noGrp="1"/>
          </p:cNvSpPr>
          <p:nvPr>
            <p:ph type="title"/>
          </p:nvPr>
        </p:nvSpPr>
        <p:spPr>
          <a:xfrm>
            <a:off x="677862" y="609600"/>
            <a:ext cx="8596312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 sz="3600" b="0" i="0" u="none" dirty="0" err="1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Arbetsuppgifter</a:t>
            </a:r>
            <a:r>
              <a:rPr lang="en-US" sz="3600" b="0" i="0" u="none" dirty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3600" b="0" i="0" u="none" dirty="0" err="1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Hägglunds</a:t>
            </a:r>
            <a:r>
              <a:rPr lang="en-US" sz="3600" b="0" i="0" u="none" dirty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dirty="0" err="1"/>
              <a:t>IoFK</a:t>
            </a:r>
            <a:endParaRPr dirty="0"/>
          </a:p>
        </p:txBody>
      </p:sp>
      <p:sp>
        <p:nvSpPr>
          <p:cNvPr id="252" name="Google Shape;252;p9"/>
          <p:cNvSpPr txBox="1">
            <a:spLocks noGrp="1"/>
          </p:cNvSpPr>
          <p:nvPr>
            <p:ph type="body" idx="1"/>
          </p:nvPr>
        </p:nvSpPr>
        <p:spPr>
          <a:xfrm>
            <a:off x="677862" y="1312862"/>
            <a:ext cx="9877425" cy="5035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</a:pPr>
            <a:r>
              <a:rPr lang="en-US" sz="18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Arbetsuppgifter</a:t>
            </a:r>
            <a:r>
              <a:rPr lang="en-US" sz="18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– P17</a:t>
            </a:r>
            <a:endParaRPr dirty="0"/>
          </a:p>
          <a:p>
            <a:pPr marL="742950" lvl="1" indent="-285750">
              <a:buSzPts val="1280"/>
            </a:pPr>
            <a:r>
              <a:rPr lang="en-US" dirty="0" err="1"/>
              <a:t>Krattning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Dukutläggning</a:t>
            </a:r>
            <a:r>
              <a:rPr lang="en-US" dirty="0"/>
              <a:t> </a:t>
            </a:r>
            <a:r>
              <a:rPr lang="en-US" dirty="0" err="1"/>
              <a:t>torsdag</a:t>
            </a:r>
            <a:r>
              <a:rPr lang="en-US" dirty="0"/>
              <a:t> 8/5 kl 18.00. </a:t>
            </a:r>
            <a:r>
              <a:rPr lang="en-US" dirty="0" err="1"/>
              <a:t>Medtag</a:t>
            </a:r>
            <a:r>
              <a:rPr lang="en-US" dirty="0"/>
              <a:t> </a:t>
            </a:r>
            <a:r>
              <a:rPr lang="en-US" dirty="0" err="1"/>
              <a:t>egen</a:t>
            </a:r>
            <a:r>
              <a:rPr lang="en-US" dirty="0"/>
              <a:t> </a:t>
            </a:r>
            <a:r>
              <a:rPr lang="en-US" dirty="0" err="1"/>
              <a:t>kratta</a:t>
            </a:r>
            <a:r>
              <a:rPr lang="en-US" dirty="0"/>
              <a:t>!</a:t>
            </a:r>
          </a:p>
          <a:p>
            <a:pPr marL="742950" lvl="1" indent="-285750">
              <a:buSzPts val="1280"/>
            </a:pPr>
            <a:r>
              <a:rPr lang="en-US" sz="16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Renoveringsdag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Bussbyvallen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(</a:t>
            </a:r>
            <a:r>
              <a:rPr lang="en-US" sz="16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alla</a:t>
            </a:r>
            <a:r>
              <a:rPr lang="en-US" sz="16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lag</a:t>
            </a:r>
            <a:r>
              <a:rPr lang="en-US" dirty="0"/>
              <a:t>), 1 </a:t>
            </a:r>
            <a:r>
              <a:rPr lang="en-US" dirty="0" err="1"/>
              <a:t>juni</a:t>
            </a:r>
            <a:endParaRPr lang="en-US" dirty="0"/>
          </a:p>
          <a:p>
            <a:pPr marL="742950" lvl="1" indent="-285750">
              <a:buSzPts val="1280"/>
            </a:pPr>
            <a:r>
              <a:rPr lang="en-US" dirty="0" err="1"/>
              <a:t>Arbete</a:t>
            </a:r>
            <a:r>
              <a:rPr lang="en-US" dirty="0"/>
              <a:t> med </a:t>
            </a:r>
            <a:r>
              <a:rPr lang="en-US" dirty="0" err="1"/>
              <a:t>grusplan</a:t>
            </a:r>
            <a:r>
              <a:rPr lang="en-US" dirty="0"/>
              <a:t>/</a:t>
            </a:r>
            <a:r>
              <a:rPr lang="en-US" dirty="0" err="1"/>
              <a:t>gamla</a:t>
            </a:r>
            <a:r>
              <a:rPr lang="en-US" dirty="0"/>
              <a:t> </a:t>
            </a:r>
            <a:r>
              <a:rPr lang="en-US" dirty="0" err="1"/>
              <a:t>konstgräsmattan</a:t>
            </a:r>
            <a:endParaRPr lang="en-US" dirty="0"/>
          </a:p>
          <a:p>
            <a:pPr marL="742950" lvl="1" indent="-285750">
              <a:buSzPts val="1280"/>
            </a:pPr>
            <a:r>
              <a:rPr lang="en-US" dirty="0" err="1"/>
              <a:t>Arbetsuppgifter</a:t>
            </a:r>
            <a:r>
              <a:rPr lang="en-US" dirty="0"/>
              <a:t> under </a:t>
            </a:r>
            <a:r>
              <a:rPr lang="en-US" dirty="0" err="1"/>
              <a:t>fotbollsskolan</a:t>
            </a:r>
            <a:r>
              <a:rPr lang="en-US" dirty="0"/>
              <a:t>, 3 </a:t>
            </a:r>
            <a:r>
              <a:rPr lang="en-US" dirty="0" err="1"/>
              <a:t>personer</a:t>
            </a:r>
            <a:r>
              <a:rPr lang="en-US" dirty="0"/>
              <a:t>. Tis 24/6 ca kl 12-16. </a:t>
            </a:r>
          </a:p>
          <a:p>
            <a:pPr marL="742950" lvl="1" indent="-285750">
              <a:buSzPts val="1280"/>
            </a:pPr>
            <a:r>
              <a:rPr lang="en-US" dirty="0" err="1"/>
              <a:t>Städning</a:t>
            </a:r>
            <a:r>
              <a:rPr lang="en-US" dirty="0"/>
              <a:t> v33 2 </a:t>
            </a:r>
            <a:r>
              <a:rPr lang="en-US" dirty="0" err="1"/>
              <a:t>tillfällen</a:t>
            </a:r>
            <a:r>
              <a:rPr lang="en-US" dirty="0"/>
              <a:t> – </a:t>
            </a:r>
            <a:r>
              <a:rPr lang="en-US" dirty="0" err="1"/>
              <a:t>Städning</a:t>
            </a:r>
            <a:r>
              <a:rPr lang="en-US" dirty="0"/>
              <a:t> av </a:t>
            </a:r>
            <a:r>
              <a:rPr lang="en-US" dirty="0" err="1"/>
              <a:t>omklädningsrum</a:t>
            </a:r>
            <a:r>
              <a:rPr lang="en-US" dirty="0"/>
              <a:t>, </a:t>
            </a:r>
            <a:r>
              <a:rPr lang="en-US" dirty="0" err="1"/>
              <a:t>toaletter</a:t>
            </a:r>
            <a:r>
              <a:rPr lang="en-US" dirty="0"/>
              <a:t>, cafeteria </a:t>
            </a:r>
            <a:endParaRPr dirty="0"/>
          </a:p>
          <a:p>
            <a:pPr marL="742950" marR="0" lvl="1" indent="-21463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endParaRPr sz="1400" b="0" i="0" u="none" strike="noStrike" cap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7178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None/>
            </a:pPr>
            <a:endParaRPr lang="en-US" sz="1400" dirty="0"/>
          </a:p>
        </p:txBody>
      </p:sp>
      <p:sp>
        <p:nvSpPr>
          <p:cNvPr id="253" name="Google Shape;253;p9" descr="https://az729104.vo.msecnd.net/8385837.jpg;w=634;h=350;format=jpeg;mode=crop;scale=both;anchor=topcenter;v=1"/>
          <p:cNvSpPr txBox="1"/>
          <p:nvPr/>
        </p:nvSpPr>
        <p:spPr>
          <a:xfrm>
            <a:off x="63500" y="-136525"/>
            <a:ext cx="6038850" cy="333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>
            <a:spLocks noGrp="1"/>
          </p:cNvSpPr>
          <p:nvPr>
            <p:ph type="title"/>
          </p:nvPr>
        </p:nvSpPr>
        <p:spPr>
          <a:xfrm>
            <a:off x="677862" y="609600"/>
            <a:ext cx="8596312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 sz="3600" b="0" i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Din roll som förälder….</a:t>
            </a:r>
            <a:endParaRPr/>
          </a:p>
        </p:txBody>
      </p:sp>
      <p:sp>
        <p:nvSpPr>
          <p:cNvPr id="273" name="Google Shape;273;p12"/>
          <p:cNvSpPr txBox="1">
            <a:spLocks noGrp="1"/>
          </p:cNvSpPr>
          <p:nvPr>
            <p:ph type="body" idx="1"/>
          </p:nvPr>
        </p:nvSpPr>
        <p:spPr>
          <a:xfrm>
            <a:off x="487362" y="1530350"/>
            <a:ext cx="11504612" cy="3049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</a:pP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Se till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att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ditt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barn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kommer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i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tid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till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samlingar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för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träning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och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match</a:t>
            </a:r>
            <a:endParaRPr dirty="0"/>
          </a:p>
          <a:p>
            <a:pPr marL="342900" marR="0" lvl="0" indent="-3429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</a:pP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Se till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att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ditt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barn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har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med sig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rätt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utrustning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t.ex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: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Kläder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efter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väder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, Skor,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Vattenflaska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och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Benskydd</a:t>
            </a:r>
            <a:endParaRPr dirty="0"/>
          </a:p>
          <a:p>
            <a:pPr marL="342900" marR="0" lvl="0" indent="-3429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</a:pP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Inget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gnäll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på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domare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spelare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eller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motståndare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vid match</a:t>
            </a:r>
            <a:endParaRPr dirty="0"/>
          </a:p>
          <a:p>
            <a:pPr marL="342900" marR="0" lvl="0" indent="-3429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</a:pP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Vi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hejar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och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stöttar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vårt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lag,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både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i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medgång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och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motgång</a:t>
            </a:r>
            <a:endParaRPr lang="en-US" sz="1600" b="0" i="0" u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</a:pPr>
            <a:r>
              <a:rPr lang="en-US" sz="1600" dirty="0" err="1"/>
              <a:t>Coachandet</a:t>
            </a:r>
            <a:r>
              <a:rPr lang="en-US" sz="1600" dirty="0"/>
              <a:t> </a:t>
            </a:r>
            <a:r>
              <a:rPr lang="en-US" sz="1600" dirty="0" err="1"/>
              <a:t>lämnar</a:t>
            </a:r>
            <a:r>
              <a:rPr lang="en-US" sz="1600" dirty="0"/>
              <a:t> vi till </a:t>
            </a:r>
            <a:r>
              <a:rPr lang="en-US" sz="1600" dirty="0" err="1"/>
              <a:t>tränarna</a:t>
            </a:r>
            <a:endParaRPr dirty="0"/>
          </a:p>
          <a:p>
            <a:pPr marL="342900" marR="0" lvl="0" indent="-3429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</a:pP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Ställer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upp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på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de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uppgifter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som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finns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inom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laget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–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Tillsammans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skapar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vi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möjligheter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för </a:t>
            </a:r>
            <a:r>
              <a:rPr lang="en-US" sz="1600" b="0" i="0" u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våra</a:t>
            </a:r>
            <a:r>
              <a:rPr lang="en-US" sz="1600" b="0" i="0" u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barn</a:t>
            </a:r>
            <a:endParaRPr dirty="0"/>
          </a:p>
        </p:txBody>
      </p:sp>
      <p:sp>
        <p:nvSpPr>
          <p:cNvPr id="274" name="Google Shape;274;p12" descr="https://az729104.vo.msecnd.net/8385837.jpg;w=634;h=350;format=jpeg;mode=crop;scale=both;anchor=topcenter;v=1"/>
          <p:cNvSpPr txBox="1"/>
          <p:nvPr/>
        </p:nvSpPr>
        <p:spPr>
          <a:xfrm>
            <a:off x="63500" y="-136525"/>
            <a:ext cx="6038850" cy="333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0"/>
          <p:cNvSpPr txBox="1">
            <a:spLocks noGrp="1"/>
          </p:cNvSpPr>
          <p:nvPr>
            <p:ph type="title"/>
          </p:nvPr>
        </p:nvSpPr>
        <p:spPr>
          <a:xfrm>
            <a:off x="677862" y="609600"/>
            <a:ext cx="8596312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chemeClr val="accent1"/>
              </a:buClr>
              <a:buSzPts val="3600"/>
            </a:pPr>
            <a:r>
              <a:rPr lang="en-US"/>
              <a:t>Lagets Roller</a:t>
            </a:r>
          </a:p>
        </p:txBody>
      </p:sp>
      <p:sp>
        <p:nvSpPr>
          <p:cNvPr id="259" name="Google Shape;259;p10"/>
          <p:cNvSpPr txBox="1">
            <a:spLocks noGrp="1"/>
          </p:cNvSpPr>
          <p:nvPr>
            <p:ph type="body" idx="1"/>
          </p:nvPr>
        </p:nvSpPr>
        <p:spPr>
          <a:xfrm>
            <a:off x="677862" y="1270000"/>
            <a:ext cx="10345737" cy="47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sz="1200" dirty="0"/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►"/>
            </a:pPr>
            <a:r>
              <a:rPr lang="sv-SE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Tränare/stöd vid träningar/</a:t>
            </a:r>
            <a:r>
              <a:rPr lang="sv-SE" sz="1200" dirty="0"/>
              <a:t>matcher</a:t>
            </a:r>
          </a:p>
          <a:p>
            <a:pPr marL="11430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</a:pPr>
            <a:r>
              <a:rPr lang="sv-SE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Hjälpa till vid träningar/matcher</a:t>
            </a:r>
            <a:endParaRPr lang="sv-SE" sz="1200" b="0" i="0" u="none" strike="noStrike" cap="none" dirty="0">
              <a:solidFill>
                <a:srgbClr val="FFFFFF"/>
              </a:solidFill>
              <a:latin typeface="Trebuchet MS"/>
              <a:ea typeface="Trebuchet MS"/>
              <a:cs typeface="Trebuchet MS"/>
            </a:endParaRPr>
          </a:p>
          <a:p>
            <a:pPr marL="742950" lvl="1" indent="-285750">
              <a:buSzPts val="1120"/>
              <a:buFont typeface="Noto Sans Symbols,Sans-Serif"/>
            </a:pPr>
            <a:r>
              <a:rPr lang="sv-SE" sz="1200" dirty="0"/>
              <a:t>Matchansvariga</a:t>
            </a:r>
            <a:endParaRPr lang="sv-SE" sz="1200" dirty="0">
              <a:solidFill>
                <a:srgbClr val="000000"/>
              </a:solidFill>
            </a:endParaRPr>
          </a:p>
          <a:p>
            <a:pPr marL="1143000" lvl="2" indent="-228600">
              <a:buSzPts val="1120"/>
              <a:buFont typeface="Noto Sans Symbols,Sans-Serif"/>
            </a:pPr>
            <a:r>
              <a:rPr lang="sv-SE" sz="1200" dirty="0"/>
              <a:t>Fördela matchvärdar samt linjedomare samt fikaförsäljning.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						</a:t>
            </a:r>
            <a:endParaRPr sz="1200" dirty="0"/>
          </a:p>
          <a:p>
            <a:pPr marL="11430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</a:pP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Ansvarar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för </a:t>
            </a: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matchvärd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samt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linjemän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för </a:t>
            </a: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våra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hemmamatcher</a:t>
            </a:r>
            <a:r>
              <a:rPr lang="en-US" sz="1200" dirty="0"/>
              <a:t>.</a:t>
            </a:r>
          </a:p>
          <a:p>
            <a:pPr marL="742950" lvl="1" indent="-285750">
              <a:buSzPts val="1120"/>
            </a:pPr>
            <a:r>
              <a:rPr lang="sv-SE" sz="1200" dirty="0"/>
              <a:t>Fikaansvarig</a:t>
            </a:r>
          </a:p>
          <a:p>
            <a:pPr marL="1143000" lvl="2" indent="-228600">
              <a:buSzPts val="1120"/>
            </a:pPr>
            <a:r>
              <a:rPr lang="sv-SE" sz="1200" dirty="0"/>
              <a:t>Bestämma vad som ska finnas till försäljning, ordna </a:t>
            </a:r>
            <a:r>
              <a:rPr lang="sv-SE" sz="1200" dirty="0" err="1"/>
              <a:t>prislista,qr</a:t>
            </a:r>
            <a:r>
              <a:rPr lang="sv-SE" sz="1200" dirty="0"/>
              <a:t>-kod samt fylla på fikalåda.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						</a:t>
            </a:r>
            <a:endParaRPr lang="sv-SE" sz="1200" dirty="0"/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►"/>
            </a:pP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Ekonomiansvarig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	</a:t>
            </a:r>
            <a:endParaRPr sz="1200" dirty="0"/>
          </a:p>
          <a:p>
            <a:pPr marL="11430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</a:pP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Sammanhållande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för </a:t>
            </a: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lagets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ekonomi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under </a:t>
            </a: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säsongen</a:t>
            </a:r>
            <a:r>
              <a:rPr lang="en-US" sz="1200" dirty="0"/>
              <a:t>.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					</a:t>
            </a:r>
            <a:endParaRPr sz="1200" dirty="0"/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►"/>
            </a:pP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Aktivitetsansvariga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	</a:t>
            </a:r>
            <a:endParaRPr sz="1200" dirty="0"/>
          </a:p>
          <a:p>
            <a:pPr marL="11430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</a:pP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Ansvara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för </a:t>
            </a: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att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hitta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på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något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med </a:t>
            </a: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laget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utanför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fotbollsplanen</a:t>
            </a:r>
            <a:r>
              <a:rPr lang="en-US" sz="1200" dirty="0"/>
              <a:t>.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►"/>
            </a:pP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Försäljningsansvarig</a:t>
            </a:r>
            <a:endParaRPr sz="1200" dirty="0"/>
          </a:p>
          <a:p>
            <a:pPr marL="11430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</a:pP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Ansvara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för </a:t>
            </a: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försäljning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kopplat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mot </a:t>
            </a: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beting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och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200" b="0" i="0" u="none" strike="noStrike" cap="none" dirty="0" err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lagkassa</a:t>
            </a:r>
            <a:r>
              <a:rPr lang="en-US" sz="1200" dirty="0"/>
              <a:t>.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	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					</a:t>
            </a:r>
            <a:endParaRPr dirty="0"/>
          </a:p>
          <a:p>
            <a:pPr marL="457200" marR="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			</a:t>
            </a:r>
            <a:endParaRPr lang="sv-SE" dirty="0"/>
          </a:p>
          <a:p>
            <a:pPr marL="742950" marR="0" lvl="1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						</a:t>
            </a:r>
            <a:endParaRPr dirty="0"/>
          </a:p>
          <a:p>
            <a:pPr marL="342900" marR="0" lvl="0" indent="-2717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</a:pPr>
            <a:endParaRPr sz="1400" b="0" i="0" u="none" strike="noStrike" cap="none" dirty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60" name="Google Shape;260;p10" descr="https://az729104.vo.msecnd.net/8385837.jpg;w=634;h=350;format=jpeg;mode=crop;scale=both;anchor=topcenter;v=1"/>
          <p:cNvSpPr txBox="1"/>
          <p:nvPr/>
        </p:nvSpPr>
        <p:spPr>
          <a:xfrm>
            <a:off x="63500" y="-136525"/>
            <a:ext cx="6038850" cy="333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Fasett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sett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2024</TotalTime>
  <Words>764</Words>
  <Application>Microsoft Office PowerPoint</Application>
  <PresentationFormat>Bredbild</PresentationFormat>
  <Paragraphs>172</Paragraphs>
  <Slides>13</Slides>
  <Notes>13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13</vt:i4>
      </vt:variant>
    </vt:vector>
  </HeadingPairs>
  <TitlesOfParts>
    <vt:vector size="19" baseType="lpstr">
      <vt:lpstr>Arial</vt:lpstr>
      <vt:lpstr>Noto Sans Symbols</vt:lpstr>
      <vt:lpstr>Noto Sans Symbols,Sans-Serif</vt:lpstr>
      <vt:lpstr>Trebuchet MS</vt:lpstr>
      <vt:lpstr>1_Fasett</vt:lpstr>
      <vt:lpstr>Fasett</vt:lpstr>
      <vt:lpstr>Föräldramöte HIOFK P-17 2025-05-07</vt:lpstr>
      <vt:lpstr>Agenda</vt:lpstr>
      <vt:lpstr>Inledning</vt:lpstr>
      <vt:lpstr>Träning</vt:lpstr>
      <vt:lpstr>Matchspel - Moälvensserien</vt:lpstr>
      <vt:lpstr>Ekonomi</vt:lpstr>
      <vt:lpstr>Arbetsuppgifter Hägglunds IoFK</vt:lpstr>
      <vt:lpstr>Din roll som förälder….</vt:lpstr>
      <vt:lpstr>Lagets Roller</vt:lpstr>
      <vt:lpstr>Rollfördelning</vt:lpstr>
      <vt:lpstr>Övrigt</vt:lpstr>
      <vt:lpstr>Frågor</vt:lpstr>
      <vt:lpstr>Vi ser fram emot en spännande säsong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Nordin Mattias (SE)</dc:creator>
  <cp:lastModifiedBy>Karin Wästerlund</cp:lastModifiedBy>
  <cp:revision>2</cp:revision>
  <dcterms:created xsi:type="dcterms:W3CDTF">2020-03-31T07:08:14Z</dcterms:created>
  <dcterms:modified xsi:type="dcterms:W3CDTF">2025-05-08T07:52:43Z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DOCS AutoSave">
    <vt:lpwstr/>
  </property>
</Properties>
</file>