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392" r:id="rId5"/>
  </p:sldIdLst>
  <p:sldSz cx="12192000" cy="6858000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D9FE1-3B8A-470B-9B91-E1EDC2213DED}" v="1" dt="2024-09-02T12:26:22.4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725" autoAdjust="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Anulf" userId="a66885d8-df4a-4741-beec-5ad244a44851" providerId="ADAL" clId="{50DD9FE1-3B8A-470B-9B91-E1EDC2213DED}"/>
    <pc:docChg chg="custSel modSld">
      <pc:chgData name="Henrik Anulf" userId="a66885d8-df4a-4741-beec-5ad244a44851" providerId="ADAL" clId="{50DD9FE1-3B8A-470B-9B91-E1EDC2213DED}" dt="2024-09-02T12:26:04.509" v="202" actId="790"/>
      <pc:docMkLst>
        <pc:docMk/>
      </pc:docMkLst>
      <pc:sldChg chg="modSp mod">
        <pc:chgData name="Henrik Anulf" userId="a66885d8-df4a-4741-beec-5ad244a44851" providerId="ADAL" clId="{50DD9FE1-3B8A-470B-9B91-E1EDC2213DED}" dt="2024-09-02T12:26:04.509" v="202" actId="790"/>
        <pc:sldMkLst>
          <pc:docMk/>
          <pc:sldMk cId="439745450" sldId="392"/>
        </pc:sldMkLst>
        <pc:spChg chg="mod">
          <ac:chgData name="Henrik Anulf" userId="a66885d8-df4a-4741-beec-5ad244a44851" providerId="ADAL" clId="{50DD9FE1-3B8A-470B-9B91-E1EDC2213DED}" dt="2024-09-02T12:25:44.429" v="201" actId="790"/>
          <ac:spMkLst>
            <pc:docMk/>
            <pc:sldMk cId="439745450" sldId="392"/>
            <ac:spMk id="2" creationId="{286E938C-9D94-4B05-979A-D39FFC457291}"/>
          </ac:spMkLst>
        </pc:spChg>
        <pc:spChg chg="mod">
          <ac:chgData name="Henrik Anulf" userId="a66885d8-df4a-4741-beec-5ad244a44851" providerId="ADAL" clId="{50DD9FE1-3B8A-470B-9B91-E1EDC2213DED}" dt="2024-09-02T12:26:04.509" v="202" actId="790"/>
          <ac:spMkLst>
            <pc:docMk/>
            <pc:sldMk cId="439745450" sldId="392"/>
            <ac:spMk id="3" creationId="{D9A11267-FC52-4990-8D98-010AFABA554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BC16AED-4EE9-4ECF-8E2C-BFFEFB1FFD55}" type="datetime1">
              <a:rPr lang="sv-SE" smtClean="0"/>
              <a:t>2024-09-02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23CDBB5-5B4A-4483-935D-A73935186B4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93CA0EF-2EE5-456F-BA44-D7B3A938684F}" type="datetime1">
              <a:rPr lang="sv-SE" smtClean="0"/>
              <a:t>2024-09-02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SE"/>
              <a:t>Redigera format för bakgrundstext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7CCE34D-CFF1-4FFE-815B-D050E7ED2DFD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sv-SE" smtClean="0"/>
              <a:t>1</a:t>
            </a:fld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675596D-7E15-47AF-9657-8329CE49C1A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BB50D22C-7185-43A9-B871-791680B7668D}" type="datetime1">
              <a:rPr lang="sv-SE" smtClean="0"/>
              <a:t>2024-09-02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sv-SE" sz="4800"/>
              <a:t>3DFloat</a:t>
            </a:r>
          </a:p>
        </p:txBody>
      </p:sp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grpSp>
        <p:nvGrpSpPr>
          <p:cNvPr id="9" name="Grupp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rihandsfigur: Figur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11" name="Ellips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Innehåll 3 k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p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rihandsfigur: Figur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36" name="Frihandsfigur: Figur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7" name="Ellips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38" name="Ellips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  <p:sp>
        <p:nvSpPr>
          <p:cNvPr id="19" name="Frihandsfigur: Figur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15" name="Rubrik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sv-SE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sv-SE"/>
              <a:t>Klicka här för att ändra mall för rubrikformat</a:t>
            </a:r>
          </a:p>
        </p:txBody>
      </p:sp>
      <p:sp>
        <p:nvSpPr>
          <p:cNvPr id="16" name="Platshållare för text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17" name="Platshållare för innehåll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 rtlCol="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</a:p>
        </p:txBody>
      </p:sp>
      <p:sp>
        <p:nvSpPr>
          <p:cNvPr id="22" name="Platshållare för text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sv-SE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sv-SE"/>
              <a:t>Klicka här för att ändra format på bakgrundstexten</a:t>
            </a:r>
          </a:p>
        </p:txBody>
      </p:sp>
      <p:sp>
        <p:nvSpPr>
          <p:cNvPr id="23" name="Platshållare för innehåll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</a:p>
        </p:txBody>
      </p:sp>
      <p:sp>
        <p:nvSpPr>
          <p:cNvPr id="18" name="Platshållare för text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sv-SE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sv-SE"/>
              <a:t>Klicka för att redigera</a:t>
            </a:r>
          </a:p>
        </p:txBody>
      </p:sp>
      <p:sp>
        <p:nvSpPr>
          <p:cNvPr id="21" name="Platshållare för innehåll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ammanfat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sv-SE"/>
              <a:t>Klicka här för att ändra mall för rubrikformat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Av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1" name="Underrubrik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sv-SE">
                <a:solidFill>
                  <a:schemeClr val="tx1">
                    <a:alpha val="60000"/>
                  </a:schemeClr>
                </a:solidFill>
              </a:rPr>
              <a:t>Klicka här för att ändra mall för underrubrikformat</a:t>
            </a:r>
            <a:endParaRPr lang="sv-SE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Platshållare för bild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grpSp>
        <p:nvGrpSpPr>
          <p:cNvPr id="43" name="Grupp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rihandsfigur: Figur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5" name="Ellips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46" name="Frihandsfigur: Figur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sv-S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upp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rihandsfigur: Figur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21" name="Ellips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Ellips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9" name="Frihandsfigur: Figur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grpSp>
        <p:nvGrpSpPr>
          <p:cNvPr id="34" name="Grup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ihandsfigur: Figur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36" name="Frihandsfigur: Figur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7" name="Ellips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38" name="Ellips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llips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grpSp>
        <p:nvGrpSpPr>
          <p:cNvPr id="13" name="Grup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ihandsfigur: Figur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21" name="Ellips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ihandsfigur: Figur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12" name="Ellips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agord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rtlCol="0" anchor="b" anchorCtr="0">
            <a:noAutofit/>
          </a:bodyPr>
          <a:lstStyle>
            <a:lvl1pPr>
              <a:defRPr/>
            </a:lvl1pPr>
          </a:lstStyle>
          <a:p>
            <a:pPr rtl="0"/>
            <a:r>
              <a:rPr lang="sv-SE"/>
              <a:t>Klicka här för att lägga till en rubrik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rtlCol="0" anchor="t" anchorCtr="0">
            <a:noAutofit/>
          </a:bodyPr>
          <a:lstStyle>
            <a:lvl1pPr>
              <a:buNone/>
              <a:defRPr/>
            </a:lvl1pPr>
          </a:lstStyle>
          <a:p>
            <a:pPr rtl="0">
              <a:lnSpc>
                <a:spcPct val="120000"/>
              </a:lnSpc>
            </a:pPr>
            <a:r>
              <a:rPr lang="sv-SE" sz="1600"/>
              <a:t>Klicka här för att lägga till text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25" name="Platshållare för bild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grpSp>
        <p:nvGrpSpPr>
          <p:cNvPr id="10" name="Grupp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rihandsfigur: Figur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12" name="Ellips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led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18" name="Platshållare för bild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19" name="Platshållare för bild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20" name="Platshållare för bild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innehåll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vsnittsbrytn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3" name="Rektangulär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14" name="Rektangulär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 dirty="0"/>
          </a:p>
        </p:txBody>
      </p:sp>
      <p:sp>
        <p:nvSpPr>
          <p:cNvPr id="15" name="Rubrik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>
            <a:lvl1pPr>
              <a:defRPr sz="6400"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6" name="Underrubrik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sv-SE">
                <a:solidFill>
                  <a:schemeClr val="tx1">
                    <a:alpha val="60000"/>
                  </a:schemeClr>
                </a:solidFill>
              </a:rPr>
              <a:t>Klicka här för att ändra mall för underrubrikformat</a:t>
            </a:r>
            <a:endParaRPr lang="sv-SE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vsnittsbrytn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rtlCol="0"/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16" name="Underrubrik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 rtlCol="0"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pPr rtl="0"/>
            <a:r>
              <a:rPr lang="sv-SE">
                <a:solidFill>
                  <a:schemeClr val="tx1">
                    <a:alpha val="60000"/>
                  </a:schemeClr>
                </a:solidFill>
              </a:rPr>
              <a:t>Klicka här för att ändra mall för underrubrikformat</a:t>
            </a:r>
            <a:endParaRPr lang="sv-SE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5" name="Rubrik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rtlCol="0"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Diagramtabell tidsli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ihandsfigur: Figur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4" name="Ellips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15" name="Ellips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16" name="Frihandsfigur: Figur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sv-SE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sv-SE" dirty="0"/>
            </a:lvl1pPr>
          </a:lstStyle>
          <a:p>
            <a:pPr lvl="0" rtl="0">
              <a:lnSpc>
                <a:spcPct val="100000"/>
              </a:lnSpc>
            </a:pPr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 rtlCol="0">
            <a:noAutofit/>
          </a:bodyPr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rtlCol="0" anchor="b" anchorCtr="0">
            <a:noAutofit/>
          </a:bodyPr>
          <a:lstStyle>
            <a:lvl1pPr>
              <a:defRPr sz="4000"/>
            </a:lvl1pPr>
          </a:lstStyle>
          <a:p>
            <a:pPr rtl="0"/>
            <a:r>
              <a:rPr lang="sv-SE"/>
              <a:t>Klicka här för att ändra mall för rubrikformat</a:t>
            </a:r>
            <a:endParaRPr lang="sv-SE" dirty="0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rihandsfigur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10" name="Frihandsfigur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11" name="Frihandsfigur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  <p:sp>
        <p:nvSpPr>
          <p:cNvPr id="12" name="Ellips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17" name="Platshållare för innehåll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ulär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34" name="Ellips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40" name="Rubrik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 rtlCol="0">
            <a:noAutofit/>
          </a:bodyPr>
          <a:lstStyle/>
          <a:p>
            <a:pPr rtl="0"/>
            <a:r>
              <a:rPr lang="sv-SE"/>
              <a:t>Team</a:t>
            </a:r>
          </a:p>
        </p:txBody>
      </p:sp>
      <p:grpSp>
        <p:nvGrpSpPr>
          <p:cNvPr id="51" name="Grupp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rihandsfigur: Figur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53" name="Frihandsfigur: Figur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54" name="Ellips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  <p:sp>
          <p:nvSpPr>
            <p:cNvPr id="55" name="Ellips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sv-SE" dirty="0"/>
            </a:p>
          </p:txBody>
        </p:sp>
      </p:grpSp>
      <p:sp>
        <p:nvSpPr>
          <p:cNvPr id="56" name="Platshållare för bild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57" name="Platshållare för bild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58" name="Platshållare för bild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59" name="Platshållare för bild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sv-SE" dirty="0"/>
              <a:t>Klicka på ikonen för att lägga till en bild</a:t>
            </a:r>
          </a:p>
        </p:txBody>
      </p:sp>
      <p:sp>
        <p:nvSpPr>
          <p:cNvPr id="63" name="Platshållare för text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sv-SE"/>
              <a:t>Namn</a:t>
            </a:r>
          </a:p>
        </p:txBody>
      </p:sp>
      <p:sp>
        <p:nvSpPr>
          <p:cNvPr id="61" name="Platshållare för text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sv-SE"/>
              <a:t>Rubrik</a:t>
            </a:r>
          </a:p>
        </p:txBody>
      </p:sp>
      <p:sp>
        <p:nvSpPr>
          <p:cNvPr id="65" name="Platshållare för text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sv-SE"/>
              <a:t>Namn</a:t>
            </a:r>
          </a:p>
        </p:txBody>
      </p:sp>
      <p:sp>
        <p:nvSpPr>
          <p:cNvPr id="64" name="Platshållare för text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sv-SE"/>
              <a:t>Rubrik</a:t>
            </a:r>
          </a:p>
        </p:txBody>
      </p:sp>
      <p:sp>
        <p:nvSpPr>
          <p:cNvPr id="67" name="Platshållare för text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sv-SE"/>
              <a:t>Namn</a:t>
            </a:r>
          </a:p>
        </p:txBody>
      </p:sp>
      <p:sp>
        <p:nvSpPr>
          <p:cNvPr id="66" name="Platshållare för text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sv-SE"/>
              <a:t>Rubrik</a:t>
            </a:r>
          </a:p>
        </p:txBody>
      </p:sp>
      <p:sp>
        <p:nvSpPr>
          <p:cNvPr id="69" name="Platshållare för text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sv-SE"/>
              <a:t>Namn</a:t>
            </a:r>
          </a:p>
        </p:txBody>
      </p:sp>
      <p:sp>
        <p:nvSpPr>
          <p:cNvPr id="68" name="Platshållare för text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sv-SE"/>
              <a:t>Titel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Innehåll 2 kolumner (jämförelse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11" name="Rektangulär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sv-SE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sv-SE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 rtl="0">
              <a:lnSpc>
                <a:spcPct val="100000"/>
              </a:lnSpc>
            </a:pPr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rtl="0"/>
            <a:r>
              <a:rPr lang="sv-SE"/>
              <a:t>Redigera format för bakgrundstext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sv-SE" dirty="0"/>
              <a:t>Tisdagen den 2 februari 20XX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sv-SE" dirty="0"/>
              <a:t>Exempel på sidfotstext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sv-SE" smtClean="0"/>
              <a:pPr rtl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302" y="14427"/>
            <a:ext cx="6392205" cy="1279682"/>
          </a:xfrm>
        </p:spPr>
        <p:txBody>
          <a:bodyPr wrap="square" rtlCol="0" anchor="b" anchorCtr="0">
            <a:normAutofit/>
          </a:bodyPr>
          <a:lstStyle/>
          <a:p>
            <a:pPr rtl="0"/>
            <a:r>
              <a:rPr lang="sv-SE" sz="3700" dirty="0"/>
              <a:t>Mörkergolf för Hagge</a:t>
            </a:r>
            <a:r>
              <a:rPr lang="en-SE" sz="3700" dirty="0"/>
              <a:t>s</a:t>
            </a:r>
            <a:r>
              <a:rPr lang="sv-SE" sz="3700" dirty="0"/>
              <a:t> Juniorer</a:t>
            </a:r>
            <a:br>
              <a:rPr lang="sv-SE" sz="3700" dirty="0"/>
            </a:br>
            <a:r>
              <a:rPr lang="sv-SE" sz="2400" dirty="0"/>
              <a:t>Fredagen</a:t>
            </a:r>
            <a:r>
              <a:rPr lang="en-SE" sz="2400" dirty="0"/>
              <a:t> 4</a:t>
            </a:r>
            <a:r>
              <a:rPr lang="sv-SE" sz="2400" dirty="0"/>
              <a:t>:e oktober</a:t>
            </a:r>
            <a:r>
              <a:rPr lang="en-SE" sz="2400" dirty="0"/>
              <a:t> 2024</a:t>
            </a:r>
            <a:endParaRPr lang="sv-SE" sz="37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63" y="2133623"/>
            <a:ext cx="4597522" cy="4249591"/>
          </a:xfrm>
        </p:spPr>
        <p:txBody>
          <a:bodyPr wrap="square" rtlCol="0" anchor="t">
            <a:normAutofit fontScale="25000" lnSpcReduction="20000"/>
          </a:bodyPr>
          <a:lstStyle/>
          <a:p>
            <a:pPr indent="0" rtl="0"/>
            <a:r>
              <a:rPr lang="sv-SE" sz="7200" dirty="0"/>
              <a:t>Välkomna till årets  Mörkergolf på Hagge GK!</a:t>
            </a:r>
          </a:p>
          <a:p>
            <a:pPr indent="0" rtl="0"/>
            <a:r>
              <a:rPr lang="sv-SE" sz="7200" dirty="0"/>
              <a:t>Vi spelar en scramble, med lottade lag där alla slår ut och spelar på den boll som ligger bäst. </a:t>
            </a:r>
          </a:p>
          <a:p>
            <a:pPr indent="0" rtl="0"/>
            <a:r>
              <a:rPr lang="sv-SE" sz="7200" dirty="0"/>
              <a:t>200:- Inkl. Spel med mörkerboll och Tacobuffé</a:t>
            </a:r>
          </a:p>
          <a:p>
            <a:pPr indent="0" rtl="0"/>
            <a:r>
              <a:rPr lang="sv-SE" sz="7200" dirty="0"/>
              <a:t>18.00-18.30 Registrering och betalning</a:t>
            </a:r>
          </a:p>
          <a:p>
            <a:pPr indent="0" rtl="0"/>
            <a:r>
              <a:rPr lang="sv-SE" sz="7200" dirty="0"/>
              <a:t>18.30 Middag </a:t>
            </a:r>
          </a:p>
          <a:p>
            <a:pPr indent="0" rtl="0"/>
            <a:r>
              <a:rPr lang="sv-SE" sz="7200" dirty="0"/>
              <a:t>~19.15- Mörkergolfen kommer igång</a:t>
            </a:r>
          </a:p>
          <a:p>
            <a:pPr indent="0" rtl="0"/>
            <a:r>
              <a:rPr lang="sv-SE" sz="7200" dirty="0"/>
              <a:t>~22:30 Prisutdelning och avslut</a:t>
            </a:r>
          </a:p>
          <a:p>
            <a:pPr indent="0" rtl="0"/>
            <a:r>
              <a:rPr lang="sv-SE" sz="7200" dirty="0"/>
              <a:t>/Ledarna</a:t>
            </a:r>
          </a:p>
          <a:p>
            <a:pPr rtl="0"/>
            <a:endParaRPr lang="sv-SE" sz="7200" dirty="0"/>
          </a:p>
          <a:p>
            <a:pPr rtl="0"/>
            <a:endParaRPr lang="sv-SE" sz="1900" dirty="0"/>
          </a:p>
          <a:p>
            <a:pPr rtl="0"/>
            <a:endParaRPr lang="sv-SE" sz="1900" dirty="0"/>
          </a:p>
          <a:p>
            <a:pPr rtl="0"/>
            <a:r>
              <a:rPr lang="sv-SE" sz="1600" dirty="0"/>
              <a:t>h</a:t>
            </a:r>
          </a:p>
        </p:txBody>
      </p:sp>
      <p:pic>
        <p:nvPicPr>
          <p:cNvPr id="5" name="Bildobjekt 4" descr="En bild som visar utomhus, mörk, natt, natthimmel&#10;&#10;Automatiskt genererad beskrivning">
            <a:extLst>
              <a:ext uri="{FF2B5EF4-FFF2-40B4-BE49-F238E27FC236}">
                <a16:creationId xmlns:a16="http://schemas.microsoft.com/office/drawing/2014/main" id="{19FDE9EE-E33A-F5B2-1CED-EDBD1D85457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39" r="14659" b="-2"/>
          <a:stretch/>
        </p:blipFill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noFill/>
        </p:spPr>
      </p:pic>
      <p:pic>
        <p:nvPicPr>
          <p:cNvPr id="7" name="Platshållare för bild 6" descr="En bild som visar person&#10;&#10;Automatiskt genererad beskrivning">
            <a:extLst>
              <a:ext uri="{FF2B5EF4-FFF2-40B4-BE49-F238E27FC236}">
                <a16:creationId xmlns:a16="http://schemas.microsoft.com/office/drawing/2014/main" id="{81A19026-3B4A-B04F-EA5E-27D37C9D3F1D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/>
          <a:srcRect r="25001" b="1"/>
          <a:stretch/>
        </p:blipFill>
        <p:spPr>
          <a:xfrm rot="5400000">
            <a:off x="8918575" y="596392"/>
            <a:ext cx="2263776" cy="2263776"/>
          </a:xfrm>
          <a:noFill/>
        </p:spPr>
      </p:pic>
      <p:pic>
        <p:nvPicPr>
          <p:cNvPr id="14" name="Platshållare för bild 13" descr="Digital bakgrund med datapunkter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" r="5697" b="4"/>
          <a:stretch/>
        </p:blipFill>
        <p:spPr>
          <a:xfrm>
            <a:off x="9091612" y="3324733"/>
            <a:ext cx="2936876" cy="2936876"/>
          </a:xfrm>
          <a:noFill/>
        </p:spPr>
      </p:pic>
      <p:sp>
        <p:nvSpPr>
          <p:cNvPr id="25" name="Slide Number Placeholder 8">
            <a:extLst>
              <a:ext uri="{FF2B5EF4-FFF2-40B4-BE49-F238E27FC236}">
                <a16:creationId xmlns:a16="http://schemas.microsoft.com/office/drawing/2014/main" id="{098F5763-0BCF-2368-35C0-1D6BE4BC3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wrap="square" anchor="ctr">
            <a:normAutofit/>
          </a:bodyPr>
          <a:lstStyle/>
          <a:p>
            <a:pPr rtl="0">
              <a:spcAft>
                <a:spcPts val="600"/>
              </a:spcAft>
            </a:pPr>
            <a:fld id="{DBA1B0FB-D917-4C8C-928F-313BD683BF39}" type="slidenum">
              <a:rPr lang="sv-SE" smtClean="0"/>
              <a:pPr rtl="0">
                <a:spcAft>
                  <a:spcPts val="600"/>
                </a:spcAft>
              </a:pPr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39745450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5889.tgt.Office_50301376_TF33713516_Win32_OJ112196127" id="{A2FFD31B-4B2B-4384-939D-F8FA4B513D54}" vid="{6C2AF2AF-CD66-43DE-B51E-5ECC4D8DEB6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831e6d9-dc6c-4cd1-9ec6-1dc2b4133195}" enabled="0" method="" siteId="{7831e6d9-dc6c-4cd1-9ec6-1dc2b4133195}" removed="1"/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{3493D5E5-6D41-43C0-B72D-0AE5A9E1F06D}tf33713516_win32</Template>
  <TotalTime>343</TotalTime>
  <Words>72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MT</vt:lpstr>
      <vt:lpstr>Walbaum Display</vt:lpstr>
      <vt:lpstr>3DFloatVTI</vt:lpstr>
      <vt:lpstr>Mörkergolf för Hagges Juniorer Fredagen 4:e oktober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Mörker golf för Hagge Juniorer</dc:title>
  <dc:creator>Johan Holmgren Liljeros</dc:creator>
  <cp:lastModifiedBy>Henrik Anulf</cp:lastModifiedBy>
  <cp:revision>3</cp:revision>
  <dcterms:created xsi:type="dcterms:W3CDTF">2022-09-16T10:19:10Z</dcterms:created>
  <dcterms:modified xsi:type="dcterms:W3CDTF">2024-09-02T12:26:24Z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