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99" r:id="rId7"/>
    <p:sldId id="263" r:id="rId8"/>
    <p:sldId id="262" r:id="rId9"/>
    <p:sldId id="265" r:id="rId10"/>
    <p:sldId id="266" r:id="rId11"/>
    <p:sldId id="270" r:id="rId12"/>
    <p:sldId id="267" r:id="rId13"/>
    <p:sldId id="300" r:id="rId14"/>
    <p:sldId id="268" r:id="rId15"/>
    <p:sldId id="269" r:id="rId16"/>
    <p:sldId id="298" r:id="rId17"/>
    <p:sldId id="303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1" r:id="rId38"/>
    <p:sldId id="304" r:id="rId39"/>
    <p:sldId id="290" r:id="rId40"/>
    <p:sldId id="293" r:id="rId41"/>
    <p:sldId id="292" r:id="rId42"/>
    <p:sldId id="295" r:id="rId43"/>
    <p:sldId id="259" r:id="rId44"/>
    <p:sldId id="264" r:id="rId45"/>
    <p:sldId id="301" r:id="rId46"/>
    <p:sldId id="296" r:id="rId47"/>
    <p:sldId id="297" r:id="rId48"/>
    <p:sldId id="302" r:id="rId49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94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6804248" y="0"/>
            <a:ext cx="2339752" cy="1988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52337-314A-477D-86F9-FBC7B47BA2FF}" type="datetimeFigureOut">
              <a:rPr lang="sv-SE" smtClean="0"/>
              <a:pPr/>
              <a:t>2015-03-04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 smtClean="0"/>
              <a:t>Magnus Wallberg</a:t>
            </a:r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6D92-3B8A-4980-A2F8-CC65B932B83C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2050" name="Picture 2" descr="C:\personal\Hagby\Klubben\HagbyBAnner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4763" y="-27384"/>
            <a:ext cx="9155113" cy="161607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52337-314A-477D-86F9-FBC7B47BA2FF}" type="datetimeFigureOut">
              <a:rPr lang="sv-SE" smtClean="0"/>
              <a:pPr/>
              <a:t>2015-03-04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7AAF8-7A56-4305-8FAE-E5002204152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52337-314A-477D-86F9-FBC7B47BA2FF}" type="datetimeFigureOut">
              <a:rPr lang="sv-SE" smtClean="0"/>
              <a:pPr/>
              <a:t>2015-03-04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7AAF8-7A56-4305-8FAE-E5002204152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52337-314A-477D-86F9-FBC7B47BA2FF}" type="datetimeFigureOut">
              <a:rPr lang="sv-SE" smtClean="0"/>
              <a:pPr/>
              <a:t>2015-03-04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7AAF8-7A56-4305-8FAE-E5002204152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personal\Hagby\Loggor\HAGBY IK Klubbm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95736" y="2204864"/>
            <a:ext cx="4753102" cy="413819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 userDrawn="1"/>
        </p:nvSpPr>
        <p:spPr>
          <a:xfrm>
            <a:off x="1763688" y="1844824"/>
            <a:ext cx="5544616" cy="4752528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659213"/>
            <a:ext cx="7772400" cy="1362075"/>
          </a:xfrm>
        </p:spPr>
        <p:txBody>
          <a:bodyPr anchor="t">
            <a:noAutofit/>
          </a:bodyPr>
          <a:lstStyle>
            <a:lvl1pPr algn="l">
              <a:defRPr sz="4800" b="1" cap="all"/>
            </a:lvl1pPr>
          </a:lstStyle>
          <a:p>
            <a:r>
              <a:rPr lang="en-US" dirty="0" smtClean="0"/>
              <a:t>Click to edit Master title style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159026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52337-314A-477D-86F9-FBC7B47BA2FF}" type="datetimeFigureOut">
              <a:rPr lang="sv-SE" smtClean="0"/>
              <a:pPr/>
              <a:t>2015-03-04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7AAF8-7A56-4305-8FAE-E50022041525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Rectangle 8"/>
          <p:cNvSpPr/>
          <p:nvPr userDrawn="1"/>
        </p:nvSpPr>
        <p:spPr>
          <a:xfrm>
            <a:off x="5975648" y="0"/>
            <a:ext cx="3168352" cy="2304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1" name="Picture 2" descr="C:\personal\Hagby\Klubben\HagbyBAnner.png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4763" y="-27384"/>
            <a:ext cx="9155113" cy="161607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52337-314A-477D-86F9-FBC7B47BA2FF}" type="datetimeFigureOut">
              <a:rPr lang="sv-SE" smtClean="0"/>
              <a:pPr/>
              <a:t>2015-03-04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7AAF8-7A56-4305-8FAE-E5002204152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52337-314A-477D-86F9-FBC7B47BA2FF}" type="datetimeFigureOut">
              <a:rPr lang="sv-SE" smtClean="0"/>
              <a:pPr/>
              <a:t>2015-03-04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7AAF8-7A56-4305-8FAE-E5002204152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52337-314A-477D-86F9-FBC7B47BA2FF}" type="datetimeFigureOut">
              <a:rPr lang="sv-SE" smtClean="0"/>
              <a:pPr/>
              <a:t>2015-03-04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7AAF8-7A56-4305-8FAE-E5002204152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52337-314A-477D-86F9-FBC7B47BA2FF}" type="datetimeFigureOut">
              <a:rPr lang="sv-SE" smtClean="0"/>
              <a:pPr/>
              <a:t>2015-03-04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7AAF8-7A56-4305-8FAE-E5002204152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52337-314A-477D-86F9-FBC7B47BA2FF}" type="datetimeFigureOut">
              <a:rPr lang="sv-SE" smtClean="0"/>
              <a:pPr/>
              <a:t>2015-03-04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7AAF8-7A56-4305-8FAE-E5002204152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52337-314A-477D-86F9-FBC7B47BA2FF}" type="datetimeFigureOut">
              <a:rPr lang="sv-SE" smtClean="0"/>
              <a:pPr/>
              <a:t>2015-03-04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7AAF8-7A56-4305-8FAE-E5002204152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personal\Hagby\Loggor\HAGBY IK Klubbm.png"/>
          <p:cNvPicPr>
            <a:picLocks noChangeAspect="1" noChangeArrowheads="1"/>
          </p:cNvPicPr>
          <p:nvPr userDrawn="1"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7134213" y="116632"/>
            <a:ext cx="1902283" cy="1656184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 userDrawn="1"/>
        </p:nvSpPr>
        <p:spPr>
          <a:xfrm>
            <a:off x="6876256" y="72008"/>
            <a:ext cx="2232248" cy="198884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6000"/>
                </a:schemeClr>
              </a:gs>
              <a:gs pos="50000">
                <a:schemeClr val="bg1">
                  <a:alpha val="51000"/>
                </a:schemeClr>
              </a:gs>
              <a:gs pos="100000">
                <a:schemeClr val="bg1">
                  <a:alpha val="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sv-S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52337-314A-477D-86F9-FBC7B47BA2FF}" type="datetimeFigureOut">
              <a:rPr lang="sv-SE" smtClean="0"/>
              <a:pPr/>
              <a:t>2015-03-04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 dirty="0" smtClean="0"/>
              <a:t>Magnus Wallberg</a:t>
            </a:r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A7AAF8-7A56-4305-8FAE-E50022041525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8000" dirty="0" smtClean="0"/>
              <a:t>Laget.se</a:t>
            </a:r>
            <a:endParaRPr lang="sv-SE" sz="8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...en ”quick start”</a:t>
            </a:r>
          </a:p>
          <a:p>
            <a:r>
              <a:rPr lang="sv-SE" dirty="0" smtClean="0"/>
              <a:t>Magnus Wallberg</a:t>
            </a:r>
          </a:p>
          <a:p>
            <a:r>
              <a:rPr lang="sv-SE" dirty="0" smtClean="0"/>
              <a:t>2015-03-04</a:t>
            </a: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1560" y="55862"/>
            <a:ext cx="8100392" cy="680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>
          <a:xfrm>
            <a:off x="395536" y="692696"/>
            <a:ext cx="1512168" cy="404664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707904" y="2924944"/>
            <a:ext cx="4499992" cy="3439099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Oval 4"/>
          <p:cNvSpPr/>
          <p:nvPr/>
        </p:nvSpPr>
        <p:spPr>
          <a:xfrm>
            <a:off x="4283968" y="4509120"/>
            <a:ext cx="2520280" cy="404664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Nyheter och utskick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7504" y="332656"/>
            <a:ext cx="8851721" cy="6128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91680" y="1559343"/>
            <a:ext cx="7056784" cy="303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/>
          <p:nvPr/>
        </p:nvSpPr>
        <p:spPr>
          <a:xfrm>
            <a:off x="0" y="1340768"/>
            <a:ext cx="1512168" cy="404664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Oval 4"/>
          <p:cNvSpPr/>
          <p:nvPr/>
        </p:nvSpPr>
        <p:spPr>
          <a:xfrm>
            <a:off x="6804248" y="1484784"/>
            <a:ext cx="2160240" cy="432048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260647"/>
            <a:ext cx="8712968" cy="6047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>
          <a:xfrm>
            <a:off x="4644008" y="332656"/>
            <a:ext cx="2304256" cy="432048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Oval 3"/>
          <p:cNvSpPr/>
          <p:nvPr/>
        </p:nvSpPr>
        <p:spPr>
          <a:xfrm>
            <a:off x="0" y="1268760"/>
            <a:ext cx="1512168" cy="404664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707904" y="2924944"/>
            <a:ext cx="4499992" cy="3439099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Oval 9"/>
          <p:cNvSpPr/>
          <p:nvPr/>
        </p:nvSpPr>
        <p:spPr>
          <a:xfrm>
            <a:off x="3707904" y="3933056"/>
            <a:ext cx="2520280" cy="404664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8" y="260648"/>
            <a:ext cx="7704856" cy="3313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/>
          <p:nvPr/>
        </p:nvSpPr>
        <p:spPr>
          <a:xfrm>
            <a:off x="107504" y="1340768"/>
            <a:ext cx="1512168" cy="404664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45332" y="2636912"/>
            <a:ext cx="7313208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>
          <a:xfrm>
            <a:off x="3059832" y="2708920"/>
            <a:ext cx="1512168" cy="423664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763688" y="4077072"/>
            <a:ext cx="6516370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MagnusW.UMC\AppData\Local\Temp\SNAGHTML9a172b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9552" y="260649"/>
            <a:ext cx="6583997" cy="3888432"/>
          </a:xfrm>
          <a:prstGeom prst="rect">
            <a:avLst/>
          </a:prstGeom>
          <a:noFill/>
        </p:spPr>
      </p:pic>
      <p:pic>
        <p:nvPicPr>
          <p:cNvPr id="5124" name="Picture 4" descr="C:\Users\MagnusW.UMC\AppData\Local\Temp\SNAGHTML9aae2c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9552" y="4184994"/>
            <a:ext cx="6552728" cy="25563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771800" y="260648"/>
            <a:ext cx="3427479" cy="609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569768" y="2430016"/>
            <a:ext cx="2962672" cy="1143000"/>
          </a:xfrm>
        </p:spPr>
        <p:txBody>
          <a:bodyPr>
            <a:normAutofit fontScale="90000"/>
          </a:bodyPr>
          <a:lstStyle/>
          <a:p>
            <a:r>
              <a:rPr lang="sv-SE" sz="5400" dirty="0" smtClean="0"/>
              <a:t>Nyhet </a:t>
            </a:r>
            <a:r>
              <a:rPr lang="sv-SE" sz="5400" b="1" i="1" dirty="0" smtClean="0"/>
              <a:t>eller</a:t>
            </a:r>
            <a:r>
              <a:rPr lang="sv-SE" sz="5400" dirty="0" smtClean="0"/>
              <a:t> utskick?</a:t>
            </a:r>
            <a:endParaRPr lang="sv-SE" sz="5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260648"/>
            <a:ext cx="5049167" cy="637881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251520" y="2852936"/>
            <a:ext cx="4896544" cy="1584176"/>
          </a:xfrm>
          <a:prstGeom prst="rect">
            <a:avLst/>
          </a:prstGeom>
          <a:noFill/>
          <a:ln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ctangle 8"/>
          <p:cNvSpPr/>
          <p:nvPr/>
        </p:nvSpPr>
        <p:spPr>
          <a:xfrm>
            <a:off x="323528" y="1628800"/>
            <a:ext cx="4752528" cy="115212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ctangle 9"/>
          <p:cNvSpPr/>
          <p:nvPr/>
        </p:nvSpPr>
        <p:spPr>
          <a:xfrm>
            <a:off x="395536" y="4509120"/>
            <a:ext cx="4680520" cy="208823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Picture 4" descr="http://imagej.net/_images/2/24/Information-sign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95936" y="1556792"/>
            <a:ext cx="1224136" cy="1224136"/>
          </a:xfrm>
          <a:prstGeom prst="rect">
            <a:avLst/>
          </a:prstGeom>
          <a:noFill/>
        </p:spPr>
      </p:pic>
      <p:pic>
        <p:nvPicPr>
          <p:cNvPr id="4100" name="Picture 4" descr="http://imagej.net/_images/2/24/Information-sign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95936" y="5013176"/>
            <a:ext cx="1224136" cy="12241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Medlemmar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Det absolut viktigaste...</a:t>
            </a: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7504" y="188640"/>
            <a:ext cx="8974580" cy="6186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>
          <a:xfrm>
            <a:off x="35496" y="1728192"/>
            <a:ext cx="1512168" cy="404664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Innehåll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Lagwebben</a:t>
            </a:r>
          </a:p>
          <a:p>
            <a:pPr lvl="1"/>
            <a:r>
              <a:rPr lang="sv-SE" dirty="0" smtClean="0"/>
              <a:t>Medlemssidans struktur</a:t>
            </a:r>
          </a:p>
          <a:p>
            <a:pPr lvl="1"/>
            <a:r>
              <a:rPr lang="sv-SE" dirty="0" smtClean="0"/>
              <a:t>Admin</a:t>
            </a:r>
          </a:p>
          <a:p>
            <a:r>
              <a:rPr lang="sv-SE" dirty="0" smtClean="0"/>
              <a:t>Lagappen</a:t>
            </a:r>
          </a:p>
          <a:p>
            <a:pPr lvl="1"/>
            <a:r>
              <a:rPr lang="sv-SE" dirty="0" smtClean="0"/>
              <a:t>Mitt flöde</a:t>
            </a:r>
          </a:p>
          <a:p>
            <a:pPr lvl="1"/>
            <a:r>
              <a:rPr lang="sv-SE" dirty="0" smtClean="0"/>
              <a:t>Händelser</a:t>
            </a:r>
          </a:p>
          <a:p>
            <a:pPr lvl="1"/>
            <a:r>
              <a:rPr lang="sv-SE" dirty="0" smtClean="0"/>
              <a:t>Medlemssidan</a:t>
            </a:r>
          </a:p>
          <a:p>
            <a:pPr lvl="1"/>
            <a:r>
              <a:rPr lang="sv-SE" dirty="0" smtClean="0"/>
              <a:t>Admin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8168" y="1988840"/>
            <a:ext cx="8926077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9083" y="332656"/>
            <a:ext cx="8967413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331640" y="3717032"/>
            <a:ext cx="5688632" cy="2677656"/>
          </a:xfrm>
          <a:prstGeom prst="rect">
            <a:avLst/>
          </a:prstGeom>
          <a:solidFill>
            <a:srgbClr val="C00000">
              <a:alpha val="29000"/>
            </a:srgbClr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sv-SE" sz="2800" dirty="0" smtClean="0"/>
              <a:t>Ska du lägga till en spelare som saknar e-post? Ange då personnummer här - </a:t>
            </a:r>
            <a:r>
              <a:rPr lang="sv-SE" sz="2800" b="1" dirty="0" smtClean="0"/>
              <a:t>inte</a:t>
            </a:r>
            <a:r>
              <a:rPr lang="sv-SE" sz="2800" dirty="0" smtClean="0"/>
              <a:t> förälders e-post. Förälders e-post anges på förälderns eget konto som sedan kopplas till spelaren.</a:t>
            </a:r>
            <a:endParaRPr lang="sv-SE" sz="28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827584" y="2348880"/>
            <a:ext cx="504056" cy="1368152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7020272" y="2204864"/>
            <a:ext cx="792088" cy="1512168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2267744" y="332656"/>
            <a:ext cx="2664296" cy="720080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Box 7"/>
          <p:cNvSpPr txBox="1"/>
          <p:nvPr/>
        </p:nvSpPr>
        <p:spPr>
          <a:xfrm>
            <a:off x="1331640" y="620688"/>
            <a:ext cx="5688632" cy="2308324"/>
          </a:xfrm>
          <a:prstGeom prst="rect">
            <a:avLst/>
          </a:prstGeom>
          <a:solidFill>
            <a:srgbClr val="C00000">
              <a:alpha val="29000"/>
            </a:srgbClr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sv-SE" sz="4800" dirty="0" smtClean="0"/>
              <a:t>Om du glömmer allt annat... Se till att komma ihåg detta!!</a:t>
            </a:r>
            <a:endParaRPr lang="sv-SE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9" grpId="1" animBg="1"/>
      <p:bldP spid="8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980728"/>
            <a:ext cx="8441183" cy="4266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4653135"/>
            <a:ext cx="7992888" cy="32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475656" y="5301208"/>
            <a:ext cx="6229350" cy="120015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5496" y="836712"/>
            <a:ext cx="9016734" cy="5147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>
          <a:xfrm>
            <a:off x="6479704" y="836712"/>
            <a:ext cx="2664296" cy="720080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95438" y="1328738"/>
            <a:ext cx="5953125" cy="420052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Aktiviteter	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Händelser och kallelser</a:t>
            </a: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7504" y="232179"/>
            <a:ext cx="8964487" cy="629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>
          <a:xfrm>
            <a:off x="35496" y="2060848"/>
            <a:ext cx="1512168" cy="404664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91680" y="3840089"/>
            <a:ext cx="7200799" cy="363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08949" y="144016"/>
            <a:ext cx="7263451" cy="645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987824" y="4653136"/>
            <a:ext cx="151216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sv-SE" dirty="0" smtClean="0"/>
              <a:t>Kalla spelare</a:t>
            </a:r>
            <a:endParaRPr lang="sv-SE" dirty="0"/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1475656" y="5157192"/>
            <a:ext cx="1512168" cy="936104"/>
          </a:xfrm>
          <a:prstGeom prst="straightConnector1">
            <a:avLst/>
          </a:prstGeom>
          <a:ln w="44450">
            <a:solidFill>
              <a:srgbClr val="FF0000"/>
            </a:solidFill>
            <a:tailEnd type="stealth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923928" y="5229200"/>
            <a:ext cx="2304256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sv-SE" dirty="0" smtClean="0"/>
              <a:t>Närvaro (efter genomförd aktivitet)</a:t>
            </a:r>
            <a:endParaRPr lang="sv-SE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6300192" y="5229200"/>
            <a:ext cx="1224136" cy="360040"/>
          </a:xfrm>
          <a:prstGeom prst="straightConnector1">
            <a:avLst/>
          </a:prstGeom>
          <a:ln w="44450">
            <a:solidFill>
              <a:srgbClr val="FF0000"/>
            </a:solidFill>
            <a:tailEnd type="stealth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860032" y="3429000"/>
            <a:ext cx="151216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sv-SE" dirty="0" smtClean="0"/>
              <a:t>Påminnelse!</a:t>
            </a:r>
            <a:endParaRPr lang="sv-SE" dirty="0"/>
          </a:p>
        </p:txBody>
      </p:sp>
      <p:sp>
        <p:nvSpPr>
          <p:cNvPr id="16" name="TextBox 15"/>
          <p:cNvSpPr txBox="1"/>
          <p:nvPr/>
        </p:nvSpPr>
        <p:spPr>
          <a:xfrm>
            <a:off x="3131840" y="1772816"/>
            <a:ext cx="2592288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sv-SE" dirty="0" smtClean="0"/>
              <a:t>Information om aktiviteten, beskrivning, tid, plats osv...</a:t>
            </a:r>
            <a:endParaRPr lang="sv-SE" dirty="0"/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4427984" y="908720"/>
            <a:ext cx="0" cy="792088"/>
          </a:xfrm>
          <a:prstGeom prst="straightConnector1">
            <a:avLst/>
          </a:prstGeom>
          <a:ln w="44450">
            <a:solidFill>
              <a:srgbClr val="FF0000"/>
            </a:solidFill>
            <a:tailEnd type="stealth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95536" y="1772816"/>
            <a:ext cx="259228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sv-SE" dirty="0" smtClean="0"/>
              <a:t>Referat och resultat</a:t>
            </a:r>
            <a:endParaRPr lang="sv-SE" dirty="0"/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1907704" y="908720"/>
            <a:ext cx="864096" cy="792088"/>
          </a:xfrm>
          <a:prstGeom prst="straightConnector1">
            <a:avLst/>
          </a:prstGeom>
          <a:ln w="44450">
            <a:solidFill>
              <a:srgbClr val="FF0000"/>
            </a:solidFill>
            <a:tailEnd type="stealth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6084168" y="2492896"/>
            <a:ext cx="576064" cy="864096"/>
          </a:xfrm>
          <a:prstGeom prst="straightConnector1">
            <a:avLst/>
          </a:prstGeom>
          <a:ln w="44450">
            <a:solidFill>
              <a:srgbClr val="FF0000"/>
            </a:solidFill>
            <a:tailEnd type="stealth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12" grpId="0" animBg="1"/>
      <p:bldP spid="16" grpId="0" animBg="1"/>
      <p:bldP spid="2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907704" y="1628800"/>
            <a:ext cx="4777061" cy="2294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331640" y="4204245"/>
            <a:ext cx="6696744" cy="1754326"/>
          </a:xfrm>
          <a:prstGeom prst="rect">
            <a:avLst/>
          </a:prstGeom>
          <a:noFill/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sv-SE" sz="3600" b="1" dirty="0" smtClean="0">
                <a:solidFill>
                  <a:srgbClr val="C00000"/>
                </a:solidFill>
              </a:rPr>
              <a:t>Varning!! </a:t>
            </a:r>
          </a:p>
          <a:p>
            <a:r>
              <a:rPr lang="sv-SE" sz="3600" dirty="0" smtClean="0"/>
              <a:t>Kallelsen går iväg OMEDELBART när man klickar på brevet!</a:t>
            </a:r>
            <a:endParaRPr lang="sv-SE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3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  <p:bldP spid="4" grpId="2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6064" y="103105"/>
            <a:ext cx="7956376" cy="6754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>
          <a:xfrm>
            <a:off x="3275856" y="116632"/>
            <a:ext cx="1800200" cy="504056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63688" y="1772816"/>
            <a:ext cx="6794914" cy="4640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4838" y="1452563"/>
            <a:ext cx="7932737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>
          <a:xfrm>
            <a:off x="3923928" y="1484784"/>
            <a:ext cx="2232248" cy="576064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71600" y="116632"/>
            <a:ext cx="7200800" cy="6868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804248" y="1412776"/>
            <a:ext cx="1656184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sv-SE" dirty="0" smtClean="0"/>
              <a:t>Mina favorit sidor</a:t>
            </a:r>
            <a:endParaRPr lang="sv-SE" dirty="0"/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7092280" y="476672"/>
            <a:ext cx="288032" cy="864096"/>
          </a:xfrm>
          <a:prstGeom prst="straightConnector1">
            <a:avLst/>
          </a:prstGeom>
          <a:ln w="44450">
            <a:solidFill>
              <a:srgbClr val="FF0000"/>
            </a:solidFill>
            <a:tailEnd type="stealth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499992" y="1412776"/>
            <a:ext cx="187220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sv-SE" dirty="0" smtClean="0"/>
              <a:t>Mina händelser</a:t>
            </a:r>
            <a:endParaRPr lang="sv-SE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5868144" y="404664"/>
            <a:ext cx="936104" cy="936104"/>
          </a:xfrm>
          <a:prstGeom prst="straightConnector1">
            <a:avLst/>
          </a:prstGeom>
          <a:ln w="44450">
            <a:solidFill>
              <a:srgbClr val="FF0000"/>
            </a:solidFill>
            <a:tailEnd type="stealth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79512" y="1412776"/>
            <a:ext cx="223224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sv-SE" dirty="0" smtClean="0"/>
              <a:t>Klubbens sektioner</a:t>
            </a:r>
            <a:endParaRPr lang="sv-SE" dirty="0"/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1475656" y="836712"/>
            <a:ext cx="576064" cy="504056"/>
          </a:xfrm>
          <a:prstGeom prst="straightConnector1">
            <a:avLst/>
          </a:prstGeom>
          <a:ln w="44450">
            <a:solidFill>
              <a:srgbClr val="FF0000"/>
            </a:solidFill>
            <a:tailEnd type="stealth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79512" y="2564904"/>
            <a:ext cx="187220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sv-SE" dirty="0" smtClean="0"/>
              <a:t>Lagpresentation</a:t>
            </a:r>
            <a:endParaRPr lang="sv-SE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1331640" y="3068960"/>
            <a:ext cx="1296144" cy="1080120"/>
          </a:xfrm>
          <a:prstGeom prst="straightConnector1">
            <a:avLst/>
          </a:prstGeom>
          <a:ln w="44450">
            <a:solidFill>
              <a:srgbClr val="FF0000"/>
            </a:solidFill>
            <a:tailEnd type="stealth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07504" y="4797152"/>
            <a:ext cx="187220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sv-SE" dirty="0" smtClean="0"/>
              <a:t>Nyheter</a:t>
            </a:r>
            <a:endParaRPr lang="sv-SE" dirty="0"/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1259632" y="5301208"/>
            <a:ext cx="1296144" cy="1080120"/>
          </a:xfrm>
          <a:prstGeom prst="straightConnector1">
            <a:avLst/>
          </a:prstGeom>
          <a:ln w="44450">
            <a:solidFill>
              <a:srgbClr val="FF0000"/>
            </a:solidFill>
            <a:tailEnd type="stealth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020272" y="4581128"/>
            <a:ext cx="1872208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sv-SE" dirty="0" smtClean="0"/>
              <a:t>Senaste och kommande match</a:t>
            </a:r>
            <a:endParaRPr lang="sv-SE" dirty="0"/>
          </a:p>
        </p:txBody>
      </p:sp>
      <p:cxnSp>
        <p:nvCxnSpPr>
          <p:cNvPr id="33" name="Straight Arrow Connector 32"/>
          <p:cNvCxnSpPr/>
          <p:nvPr/>
        </p:nvCxnSpPr>
        <p:spPr>
          <a:xfrm flipH="1" flipV="1">
            <a:off x="7380312" y="4005064"/>
            <a:ext cx="576064" cy="504056"/>
          </a:xfrm>
          <a:prstGeom prst="straightConnector1">
            <a:avLst/>
          </a:prstGeom>
          <a:ln w="44450">
            <a:solidFill>
              <a:srgbClr val="FF0000"/>
            </a:solidFill>
            <a:tailEnd type="stealth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020272" y="5373216"/>
            <a:ext cx="187220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sv-SE" dirty="0" smtClean="0"/>
              <a:t>Kalender</a:t>
            </a:r>
            <a:endParaRPr lang="sv-SE" dirty="0"/>
          </a:p>
        </p:txBody>
      </p:sp>
      <p:cxnSp>
        <p:nvCxnSpPr>
          <p:cNvPr id="38" name="Straight Arrow Connector 37"/>
          <p:cNvCxnSpPr/>
          <p:nvPr/>
        </p:nvCxnSpPr>
        <p:spPr>
          <a:xfrm flipH="1">
            <a:off x="7452320" y="5805264"/>
            <a:ext cx="360040" cy="648072"/>
          </a:xfrm>
          <a:prstGeom prst="straightConnector1">
            <a:avLst/>
          </a:prstGeom>
          <a:ln w="44450">
            <a:solidFill>
              <a:srgbClr val="FF0000"/>
            </a:solidFill>
            <a:tailEnd type="stealth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2627784" y="1412776"/>
            <a:ext cx="1728192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sv-SE" dirty="0" smtClean="0"/>
              <a:t>Följ sidan (favoritmarkera)</a:t>
            </a:r>
            <a:endParaRPr lang="sv-SE" dirty="0"/>
          </a:p>
        </p:txBody>
      </p:sp>
      <p:cxnSp>
        <p:nvCxnSpPr>
          <p:cNvPr id="52" name="Straight Arrow Connector 51"/>
          <p:cNvCxnSpPr/>
          <p:nvPr/>
        </p:nvCxnSpPr>
        <p:spPr>
          <a:xfrm flipV="1">
            <a:off x="3563888" y="404664"/>
            <a:ext cx="2520280" cy="936104"/>
          </a:xfrm>
          <a:prstGeom prst="straightConnector1">
            <a:avLst/>
          </a:prstGeom>
          <a:ln w="44450">
            <a:solidFill>
              <a:srgbClr val="FF0000"/>
            </a:solidFill>
            <a:tailEnd type="stealth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5" grpId="0" animBg="1"/>
      <p:bldP spid="24" grpId="0" animBg="1"/>
      <p:bldP spid="28" grpId="0" animBg="1"/>
      <p:bldP spid="32" grpId="0" animBg="1"/>
      <p:bldP spid="37" grpId="0" animBg="1"/>
      <p:bldP spid="5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26093" y="809625"/>
            <a:ext cx="8910403" cy="4995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>
          <a:xfrm>
            <a:off x="0" y="2564904"/>
            <a:ext cx="1475656" cy="504056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Oval 3"/>
          <p:cNvSpPr/>
          <p:nvPr/>
        </p:nvSpPr>
        <p:spPr>
          <a:xfrm>
            <a:off x="6624736" y="836712"/>
            <a:ext cx="1691680" cy="504056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40603" y="0"/>
            <a:ext cx="847986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Serier och Cuper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En cup eller match läggs </a:t>
            </a:r>
            <a:r>
              <a:rPr lang="sv-SE" i="1" u="sng" dirty="0" smtClean="0"/>
              <a:t>inte</a:t>
            </a:r>
            <a:r>
              <a:rPr lang="sv-SE" dirty="0" smtClean="0"/>
              <a:t> upp som en aktivitet!</a:t>
            </a: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2009" y="795339"/>
            <a:ext cx="8964487" cy="5032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35696" y="4941168"/>
            <a:ext cx="1872208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sv-SE" dirty="0" smtClean="0"/>
              <a:t>Skapa en ny serie för t ex träningsmatcher </a:t>
            </a:r>
            <a:endParaRPr lang="sv-SE" dirty="0"/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2123728" y="1628800"/>
            <a:ext cx="360040" cy="3240360"/>
          </a:xfrm>
          <a:prstGeom prst="straightConnector1">
            <a:avLst/>
          </a:prstGeom>
          <a:ln w="44450">
            <a:solidFill>
              <a:srgbClr val="FF0000"/>
            </a:solidFill>
            <a:tailEnd type="stealth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427984" y="4941168"/>
            <a:ext cx="1872208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sv-SE" dirty="0" smtClean="0"/>
              <a:t>Importera serie från fogis</a:t>
            </a:r>
            <a:endParaRPr lang="sv-SE" dirty="0"/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3347864" y="1628800"/>
            <a:ext cx="1728192" cy="3240360"/>
          </a:xfrm>
          <a:prstGeom prst="straightConnector1">
            <a:avLst/>
          </a:prstGeom>
          <a:ln w="44450">
            <a:solidFill>
              <a:srgbClr val="FF0000"/>
            </a:solidFill>
            <a:tailEnd type="stealth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0" y="4221088"/>
            <a:ext cx="1475656" cy="504056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7504" y="1124743"/>
            <a:ext cx="8928992" cy="3495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3568" y="0"/>
            <a:ext cx="7560840" cy="6844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5536" y="44624"/>
            <a:ext cx="8460432" cy="6743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331640" y="3488809"/>
            <a:ext cx="5688632" cy="3108543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sv-SE" sz="2800" dirty="0" smtClean="0"/>
              <a:t>När du väljer ett lag som 'Eget lag' kommer alla matcherna för detta lag att automatiskt läggas i er kalender som matchaktiviteter.</a:t>
            </a:r>
            <a:br>
              <a:rPr lang="sv-SE" sz="2800" dirty="0" smtClean="0"/>
            </a:br>
            <a:r>
              <a:rPr lang="sv-SE" sz="2800" dirty="0" smtClean="0"/>
              <a:t>Information kring nästa och föregående match kommer även att visas på er sida.</a:t>
            </a:r>
            <a:endParaRPr lang="sv-SE" sz="28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115616" y="2420888"/>
            <a:ext cx="216024" cy="1080120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7020272" y="2420888"/>
            <a:ext cx="288032" cy="1080120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Smått och Gott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Synka kalendern</a:t>
            </a:r>
            <a:endParaRPr lang="sv-SE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sv-SE" dirty="0" smtClean="0"/>
              <a:t>...och be alla föräldrar göra detsamma!</a:t>
            </a:r>
            <a:endParaRPr lang="sv-SE" dirty="0"/>
          </a:p>
        </p:txBody>
      </p:sp>
      <p:pic>
        <p:nvPicPr>
          <p:cNvPr id="1026" name="Picture 2" descr="C:\Users\MagnusW.UMC\AppData\Local\Temp\SNAGHTML32a4e6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051720" y="2266949"/>
            <a:ext cx="5048250" cy="4591051"/>
          </a:xfrm>
          <a:prstGeom prst="rect">
            <a:avLst/>
          </a:prstGeom>
          <a:noFill/>
        </p:spPr>
      </p:pic>
      <p:sp>
        <p:nvSpPr>
          <p:cNvPr id="7" name="Oval 6"/>
          <p:cNvSpPr/>
          <p:nvPr/>
        </p:nvSpPr>
        <p:spPr>
          <a:xfrm>
            <a:off x="5724128" y="2204864"/>
            <a:ext cx="1475656" cy="1368152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8146" y="867346"/>
            <a:ext cx="8878350" cy="5009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95736" y="2132856"/>
            <a:ext cx="6192688" cy="3978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Oval 3"/>
          <p:cNvSpPr/>
          <p:nvPr/>
        </p:nvSpPr>
        <p:spPr>
          <a:xfrm>
            <a:off x="0" y="3933056"/>
            <a:ext cx="1475656" cy="504056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483768" y="0"/>
            <a:ext cx="398402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79512" y="908720"/>
            <a:ext cx="187220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sv-SE" dirty="0" smtClean="0"/>
              <a:t>Tabellmodul</a:t>
            </a:r>
            <a:endParaRPr lang="sv-SE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1331640" y="1412776"/>
            <a:ext cx="1296144" cy="1080120"/>
          </a:xfrm>
          <a:prstGeom prst="straightConnector1">
            <a:avLst/>
          </a:prstGeom>
          <a:ln w="44450">
            <a:solidFill>
              <a:srgbClr val="FF0000"/>
            </a:solidFill>
            <a:tailEnd type="stealth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07504" y="3933056"/>
            <a:ext cx="187220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sv-SE" dirty="0" smtClean="0"/>
              <a:t>Egen modul</a:t>
            </a:r>
            <a:endParaRPr lang="sv-SE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259632" y="4437112"/>
            <a:ext cx="1296144" cy="1080120"/>
          </a:xfrm>
          <a:prstGeom prst="straightConnector1">
            <a:avLst/>
          </a:prstGeom>
          <a:ln w="44450">
            <a:solidFill>
              <a:srgbClr val="FF0000"/>
            </a:solidFill>
            <a:tailEnd type="stealth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7504" y="260648"/>
            <a:ext cx="8906456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>
          <a:xfrm>
            <a:off x="35496" y="5877272"/>
            <a:ext cx="1440160" cy="432048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TextBox 3"/>
          <p:cNvSpPr txBox="1"/>
          <p:nvPr/>
        </p:nvSpPr>
        <p:spPr>
          <a:xfrm>
            <a:off x="3707904" y="4941168"/>
            <a:ext cx="86409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sv-SE" dirty="0" smtClean="0"/>
              <a:t>Grupp</a:t>
            </a:r>
            <a:endParaRPr lang="sv-SE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4211960" y="764704"/>
            <a:ext cx="2232248" cy="4104456"/>
          </a:xfrm>
          <a:prstGeom prst="straightConnector1">
            <a:avLst/>
          </a:prstGeom>
          <a:ln w="44450">
            <a:solidFill>
              <a:srgbClr val="FF0000"/>
            </a:solidFill>
            <a:tailEnd type="stealth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1403648" y="5157192"/>
            <a:ext cx="2232248" cy="144016"/>
          </a:xfrm>
          <a:prstGeom prst="straightConnector1">
            <a:avLst/>
          </a:prstGeom>
          <a:ln w="44450">
            <a:solidFill>
              <a:srgbClr val="FF0000"/>
            </a:solidFill>
            <a:tailEnd type="stealth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:\Users\MagnusW.UMC\AppData\Local\Temp\SNAGHTML10318e2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7544" y="332656"/>
            <a:ext cx="8208912" cy="6086550"/>
          </a:xfrm>
          <a:prstGeom prst="rect">
            <a:avLst/>
          </a:prstGeom>
          <a:noFill/>
        </p:spPr>
      </p:pic>
      <p:sp>
        <p:nvSpPr>
          <p:cNvPr id="3" name="Oval 2"/>
          <p:cNvSpPr/>
          <p:nvPr/>
        </p:nvSpPr>
        <p:spPr>
          <a:xfrm>
            <a:off x="395536" y="3356992"/>
            <a:ext cx="1800200" cy="504056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Mobilappen/webben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Det ni troligen kommer att använda mest</a:t>
            </a: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1560" y="332656"/>
            <a:ext cx="3456384" cy="614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Oval 3"/>
          <p:cNvSpPr/>
          <p:nvPr/>
        </p:nvSpPr>
        <p:spPr>
          <a:xfrm>
            <a:off x="251520" y="332656"/>
            <a:ext cx="1080120" cy="936104"/>
          </a:xfrm>
          <a:prstGeom prst="ellipse">
            <a:avLst/>
          </a:prstGeom>
          <a:solidFill>
            <a:srgbClr val="C00000">
              <a:alpha val="27000"/>
            </a:srgbClr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1560" y="332656"/>
            <a:ext cx="3442883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Oval 2"/>
          <p:cNvSpPr/>
          <p:nvPr/>
        </p:nvSpPr>
        <p:spPr>
          <a:xfrm>
            <a:off x="539552" y="1988840"/>
            <a:ext cx="1296144" cy="504056"/>
          </a:xfrm>
          <a:prstGeom prst="ellipse">
            <a:avLst/>
          </a:prstGeom>
          <a:solidFill>
            <a:srgbClr val="C00000">
              <a:alpha val="27000"/>
            </a:srgbClr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16016" y="332656"/>
            <a:ext cx="3456384" cy="6144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042391" y="3933056"/>
            <a:ext cx="6101609" cy="1561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1560" y="332656"/>
            <a:ext cx="3442883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Oval 2"/>
          <p:cNvSpPr/>
          <p:nvPr/>
        </p:nvSpPr>
        <p:spPr>
          <a:xfrm>
            <a:off x="539552" y="4365104"/>
            <a:ext cx="1296144" cy="504056"/>
          </a:xfrm>
          <a:prstGeom prst="ellipse">
            <a:avLst/>
          </a:prstGeom>
          <a:solidFill>
            <a:srgbClr val="C00000">
              <a:alpha val="27000"/>
            </a:srgbClr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7544" y="260648"/>
            <a:ext cx="3528392" cy="627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95936" y="954368"/>
            <a:ext cx="3528392" cy="3698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788024" y="404664"/>
            <a:ext cx="3483387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9552" y="360487"/>
            <a:ext cx="3427228" cy="6092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500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Presentationen finns tillgänglig på Hagbys IK sida i laget.se under dokument (endast tillgänglig för inloggade medlemmar)</a:t>
            </a:r>
            <a:endParaRPr lang="sv-SE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7544" y="260648"/>
            <a:ext cx="2232248" cy="6285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ight Brace 2"/>
          <p:cNvSpPr/>
          <p:nvPr/>
        </p:nvSpPr>
        <p:spPr>
          <a:xfrm>
            <a:off x="2843808" y="764704"/>
            <a:ext cx="216024" cy="3600400"/>
          </a:xfrm>
          <a:prstGeom prst="rightBrace">
            <a:avLst/>
          </a:prstGeom>
          <a:ln w="44450">
            <a:solidFill>
              <a:srgbClr val="FF0000"/>
            </a:solidFill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TextBox 3"/>
          <p:cNvSpPr txBox="1"/>
          <p:nvPr/>
        </p:nvSpPr>
        <p:spPr>
          <a:xfrm>
            <a:off x="3275856" y="1556792"/>
            <a:ext cx="47525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/>
              <a:t>Inga konstigheter. Menyalternativen innehåller vad man kan förvänta sig. Låset betyder att sidan endast är tillgänglig för inloggade medlemmar (t ex föräldrar och spelare)</a:t>
            </a:r>
            <a:endParaRPr lang="sv-SE" sz="2400" dirty="0"/>
          </a:p>
        </p:txBody>
      </p:sp>
      <p:sp>
        <p:nvSpPr>
          <p:cNvPr id="5" name="Right Brace 4"/>
          <p:cNvSpPr/>
          <p:nvPr/>
        </p:nvSpPr>
        <p:spPr>
          <a:xfrm>
            <a:off x="2843808" y="5013176"/>
            <a:ext cx="216024" cy="1512168"/>
          </a:xfrm>
          <a:prstGeom prst="rightBrace">
            <a:avLst/>
          </a:prstGeom>
          <a:ln w="44450">
            <a:solidFill>
              <a:srgbClr val="FF0000"/>
            </a:solidFill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5"/>
          <p:cNvSpPr txBox="1"/>
          <p:nvPr/>
        </p:nvSpPr>
        <p:spPr>
          <a:xfrm>
            <a:off x="3275856" y="5262299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/>
              <a:t>Alla matcher och cuper skall läggas upp sparat, dessa listas här om så är valt.</a:t>
            </a:r>
            <a:endParaRPr lang="sv-SE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Adminsidorna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Det var ytan... Nu kommer vi till det roliga!</a:t>
            </a: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71600" y="116632"/>
            <a:ext cx="7200800" cy="6868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691680" y="1412776"/>
            <a:ext cx="187220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sv-SE" dirty="0" smtClean="0"/>
              <a:t>Admin</a:t>
            </a:r>
            <a:endParaRPr lang="sv-SE" dirty="0"/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2051720" y="404664"/>
            <a:ext cx="288032" cy="936104"/>
          </a:xfrm>
          <a:prstGeom prst="straightConnector1">
            <a:avLst/>
          </a:prstGeom>
          <a:ln w="44450">
            <a:solidFill>
              <a:srgbClr val="FF0000"/>
            </a:solidFill>
            <a:tailEnd type="stealth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5496" y="142876"/>
            <a:ext cx="9044558" cy="633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>
          <a:xfrm>
            <a:off x="1115616" y="0"/>
            <a:ext cx="1152128" cy="764704"/>
          </a:xfrm>
          <a:prstGeom prst="ellipse">
            <a:avLst/>
          </a:prstGeom>
          <a:solidFill>
            <a:srgbClr val="C00000">
              <a:alpha val="27000"/>
            </a:srgbClr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88032" y="59232"/>
            <a:ext cx="8532440" cy="6682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>
          <a:xfrm>
            <a:off x="0" y="1772816"/>
            <a:ext cx="1512168" cy="404664"/>
          </a:xfrm>
          <a:prstGeom prst="ellipse">
            <a:avLst/>
          </a:prstGeom>
          <a:solidFill>
            <a:srgbClr val="C00000">
              <a:alpha val="10000"/>
            </a:srgbClr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</TotalTime>
  <Words>288</Words>
  <Application>Microsoft Office PowerPoint</Application>
  <PresentationFormat>On-screen Show (4:3)</PresentationFormat>
  <Paragraphs>55</Paragraphs>
  <Slides>48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Office Theme</vt:lpstr>
      <vt:lpstr>Laget.se</vt:lpstr>
      <vt:lpstr>Innehåll</vt:lpstr>
      <vt:lpstr>Slide 3</vt:lpstr>
      <vt:lpstr>Slide 4</vt:lpstr>
      <vt:lpstr>Slide 5</vt:lpstr>
      <vt:lpstr>Adminsidorna</vt:lpstr>
      <vt:lpstr>Slide 7</vt:lpstr>
      <vt:lpstr>Slide 8</vt:lpstr>
      <vt:lpstr>Slide 9</vt:lpstr>
      <vt:lpstr>Slide 10</vt:lpstr>
      <vt:lpstr>Nyheter och utskick</vt:lpstr>
      <vt:lpstr>Slide 12</vt:lpstr>
      <vt:lpstr>Slide 13</vt:lpstr>
      <vt:lpstr>Slide 14</vt:lpstr>
      <vt:lpstr>Slide 15</vt:lpstr>
      <vt:lpstr>Slide 16</vt:lpstr>
      <vt:lpstr>Nyhet eller utskick?</vt:lpstr>
      <vt:lpstr>Medlemmar</vt:lpstr>
      <vt:lpstr>Slide 19</vt:lpstr>
      <vt:lpstr>Slide 20</vt:lpstr>
      <vt:lpstr>Slide 21</vt:lpstr>
      <vt:lpstr>Slide 22</vt:lpstr>
      <vt:lpstr>Slide 23</vt:lpstr>
      <vt:lpstr>Aktiviteter 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Serier och Cuper</vt:lpstr>
      <vt:lpstr>Slide 33</vt:lpstr>
      <vt:lpstr>Slide 34</vt:lpstr>
      <vt:lpstr>Slide 35</vt:lpstr>
      <vt:lpstr>Slide 36</vt:lpstr>
      <vt:lpstr>Smått och Gott</vt:lpstr>
      <vt:lpstr>Synka kalendern</vt:lpstr>
      <vt:lpstr>Slide 39</vt:lpstr>
      <vt:lpstr>Slide 40</vt:lpstr>
      <vt:lpstr>Slide 41</vt:lpstr>
      <vt:lpstr>Mobilappen/webben</vt:lpstr>
      <vt:lpstr>Slide 43</vt:lpstr>
      <vt:lpstr>Slide 44</vt:lpstr>
      <vt:lpstr>Slide 45</vt:lpstr>
      <vt:lpstr>Slide 46</vt:lpstr>
      <vt:lpstr>Slide 47</vt:lpstr>
      <vt:lpstr>Presentationen finns tillgänglig på Hagbys IK sida i laget.se under dokument (endast tillgänglig för inloggade medlemmar)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Magnus Wallberg</dc:creator>
  <cp:lastModifiedBy>Magnus Wallberg</cp:lastModifiedBy>
  <cp:revision>12</cp:revision>
  <dcterms:created xsi:type="dcterms:W3CDTF">2015-02-18T07:36:49Z</dcterms:created>
  <dcterms:modified xsi:type="dcterms:W3CDTF">2015-03-04T12:42:56Z</dcterms:modified>
</cp:coreProperties>
</file>