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99" r:id="rId7"/>
    <p:sldId id="263" r:id="rId8"/>
    <p:sldId id="262" r:id="rId9"/>
    <p:sldId id="265" r:id="rId10"/>
    <p:sldId id="266" r:id="rId11"/>
    <p:sldId id="270" r:id="rId12"/>
    <p:sldId id="267" r:id="rId13"/>
    <p:sldId id="300" r:id="rId14"/>
    <p:sldId id="268" r:id="rId15"/>
    <p:sldId id="269" r:id="rId16"/>
    <p:sldId id="298" r:id="rId17"/>
    <p:sldId id="30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304" r:id="rId39"/>
    <p:sldId id="290" r:id="rId40"/>
    <p:sldId id="293" r:id="rId41"/>
    <p:sldId id="292" r:id="rId42"/>
    <p:sldId id="295" r:id="rId43"/>
    <p:sldId id="259" r:id="rId44"/>
    <p:sldId id="264" r:id="rId45"/>
    <p:sldId id="301" r:id="rId46"/>
    <p:sldId id="296" r:id="rId47"/>
    <p:sldId id="297" r:id="rId48"/>
    <p:sldId id="302" r:id="rId4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804248" y="0"/>
            <a:ext cx="2339752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2337-314A-477D-86F9-FBC7B47BA2FF}" type="datetimeFigureOut">
              <a:rPr lang="sv-SE" smtClean="0"/>
              <a:pPr/>
              <a:t>2015-03-04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Magnus Wallberg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6D92-3B8A-4980-A2F8-CC65B932B83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050" name="Picture 2" descr="C:\personal\Hagby\Klubben\HagbyBAnner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763" y="-27384"/>
            <a:ext cx="9155113" cy="16160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2337-314A-477D-86F9-FBC7B47BA2FF}" type="datetimeFigureOut">
              <a:rPr lang="sv-SE" smtClean="0"/>
              <a:pPr/>
              <a:t>2015-03-04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AF8-7A56-4305-8FAE-E500220415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2337-314A-477D-86F9-FBC7B47BA2FF}" type="datetimeFigureOut">
              <a:rPr lang="sv-SE" smtClean="0"/>
              <a:pPr/>
              <a:t>2015-03-04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AF8-7A56-4305-8FAE-E500220415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2337-314A-477D-86F9-FBC7B47BA2FF}" type="datetimeFigureOut">
              <a:rPr lang="sv-SE" smtClean="0"/>
              <a:pPr/>
              <a:t>2015-03-04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AF8-7A56-4305-8FAE-E500220415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ersonal\Hagby\Loggor\HAGBY IK Klubbm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2204864"/>
            <a:ext cx="4753102" cy="413819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1763688" y="1844824"/>
            <a:ext cx="5544616" cy="475252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59213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9026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2337-314A-477D-86F9-FBC7B47BA2FF}" type="datetimeFigureOut">
              <a:rPr lang="sv-SE" smtClean="0"/>
              <a:pPr/>
              <a:t>2015-03-04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AF8-7A56-4305-8FAE-E5002204152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5975648" y="0"/>
            <a:ext cx="3168352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Picture 2" descr="C:\personal\Hagby\Klubben\HagbyBAnner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763" y="-27384"/>
            <a:ext cx="9155113" cy="16160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2337-314A-477D-86F9-FBC7B47BA2FF}" type="datetimeFigureOut">
              <a:rPr lang="sv-SE" smtClean="0"/>
              <a:pPr/>
              <a:t>2015-03-04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AF8-7A56-4305-8FAE-E500220415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2337-314A-477D-86F9-FBC7B47BA2FF}" type="datetimeFigureOut">
              <a:rPr lang="sv-SE" smtClean="0"/>
              <a:pPr/>
              <a:t>2015-03-04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AF8-7A56-4305-8FAE-E500220415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2337-314A-477D-86F9-FBC7B47BA2FF}" type="datetimeFigureOut">
              <a:rPr lang="sv-SE" smtClean="0"/>
              <a:pPr/>
              <a:t>2015-03-04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AF8-7A56-4305-8FAE-E500220415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2337-314A-477D-86F9-FBC7B47BA2FF}" type="datetimeFigureOut">
              <a:rPr lang="sv-SE" smtClean="0"/>
              <a:pPr/>
              <a:t>2015-03-04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AF8-7A56-4305-8FAE-E500220415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2337-314A-477D-86F9-FBC7B47BA2FF}" type="datetimeFigureOut">
              <a:rPr lang="sv-SE" smtClean="0"/>
              <a:pPr/>
              <a:t>2015-03-04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AF8-7A56-4305-8FAE-E500220415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2337-314A-477D-86F9-FBC7B47BA2FF}" type="datetimeFigureOut">
              <a:rPr lang="sv-SE" smtClean="0"/>
              <a:pPr/>
              <a:t>2015-03-04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AAF8-7A56-4305-8FAE-E500220415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ersonal\Hagby\Loggor\HAGBY IK Klubbm.pn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134213" y="116632"/>
            <a:ext cx="1902283" cy="165618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6876256" y="72008"/>
            <a:ext cx="2232248" cy="19888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6000"/>
                </a:schemeClr>
              </a:gs>
              <a:gs pos="50000">
                <a:schemeClr val="bg1">
                  <a:alpha val="51000"/>
                </a:schemeClr>
              </a:gs>
              <a:gs pos="100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52337-314A-477D-86F9-FBC7B47BA2FF}" type="datetimeFigureOut">
              <a:rPr lang="sv-SE" smtClean="0"/>
              <a:pPr/>
              <a:t>2015-03-04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Magnus Wallberg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AAF8-7A56-4305-8FAE-E5002204152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8000" dirty="0" smtClean="0"/>
              <a:t>Laget.se</a:t>
            </a:r>
            <a:endParaRPr lang="sv-SE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...en ”quick start”</a:t>
            </a:r>
          </a:p>
          <a:p>
            <a:r>
              <a:rPr lang="sv-SE" dirty="0" smtClean="0"/>
              <a:t>Magnus Wallberg</a:t>
            </a:r>
          </a:p>
          <a:p>
            <a:r>
              <a:rPr lang="sv-SE" dirty="0" smtClean="0"/>
              <a:t>2015-03-04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55862"/>
            <a:ext cx="8100392" cy="68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95536" y="692696"/>
            <a:ext cx="1512168" cy="404664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2924944"/>
            <a:ext cx="4499992" cy="34390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283968" y="4509120"/>
            <a:ext cx="2520280" cy="404664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Nyheter och utskick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332656"/>
            <a:ext cx="8851721" cy="612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559343"/>
            <a:ext cx="7056784" cy="30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0" y="1340768"/>
            <a:ext cx="1512168" cy="404664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Oval 4"/>
          <p:cNvSpPr/>
          <p:nvPr/>
        </p:nvSpPr>
        <p:spPr>
          <a:xfrm>
            <a:off x="6804248" y="1484784"/>
            <a:ext cx="2160240" cy="432048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7"/>
            <a:ext cx="8712968" cy="604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644008" y="332656"/>
            <a:ext cx="2304256" cy="432048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Oval 3"/>
          <p:cNvSpPr/>
          <p:nvPr/>
        </p:nvSpPr>
        <p:spPr>
          <a:xfrm>
            <a:off x="0" y="1268760"/>
            <a:ext cx="1512168" cy="404664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2924944"/>
            <a:ext cx="4499992" cy="34390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3707904" y="3933056"/>
            <a:ext cx="2520280" cy="404664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7704856" cy="331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07504" y="1340768"/>
            <a:ext cx="1512168" cy="404664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5332" y="2636912"/>
            <a:ext cx="73132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059832" y="2708920"/>
            <a:ext cx="1512168" cy="423664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3688" y="4077072"/>
            <a:ext cx="651637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gnusW.UMC\AppData\Local\Temp\SNAGHTML9a172b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60649"/>
            <a:ext cx="6583997" cy="3888432"/>
          </a:xfrm>
          <a:prstGeom prst="rect">
            <a:avLst/>
          </a:prstGeom>
          <a:noFill/>
        </p:spPr>
      </p:pic>
      <p:pic>
        <p:nvPicPr>
          <p:cNvPr id="5124" name="Picture 4" descr="C:\Users\MagnusW.UMC\AppData\Local\Temp\SNAGHTML9aae2c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184994"/>
            <a:ext cx="6552728" cy="2556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260648"/>
            <a:ext cx="342747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9768" y="2430016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sv-SE" sz="5400" dirty="0" smtClean="0"/>
              <a:t>Nyhet </a:t>
            </a:r>
            <a:r>
              <a:rPr lang="sv-SE" sz="5400" b="1" i="1" dirty="0" smtClean="0"/>
              <a:t>eller</a:t>
            </a:r>
            <a:r>
              <a:rPr lang="sv-SE" sz="5400" dirty="0" smtClean="0"/>
              <a:t> utskick?</a:t>
            </a:r>
            <a:endParaRPr lang="sv-SE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5049167" cy="63788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1520" y="2852936"/>
            <a:ext cx="4896544" cy="1584176"/>
          </a:xfrm>
          <a:prstGeom prst="rect">
            <a:avLst/>
          </a:prstGeom>
          <a:noFill/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323528" y="1628800"/>
            <a:ext cx="4752528" cy="11521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395536" y="4509120"/>
            <a:ext cx="4680520" cy="20882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4" descr="http://imagej.net/_images/2/24/Information-sign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1556792"/>
            <a:ext cx="1224136" cy="1224136"/>
          </a:xfrm>
          <a:prstGeom prst="rect">
            <a:avLst/>
          </a:prstGeom>
          <a:noFill/>
        </p:spPr>
      </p:pic>
      <p:pic>
        <p:nvPicPr>
          <p:cNvPr id="4100" name="Picture 4" descr="http://imagej.net/_images/2/24/Information-sign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5013176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Medlemmar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absolut viktigaste...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88640"/>
            <a:ext cx="8974580" cy="61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5496" y="1728192"/>
            <a:ext cx="1512168" cy="404664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Lagwebben</a:t>
            </a:r>
          </a:p>
          <a:p>
            <a:pPr lvl="1"/>
            <a:r>
              <a:rPr lang="sv-SE" dirty="0" smtClean="0"/>
              <a:t>Medlemssidans struktur</a:t>
            </a:r>
          </a:p>
          <a:p>
            <a:pPr lvl="1"/>
            <a:r>
              <a:rPr lang="sv-SE" dirty="0" smtClean="0"/>
              <a:t>Admin</a:t>
            </a:r>
          </a:p>
          <a:p>
            <a:r>
              <a:rPr lang="sv-SE" dirty="0" smtClean="0"/>
              <a:t>Lagappen</a:t>
            </a:r>
          </a:p>
          <a:p>
            <a:pPr lvl="1"/>
            <a:r>
              <a:rPr lang="sv-SE" dirty="0" smtClean="0"/>
              <a:t>Mitt flöde</a:t>
            </a:r>
          </a:p>
          <a:p>
            <a:pPr lvl="1"/>
            <a:r>
              <a:rPr lang="sv-SE" dirty="0" smtClean="0"/>
              <a:t>Händelser</a:t>
            </a:r>
          </a:p>
          <a:p>
            <a:pPr lvl="1"/>
            <a:r>
              <a:rPr lang="sv-SE" dirty="0" smtClean="0"/>
              <a:t>Medlemssidan</a:t>
            </a:r>
          </a:p>
          <a:p>
            <a:pPr lvl="1"/>
            <a:r>
              <a:rPr lang="sv-SE" dirty="0" smtClean="0"/>
              <a:t>Admin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8168" y="1988840"/>
            <a:ext cx="892607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083" y="332656"/>
            <a:ext cx="896741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40" y="3717032"/>
            <a:ext cx="5688632" cy="2677656"/>
          </a:xfrm>
          <a:prstGeom prst="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Ska du lägga till en spelare som saknar e-post? Ange då personnummer här - </a:t>
            </a:r>
            <a:r>
              <a:rPr lang="sv-SE" sz="2800" b="1" dirty="0" smtClean="0"/>
              <a:t>inte</a:t>
            </a:r>
            <a:r>
              <a:rPr lang="sv-SE" sz="2800" dirty="0" smtClean="0"/>
              <a:t> förälders e-post. Förälders e-post anges på förälderns eget konto som sedan kopplas till spelaren.</a:t>
            </a:r>
            <a:endParaRPr lang="sv-SE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2348880"/>
            <a:ext cx="504056" cy="136815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020272" y="2204864"/>
            <a:ext cx="792088" cy="1512168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67744" y="332656"/>
            <a:ext cx="2664296" cy="72008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1331640" y="620688"/>
            <a:ext cx="5688632" cy="2308324"/>
          </a:xfrm>
          <a:prstGeom prst="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4800" dirty="0" smtClean="0"/>
              <a:t>Om du glömmer allt annat... Se till att komma ihåg detta!!</a:t>
            </a:r>
            <a:endParaRPr lang="sv-SE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980728"/>
            <a:ext cx="8441183" cy="426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653135"/>
            <a:ext cx="7992888" cy="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5301208"/>
            <a:ext cx="6229350" cy="12001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" y="836712"/>
            <a:ext cx="9016734" cy="514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479704" y="836712"/>
            <a:ext cx="2664296" cy="720080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95438" y="1328738"/>
            <a:ext cx="5953125" cy="42005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Aktiviteter	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Händelser och kallelser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232179"/>
            <a:ext cx="8964487" cy="629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5496" y="2060848"/>
            <a:ext cx="1512168" cy="404664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3840089"/>
            <a:ext cx="7200799" cy="36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8949" y="144016"/>
            <a:ext cx="7263451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824" y="4653136"/>
            <a:ext cx="15121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Kalla spelare</a:t>
            </a:r>
            <a:endParaRPr lang="sv-SE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475656" y="5157192"/>
            <a:ext cx="1512168" cy="936104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23928" y="5229200"/>
            <a:ext cx="23042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Närvaro (efter genomförd aktivitet)</a:t>
            </a:r>
            <a:endParaRPr lang="sv-SE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300192" y="5229200"/>
            <a:ext cx="1224136" cy="36004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60032" y="3429000"/>
            <a:ext cx="15121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Påminnelse!</a:t>
            </a:r>
            <a:endParaRPr lang="sv-SE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1772816"/>
            <a:ext cx="25922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Information om aktiviteten, beskrivning, tid, plats osv...</a:t>
            </a:r>
            <a:endParaRPr lang="sv-SE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27984" y="908720"/>
            <a:ext cx="0" cy="792088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5536" y="1772816"/>
            <a:ext cx="25922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Referat och resultat</a:t>
            </a:r>
            <a:endParaRPr lang="sv-SE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907704" y="908720"/>
            <a:ext cx="864096" cy="792088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84168" y="2492896"/>
            <a:ext cx="576064" cy="864096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16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628800"/>
            <a:ext cx="4777061" cy="229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4204245"/>
            <a:ext cx="6696744" cy="175432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C00000"/>
                </a:solidFill>
              </a:rPr>
              <a:t>Varning!! </a:t>
            </a:r>
          </a:p>
          <a:p>
            <a:r>
              <a:rPr lang="sv-SE" sz="3600" dirty="0" smtClean="0"/>
              <a:t>Kallelsen går iväg OMEDELBART när man klickar på brevet!</a:t>
            </a:r>
            <a:endParaRPr lang="sv-S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6064" y="103105"/>
            <a:ext cx="7956376" cy="675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275856" y="116632"/>
            <a:ext cx="1800200" cy="504056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1772816"/>
            <a:ext cx="6794914" cy="46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4838" y="1452563"/>
            <a:ext cx="793273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923928" y="1484784"/>
            <a:ext cx="2232248" cy="576064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16632"/>
            <a:ext cx="7200800" cy="686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04248" y="1412776"/>
            <a:ext cx="16561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Mina favorit sidor</a:t>
            </a:r>
            <a:endParaRPr lang="sv-SE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92280" y="476672"/>
            <a:ext cx="288032" cy="864096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9992" y="1412776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Mina händelser</a:t>
            </a:r>
            <a:endParaRPr lang="sv-S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868144" y="404664"/>
            <a:ext cx="936104" cy="936104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1412776"/>
            <a:ext cx="2232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Klubbens sektioner</a:t>
            </a:r>
            <a:endParaRPr lang="sv-SE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75656" y="836712"/>
            <a:ext cx="576064" cy="504056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9512" y="2564904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Lagpresentation</a:t>
            </a:r>
            <a:endParaRPr lang="sv-SE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31640" y="3068960"/>
            <a:ext cx="1296144" cy="108012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504" y="4797152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Nyheter</a:t>
            </a:r>
            <a:endParaRPr lang="sv-SE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259632" y="5301208"/>
            <a:ext cx="1296144" cy="108012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20272" y="4581128"/>
            <a:ext cx="18722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Senaste och kommande match</a:t>
            </a:r>
            <a:endParaRPr lang="sv-SE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380312" y="4005064"/>
            <a:ext cx="576064" cy="504056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20272" y="5373216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Kalender</a:t>
            </a:r>
            <a:endParaRPr lang="sv-SE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452320" y="5805264"/>
            <a:ext cx="360040" cy="648072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627784" y="1412776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Följ sidan (favoritmarkera)</a:t>
            </a:r>
            <a:endParaRPr lang="sv-SE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563888" y="404664"/>
            <a:ext cx="2520280" cy="936104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24" grpId="0" animBg="1"/>
      <p:bldP spid="28" grpId="0" animBg="1"/>
      <p:bldP spid="32" grpId="0" animBg="1"/>
      <p:bldP spid="37" grpId="0" animBg="1"/>
      <p:bldP spid="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093" y="809625"/>
            <a:ext cx="8910403" cy="499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0" y="2564904"/>
            <a:ext cx="1475656" cy="504056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Oval 3"/>
          <p:cNvSpPr/>
          <p:nvPr/>
        </p:nvSpPr>
        <p:spPr>
          <a:xfrm>
            <a:off x="6624736" y="836712"/>
            <a:ext cx="1691680" cy="504056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0603" y="0"/>
            <a:ext cx="84798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Serier och Cuper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En cup eller match läggs </a:t>
            </a:r>
            <a:r>
              <a:rPr lang="sv-SE" i="1" u="sng" dirty="0" smtClean="0"/>
              <a:t>inte</a:t>
            </a:r>
            <a:r>
              <a:rPr lang="sv-SE" dirty="0" smtClean="0"/>
              <a:t> upp som en aktivitet!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09" y="795339"/>
            <a:ext cx="8964487" cy="50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4941168"/>
            <a:ext cx="18722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Skapa en ny serie för t ex träningsmatcher </a:t>
            </a:r>
            <a:endParaRPr lang="sv-SE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123728" y="1628800"/>
            <a:ext cx="360040" cy="324036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7984" y="4941168"/>
            <a:ext cx="18722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Importera serie från fogis</a:t>
            </a:r>
            <a:endParaRPr lang="sv-SE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347864" y="1628800"/>
            <a:ext cx="1728192" cy="324036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0" y="4221088"/>
            <a:ext cx="1475656" cy="504056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124743"/>
            <a:ext cx="8928992" cy="349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0"/>
            <a:ext cx="7560840" cy="68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4624"/>
            <a:ext cx="8460432" cy="67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3488809"/>
            <a:ext cx="5688632" cy="310854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När du väljer ett lag som 'Eget lag' kommer alla matcherna för detta lag att automatiskt läggas i er kalender som matchaktiviteter.</a:t>
            </a:r>
            <a:br>
              <a:rPr lang="sv-SE" sz="2800" dirty="0" smtClean="0"/>
            </a:br>
            <a:r>
              <a:rPr lang="sv-SE" sz="2800" dirty="0" smtClean="0"/>
              <a:t>Information kring nästa och föregående match kommer även att visas på er sida.</a:t>
            </a:r>
            <a:endParaRPr lang="sv-SE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2420888"/>
            <a:ext cx="216024" cy="108012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020272" y="2420888"/>
            <a:ext cx="288032" cy="108012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Smått och Gott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Synka kalendern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v-SE" dirty="0" smtClean="0"/>
              <a:t>...och be alla föräldrar göra detsamma!</a:t>
            </a:r>
            <a:endParaRPr lang="sv-SE" dirty="0"/>
          </a:p>
        </p:txBody>
      </p:sp>
      <p:pic>
        <p:nvPicPr>
          <p:cNvPr id="1026" name="Picture 2" descr="C:\Users\MagnusW.UMC\AppData\Local\Temp\SNAGHTML32a4e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2266949"/>
            <a:ext cx="5048250" cy="459105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724128" y="2204864"/>
            <a:ext cx="1475656" cy="1368152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8146" y="867346"/>
            <a:ext cx="8878350" cy="500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2132856"/>
            <a:ext cx="6192688" cy="397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0" y="3933056"/>
            <a:ext cx="1475656" cy="504056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0"/>
            <a:ext cx="39840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908720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Tabellmodul</a:t>
            </a:r>
            <a:endParaRPr lang="sv-SE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331640" y="1412776"/>
            <a:ext cx="1296144" cy="108012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504" y="3933056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Egen modul</a:t>
            </a:r>
            <a:endParaRPr lang="sv-SE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59632" y="4437112"/>
            <a:ext cx="1296144" cy="108012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260648"/>
            <a:ext cx="890645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5496" y="5877272"/>
            <a:ext cx="1440160" cy="432048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/>
          <p:cNvSpPr txBox="1"/>
          <p:nvPr/>
        </p:nvSpPr>
        <p:spPr>
          <a:xfrm>
            <a:off x="3707904" y="4941168"/>
            <a:ext cx="8640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Grupp</a:t>
            </a:r>
            <a:endParaRPr lang="sv-SE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11960" y="764704"/>
            <a:ext cx="2232248" cy="4104456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403648" y="5157192"/>
            <a:ext cx="2232248" cy="144016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agnusW.UMC\AppData\Local\Temp\SNAGHTML10318e2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2656"/>
            <a:ext cx="8208912" cy="608655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95536" y="3356992"/>
            <a:ext cx="1800200" cy="504056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Mobilappen/webben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ni troligen kommer att använda mest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32656"/>
            <a:ext cx="3456384" cy="614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51520" y="332656"/>
            <a:ext cx="1080120" cy="936104"/>
          </a:xfrm>
          <a:prstGeom prst="ellipse">
            <a:avLst/>
          </a:prstGeom>
          <a:solidFill>
            <a:srgbClr val="C00000">
              <a:alpha val="2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32656"/>
            <a:ext cx="344288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539552" y="1988840"/>
            <a:ext cx="1296144" cy="504056"/>
          </a:xfrm>
          <a:prstGeom prst="ellipse">
            <a:avLst/>
          </a:prstGeom>
          <a:solidFill>
            <a:srgbClr val="C00000">
              <a:alpha val="2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32656"/>
            <a:ext cx="3456384" cy="61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2391" y="3933056"/>
            <a:ext cx="6101609" cy="156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32656"/>
            <a:ext cx="344288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539552" y="4365104"/>
            <a:ext cx="1296144" cy="504056"/>
          </a:xfrm>
          <a:prstGeom prst="ellipse">
            <a:avLst/>
          </a:prstGeom>
          <a:solidFill>
            <a:srgbClr val="C00000">
              <a:alpha val="2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8"/>
            <a:ext cx="3528392" cy="627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954368"/>
            <a:ext cx="3528392" cy="369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404664"/>
            <a:ext cx="348338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60487"/>
            <a:ext cx="3427228" cy="60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00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Presentationen finns tillgänglig på Hagbys IK sida i laget.se under dokument (endast tillgänglig för inloggade medlemmar)</a:t>
            </a: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8"/>
            <a:ext cx="2232248" cy="628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Brace 2"/>
          <p:cNvSpPr/>
          <p:nvPr/>
        </p:nvSpPr>
        <p:spPr>
          <a:xfrm>
            <a:off x="2843808" y="764704"/>
            <a:ext cx="216024" cy="3600400"/>
          </a:xfrm>
          <a:prstGeom prst="rightBrace">
            <a:avLst/>
          </a:prstGeom>
          <a:ln w="44450">
            <a:solidFill>
              <a:srgbClr val="FF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/>
          <p:cNvSpPr txBox="1"/>
          <p:nvPr/>
        </p:nvSpPr>
        <p:spPr>
          <a:xfrm>
            <a:off x="3275856" y="1556792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Inga konstigheter. Menyalternativen innehåller vad man kan förvänta sig. Låset betyder att sidan endast är tillgänglig för inloggade medlemmar (t ex föräldrar och spelare)</a:t>
            </a:r>
            <a:endParaRPr lang="sv-SE" sz="2400" dirty="0"/>
          </a:p>
        </p:txBody>
      </p:sp>
      <p:sp>
        <p:nvSpPr>
          <p:cNvPr id="5" name="Right Brace 4"/>
          <p:cNvSpPr/>
          <p:nvPr/>
        </p:nvSpPr>
        <p:spPr>
          <a:xfrm>
            <a:off x="2843808" y="5013176"/>
            <a:ext cx="216024" cy="1512168"/>
          </a:xfrm>
          <a:prstGeom prst="rightBrace">
            <a:avLst/>
          </a:prstGeom>
          <a:ln w="44450">
            <a:solidFill>
              <a:srgbClr val="FF0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3275856" y="5262299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Alla matcher och cuper skall läggas upp sparat, dessa listas här om så är valt.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Adminsidorna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var ytan... Nu kommer vi till det roliga!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16632"/>
            <a:ext cx="7200800" cy="686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1412776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Admin</a:t>
            </a:r>
            <a:endParaRPr lang="sv-SE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051720" y="404664"/>
            <a:ext cx="288032" cy="936104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" y="142876"/>
            <a:ext cx="9044558" cy="633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115616" y="0"/>
            <a:ext cx="1152128" cy="764704"/>
          </a:xfrm>
          <a:prstGeom prst="ellipse">
            <a:avLst/>
          </a:prstGeom>
          <a:solidFill>
            <a:srgbClr val="C00000">
              <a:alpha val="27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8032" y="59232"/>
            <a:ext cx="8532440" cy="668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0" y="1772816"/>
            <a:ext cx="1512168" cy="404664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288</Words>
  <Application>Microsoft Office PowerPoint</Application>
  <PresentationFormat>On-screen Show (4:3)</PresentationFormat>
  <Paragraphs>55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Laget.se</vt:lpstr>
      <vt:lpstr>Innehåll</vt:lpstr>
      <vt:lpstr>Slide 3</vt:lpstr>
      <vt:lpstr>Slide 4</vt:lpstr>
      <vt:lpstr>Slide 5</vt:lpstr>
      <vt:lpstr>Adminsidorna</vt:lpstr>
      <vt:lpstr>Slide 7</vt:lpstr>
      <vt:lpstr>Slide 8</vt:lpstr>
      <vt:lpstr>Slide 9</vt:lpstr>
      <vt:lpstr>Slide 10</vt:lpstr>
      <vt:lpstr>Nyheter och utskick</vt:lpstr>
      <vt:lpstr>Slide 12</vt:lpstr>
      <vt:lpstr>Slide 13</vt:lpstr>
      <vt:lpstr>Slide 14</vt:lpstr>
      <vt:lpstr>Slide 15</vt:lpstr>
      <vt:lpstr>Slide 16</vt:lpstr>
      <vt:lpstr>Nyhet eller utskick?</vt:lpstr>
      <vt:lpstr>Medlemmar</vt:lpstr>
      <vt:lpstr>Slide 19</vt:lpstr>
      <vt:lpstr>Slide 20</vt:lpstr>
      <vt:lpstr>Slide 21</vt:lpstr>
      <vt:lpstr>Slide 22</vt:lpstr>
      <vt:lpstr>Slide 23</vt:lpstr>
      <vt:lpstr>Aktiviteter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Serier och Cuper</vt:lpstr>
      <vt:lpstr>Slide 33</vt:lpstr>
      <vt:lpstr>Slide 34</vt:lpstr>
      <vt:lpstr>Slide 35</vt:lpstr>
      <vt:lpstr>Slide 36</vt:lpstr>
      <vt:lpstr>Smått och Gott</vt:lpstr>
      <vt:lpstr>Synka kalendern</vt:lpstr>
      <vt:lpstr>Slide 39</vt:lpstr>
      <vt:lpstr>Slide 40</vt:lpstr>
      <vt:lpstr>Slide 41</vt:lpstr>
      <vt:lpstr>Mobilappen/webben</vt:lpstr>
      <vt:lpstr>Slide 43</vt:lpstr>
      <vt:lpstr>Slide 44</vt:lpstr>
      <vt:lpstr>Slide 45</vt:lpstr>
      <vt:lpstr>Slide 46</vt:lpstr>
      <vt:lpstr>Slide 47</vt:lpstr>
      <vt:lpstr>Presentationen finns tillgänglig på Hagbys IK sida i laget.se under dokument (endast tillgänglig för inloggade medlemmar)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Magnus Wallberg</dc:creator>
  <cp:lastModifiedBy>Magnus Wallberg</cp:lastModifiedBy>
  <cp:revision>12</cp:revision>
  <dcterms:created xsi:type="dcterms:W3CDTF">2015-02-18T07:36:49Z</dcterms:created>
  <dcterms:modified xsi:type="dcterms:W3CDTF">2015-03-04T12:42:56Z</dcterms:modified>
</cp:coreProperties>
</file>