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3" r:id="rId1"/>
  </p:sldMasterIdLst>
  <p:notesMasterIdLst>
    <p:notesMasterId r:id="rId7"/>
  </p:notesMasterIdLst>
  <p:sldIdLst>
    <p:sldId id="256" r:id="rId2"/>
    <p:sldId id="270" r:id="rId3"/>
    <p:sldId id="274" r:id="rId4"/>
    <p:sldId id="272" r:id="rId5"/>
    <p:sldId id="28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D3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BE863D-11A6-4B99-A4EC-B7B21F5BA9DF}" v="10" dt="2024-11-28T09:45:13.6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06799F8-075E-4A3A-A7F6-7FBC6576F1A4}" styleName="Format med tema 2 - dekorfärg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30" autoAdjust="0"/>
    <p:restoredTop sz="94581" autoAdjust="0"/>
  </p:normalViewPr>
  <p:slideViewPr>
    <p:cSldViewPr>
      <p:cViewPr varScale="1">
        <p:scale>
          <a:sx n="63" d="100"/>
          <a:sy n="63" d="100"/>
        </p:scale>
        <p:origin x="548" y="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llberg, Per-Olof" userId="25463a55-4589-410d-a600-fdd4242d1c51" providerId="ADAL" clId="{9DBE863D-11A6-4B99-A4EC-B7B21F5BA9DF}"/>
    <pc:docChg chg="modSld">
      <pc:chgData name="Hallberg, Per-Olof" userId="25463a55-4589-410d-a600-fdd4242d1c51" providerId="ADAL" clId="{9DBE863D-11A6-4B99-A4EC-B7B21F5BA9DF}" dt="2024-11-28T09:45:13.696" v="105" actId="20577"/>
      <pc:docMkLst>
        <pc:docMk/>
      </pc:docMkLst>
      <pc:sldChg chg="modSp mod">
        <pc:chgData name="Hallberg, Per-Olof" userId="25463a55-4589-410d-a600-fdd4242d1c51" providerId="ADAL" clId="{9DBE863D-11A6-4B99-A4EC-B7B21F5BA9DF}" dt="2024-11-28T09:45:02.339" v="95" actId="20577"/>
        <pc:sldMkLst>
          <pc:docMk/>
          <pc:sldMk cId="2964650222" sldId="272"/>
        </pc:sldMkLst>
        <pc:spChg chg="mod">
          <ac:chgData name="Hallberg, Per-Olof" userId="25463a55-4589-410d-a600-fdd4242d1c51" providerId="ADAL" clId="{9DBE863D-11A6-4B99-A4EC-B7B21F5BA9DF}" dt="2024-11-28T09:45:02.339" v="95" actId="20577"/>
          <ac:spMkLst>
            <pc:docMk/>
            <pc:sldMk cId="2964650222" sldId="272"/>
            <ac:spMk id="2" creationId="{00000000-0000-0000-0000-000000000000}"/>
          </ac:spMkLst>
        </pc:spChg>
      </pc:sldChg>
      <pc:sldChg chg="modSp mod">
        <pc:chgData name="Hallberg, Per-Olof" userId="25463a55-4589-410d-a600-fdd4242d1c51" providerId="ADAL" clId="{9DBE863D-11A6-4B99-A4EC-B7B21F5BA9DF}" dt="2024-11-28T09:41:15.291" v="32" actId="20577"/>
        <pc:sldMkLst>
          <pc:docMk/>
          <pc:sldMk cId="1099391023" sldId="274"/>
        </pc:sldMkLst>
        <pc:graphicFrameChg chg="modGraphic">
          <ac:chgData name="Hallberg, Per-Olof" userId="25463a55-4589-410d-a600-fdd4242d1c51" providerId="ADAL" clId="{9DBE863D-11A6-4B99-A4EC-B7B21F5BA9DF}" dt="2024-11-28T09:41:15.291" v="32" actId="20577"/>
          <ac:graphicFrameMkLst>
            <pc:docMk/>
            <pc:sldMk cId="1099391023" sldId="274"/>
            <ac:graphicFrameMk id="2" creationId="{00000000-0000-0000-0000-000000000000}"/>
          </ac:graphicFrameMkLst>
        </pc:graphicFrameChg>
      </pc:sldChg>
      <pc:sldChg chg="modSp">
        <pc:chgData name="Hallberg, Per-Olof" userId="25463a55-4589-410d-a600-fdd4242d1c51" providerId="ADAL" clId="{9DBE863D-11A6-4B99-A4EC-B7B21F5BA9DF}" dt="2024-11-28T09:45:13.696" v="105" actId="20577"/>
        <pc:sldMkLst>
          <pc:docMk/>
          <pc:sldMk cId="3785234550" sldId="281"/>
        </pc:sldMkLst>
        <pc:spChg chg="mod">
          <ac:chgData name="Hallberg, Per-Olof" userId="25463a55-4589-410d-a600-fdd4242d1c51" providerId="ADAL" clId="{9DBE863D-11A6-4B99-A4EC-B7B21F5BA9DF}" dt="2024-11-28T09:45:13.696" v="105" actId="20577"/>
          <ac:spMkLst>
            <pc:docMk/>
            <pc:sldMk cId="3785234550" sldId="281"/>
            <ac:spMk id="3" creationId="{CD681019-B64E-471B-B036-B9AC4137D15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18622-6583-4C0C-8188-61ED0C04B2CE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ACB3B-E33C-428D-AA49-B31C90E9A3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2001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ACB3B-E33C-428D-AA49-B31C90E9A3BC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2336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ACB3B-E33C-428D-AA49-B31C90E9A3B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7861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ACB3B-E33C-428D-AA49-B31C90E9A3BC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1465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ACB3B-E33C-428D-AA49-B31C90E9A3BC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7481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ACB3B-E33C-428D-AA49-B31C90E9A3BC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8975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8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43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22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432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33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03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5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1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9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0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37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14A93-7211-420F-B01A-FBBC35C5E6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92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93268" y="1087351"/>
            <a:ext cx="7605464" cy="1379488"/>
          </a:xfrm>
        </p:spPr>
        <p:txBody>
          <a:bodyPr>
            <a:normAutofit fontScale="90000"/>
          </a:bodyPr>
          <a:lstStyle/>
          <a:p>
            <a:r>
              <a:rPr lang="sv-SE" dirty="0">
                <a:latin typeface="HP Simplified" panose="020B0606020204020204" pitchFamily="34" charset="0"/>
              </a:rPr>
              <a:t>Hagaströms SK</a:t>
            </a:r>
            <a:br>
              <a:rPr lang="sv-SE" dirty="0">
                <a:latin typeface="HP Simplified" panose="020B0606020204020204" pitchFamily="34" charset="0"/>
              </a:rPr>
            </a:br>
            <a:r>
              <a:rPr lang="sv-SE" dirty="0">
                <a:latin typeface="HP Simplified" panose="020B0606020204020204" pitchFamily="34" charset="0"/>
              </a:rPr>
              <a:t>Årsmöte 2025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11624" y="2636912"/>
            <a:ext cx="6858000" cy="504056"/>
          </a:xfrm>
        </p:spPr>
        <p:txBody>
          <a:bodyPr/>
          <a:lstStyle/>
          <a:p>
            <a:r>
              <a:rPr lang="sv-SE" dirty="0"/>
              <a:t>Januari 2025</a:t>
            </a: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000" y="3140968"/>
            <a:ext cx="3600000" cy="2880000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ubrik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HP Simplified" panose="020B0606020204020204" pitchFamily="34" charset="0"/>
              </a:rPr>
              <a:t>Dagordning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000" y="0"/>
            <a:ext cx="2250000" cy="1800000"/>
          </a:xfrm>
          <a:prstGeom prst="rect">
            <a:avLst/>
          </a:prstGeom>
        </p:spPr>
      </p:pic>
      <p:sp>
        <p:nvSpPr>
          <p:cNvPr id="5" name="Text Placeholder 3"/>
          <p:cNvSpPr txBox="1">
            <a:spLocks/>
          </p:cNvSpPr>
          <p:nvPr/>
        </p:nvSpPr>
        <p:spPr>
          <a:xfrm>
            <a:off x="911424" y="1516056"/>
            <a:ext cx="8125413" cy="4649248"/>
          </a:xfrm>
          <a:prstGeom prst="rect">
            <a:avLst/>
          </a:prstGeom>
        </p:spPr>
        <p:txBody>
          <a:bodyPr numCol="1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Mötets öppnande</a:t>
            </a:r>
          </a:p>
          <a:p>
            <a:pPr marL="514350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Förslag till dagordning</a:t>
            </a:r>
          </a:p>
          <a:p>
            <a:pPr marL="514350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Val av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Ordförande för årsmötet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Sekreterare för årsmötesprotokollet</a:t>
            </a:r>
          </a:p>
          <a:p>
            <a:pPr marL="514350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Val av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Två justerare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Två rösträknare</a:t>
            </a:r>
          </a:p>
          <a:p>
            <a:pPr marL="514350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Årsmötets behöriga utlysande</a:t>
            </a:r>
          </a:p>
          <a:p>
            <a:pPr marL="514350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Styrelsens 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Verksamhetsberättelse för 2024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Förvaltningsberättelse för 2024</a:t>
            </a:r>
          </a:p>
          <a:p>
            <a:pPr marL="473202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Revisorernas berättelse</a:t>
            </a:r>
          </a:p>
          <a:p>
            <a:pPr marL="514350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Beslut om styrelsens ansvarsfrihet för verksamhetsåret 2024</a:t>
            </a:r>
          </a:p>
          <a:p>
            <a:pPr marL="514350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Beslut om medlemsavgifter 2025</a:t>
            </a:r>
          </a:p>
          <a:p>
            <a:pPr marL="514350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Val av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Ordföranden			1 år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Kassör				2 år</a:t>
            </a:r>
          </a:p>
          <a:p>
            <a:pPr marL="816102" lvl="1" indent="-514350">
              <a:lnSpc>
                <a:spcPct val="100000"/>
              </a:lnSpc>
              <a:spcBef>
                <a:spcPct val="0"/>
              </a:spcBef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Ledamot				2 år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Fem suppleanter			1 år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Två revisorer			1 år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Två revisorssuppleanter		1 år</a:t>
            </a:r>
          </a:p>
          <a:p>
            <a:pPr marL="816102" lvl="1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sv-SE" sz="1200" dirty="0">
                <a:latin typeface="HPFutura Book" panose="02000504030000020003" pitchFamily="50" charset="0"/>
              </a:rPr>
              <a:t>Valberedning  (3 ledamöter) 		1 år</a:t>
            </a:r>
          </a:p>
          <a:p>
            <a:pPr marL="514350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Årets </a:t>
            </a:r>
            <a:r>
              <a:rPr lang="sv-SE" sz="1200" dirty="0" err="1">
                <a:latin typeface="HPFutura Book" panose="02000504030000020003" pitchFamily="50" charset="0"/>
              </a:rPr>
              <a:t>HSK:are</a:t>
            </a:r>
            <a:r>
              <a:rPr lang="sv-SE" sz="1200" dirty="0">
                <a:latin typeface="HPFutura Book" panose="02000504030000020003" pitchFamily="50" charset="0"/>
              </a:rPr>
              <a:t> 2024</a:t>
            </a:r>
          </a:p>
          <a:p>
            <a:pPr marL="514350" indent="-51435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v-SE" sz="1200" dirty="0">
                <a:latin typeface="HPFutura Book" panose="02000504030000020003" pitchFamily="50" charset="0"/>
              </a:rPr>
              <a:t>Avslut</a:t>
            </a:r>
          </a:p>
        </p:txBody>
      </p:sp>
    </p:spTree>
    <p:extLst>
      <p:ext uri="{BB962C8B-B14F-4D97-AF65-F5344CB8AC3E}">
        <p14:creationId xmlns:p14="http://schemas.microsoft.com/office/powerpoint/2010/main" val="278905011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ubrik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HP Simplified" panose="020B0606020204020204" pitchFamily="34" charset="0"/>
              </a:rPr>
              <a:t>Styrelsens förslag till medlems-</a:t>
            </a:r>
            <a:br>
              <a:rPr lang="sv-SE" dirty="0">
                <a:latin typeface="HP Simplified" panose="020B0606020204020204" pitchFamily="34" charset="0"/>
              </a:rPr>
            </a:br>
            <a:r>
              <a:rPr lang="sv-SE" dirty="0">
                <a:latin typeface="HP Simplified" panose="020B0606020204020204" pitchFamily="34" charset="0"/>
              </a:rPr>
              <a:t>och deltagaravgifter 2024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479001"/>
              </p:ext>
            </p:extLst>
          </p:nvPr>
        </p:nvGraphicFramePr>
        <p:xfrm>
          <a:off x="983432" y="1772816"/>
          <a:ext cx="2647852" cy="1064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0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8800">
                <a:tc>
                  <a:txBody>
                    <a:bodyPr/>
                    <a:lstStyle/>
                    <a:p>
                      <a:pPr marL="0" marR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 i="0" u="none" strike="noStrike" noProof="0">
                          <a:solidFill>
                            <a:schemeClr val="bg1"/>
                          </a:solidFill>
                          <a:effectLst/>
                          <a:latin typeface="HP Simplified" panose="020B0604020204020204" pitchFamily="34" charset="0"/>
                        </a:rPr>
                        <a:t>Förslag medlemsavg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1" i="0" u="none" strike="noStrike" noProof="0">
                        <a:solidFill>
                          <a:schemeClr val="bg1"/>
                        </a:solidFill>
                        <a:effectLst/>
                        <a:latin typeface="HP Simplified" panose="020B0604020204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noProof="0">
                          <a:effectLst/>
                          <a:latin typeface="HP Simplified" panose="020B0604020204020204" pitchFamily="34" charset="0"/>
                        </a:rPr>
                        <a:t>Familj</a:t>
                      </a:r>
                      <a:endParaRPr lang="sv-SE" sz="1400" b="0" i="0" u="none" strike="noStrike" noProof="0">
                        <a:solidFill>
                          <a:srgbClr val="000000"/>
                        </a:solidFill>
                        <a:effectLst/>
                        <a:latin typeface="HP Simplified" panose="020B0604020204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HP Simplified" panose="020B0604020204020204" pitchFamily="34" charset="0"/>
                        </a:rPr>
                        <a:t>400 kr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noProof="0">
                          <a:effectLst/>
                          <a:latin typeface="HP Simplified" panose="020B0604020204020204" pitchFamily="34" charset="0"/>
                        </a:rPr>
                        <a:t>Senior</a:t>
                      </a:r>
                      <a:endParaRPr lang="sv-SE" sz="1400" b="0" i="0" u="none" strike="noStrike" noProof="0">
                        <a:solidFill>
                          <a:srgbClr val="000000"/>
                        </a:solidFill>
                        <a:effectLst/>
                        <a:latin typeface="HP Simplified" panose="020B0604020204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HP Simplified" panose="020B0604020204020204" pitchFamily="34" charset="0"/>
                        </a:rPr>
                        <a:t>200 kr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926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noProof="0" dirty="0">
                          <a:effectLst/>
                          <a:latin typeface="HP Simplified" panose="020B0604020204020204" pitchFamily="34" charset="0"/>
                        </a:rPr>
                        <a:t>Junior</a:t>
                      </a:r>
                      <a:endParaRPr lang="sv-SE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HP Simplified" panose="020B0604020204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HP Simplified" panose="020B0604020204020204" pitchFamily="34" charset="0"/>
                        </a:rPr>
                        <a:t>200 kr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250259"/>
              </p:ext>
            </p:extLst>
          </p:nvPr>
        </p:nvGraphicFramePr>
        <p:xfrm>
          <a:off x="4600278" y="1735372"/>
          <a:ext cx="3960440" cy="5005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81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600" b="1" i="0" u="none" strike="noStrike" kern="1200" noProof="0">
                          <a:solidFill>
                            <a:schemeClr val="bg1"/>
                          </a:solidFill>
                          <a:effectLst/>
                          <a:latin typeface="HP Simplified" panose="020B0604020204020204" pitchFamily="34" charset="0"/>
                          <a:ea typeface="+mn-ea"/>
                          <a:cs typeface="+mn-cs"/>
                        </a:rPr>
                        <a:t>Förslag deltagaravg</a:t>
                      </a:r>
                      <a:endParaRPr lang="sv-SE" sz="1600" noProof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endParaRPr lang="sv-SE" sz="1400" b="1" i="0" u="none" strike="noStrike" kern="1200" noProof="0">
                        <a:solidFill>
                          <a:schemeClr val="bg1"/>
                        </a:solidFill>
                        <a:effectLst/>
                        <a:latin typeface="HP Simplified" panose="020B0604020204020204" pitchFamily="34" charset="0"/>
                        <a:ea typeface="+mn-ea"/>
                        <a:cs typeface="+mn-cs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b="1" noProof="0">
                          <a:effectLst/>
                          <a:latin typeface="HP Simplified" panose="020B0604020204020204" pitchFamily="34" charset="0"/>
                        </a:rPr>
                        <a:t>Fotbollsektionen</a:t>
                      </a:r>
                      <a:endParaRPr lang="sv-SE" sz="1400" b="1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/>
                      <a:endParaRPr lang="sv-SE" sz="1400" b="1" noProof="0">
                        <a:effectLst/>
                        <a:latin typeface="HP Simplified" panose="020B0604020204020204" pitchFamily="34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Fotbollsskola</a:t>
                      </a: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500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Spelare</a:t>
                      </a:r>
                      <a:r>
                        <a:rPr lang="sv-SE" sz="1400" baseline="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 i 5-manna serie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700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Spelare i</a:t>
                      </a:r>
                      <a:r>
                        <a:rPr lang="sv-SE" sz="1400" baseline="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 7-manna serie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900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Spelare i</a:t>
                      </a:r>
                      <a:r>
                        <a:rPr lang="sv-SE" sz="1400" baseline="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 9-manna serie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1100 kr</a:t>
                      </a: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Spelare i</a:t>
                      </a:r>
                      <a:r>
                        <a:rPr lang="sv-SE" sz="1400" baseline="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 11-manna serie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1 300</a:t>
                      </a:r>
                      <a:r>
                        <a:rPr lang="sv-SE" sz="1400" baseline="0" noProof="0" dirty="0">
                          <a:effectLst/>
                          <a:latin typeface="HP Simplified" panose="020B0604020204020204" pitchFamily="34" charset="0"/>
                        </a:rPr>
                        <a:t>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Senior Dam/Herr</a:t>
                      </a: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1 400/1500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b="1" noProof="0">
                          <a:effectLst/>
                          <a:latin typeface="HP Simplified" panose="020B0604020204020204" pitchFamily="34" charset="0"/>
                        </a:rPr>
                        <a:t>Ishockeysektionen</a:t>
                      </a:r>
                      <a:endParaRPr lang="sv-SE" sz="1400" b="1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/>
                      <a:endParaRPr lang="sv-SE" sz="1400" b="1" noProof="0">
                        <a:effectLst/>
                        <a:latin typeface="HP Simplified" panose="020B0604020204020204" pitchFamily="34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U11</a:t>
                      </a: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</a:rPr>
                        <a:t>1</a:t>
                      </a:r>
                      <a:r>
                        <a:rPr lang="sv-SE" sz="1400" baseline="0" noProof="0">
                          <a:effectLst/>
                          <a:latin typeface="HP Simplified" panose="020B0604020204020204" pitchFamily="34" charset="0"/>
                        </a:rPr>
                        <a:t> 900 kr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U10</a:t>
                      </a: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</a:rPr>
                        <a:t>1 600 kr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b="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Ishockeyskola</a:t>
                      </a: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b="0" noProof="0" dirty="0">
                          <a:effectLst/>
                          <a:latin typeface="HP Simplified" panose="020B0604020204020204" pitchFamily="34" charset="0"/>
                        </a:rPr>
                        <a:t>250 kr</a:t>
                      </a: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b="1" noProof="0">
                          <a:effectLst/>
                          <a:latin typeface="HP Simplified" panose="020B0604020204020204" pitchFamily="34" charset="0"/>
                        </a:rPr>
                        <a:t>Skridskosektionen</a:t>
                      </a:r>
                      <a:endParaRPr lang="sv-SE" sz="1400" b="1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/>
                      <a:endParaRPr lang="sv-SE" sz="1400" b="1" noProof="0">
                        <a:effectLst/>
                        <a:latin typeface="HP Simplified" panose="020B0604020204020204" pitchFamily="34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</a:rPr>
                        <a:t>Skridskoskolan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400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</a:rPr>
                        <a:t>Skrinnarskolan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400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</a:rPr>
                        <a:t>Lilla ungdomsgruppen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600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</a:rPr>
                        <a:t>Ungdomsgruppen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900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</a:rPr>
                        <a:t>Junior- Senior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1000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</a:rPr>
                        <a:t>Motion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400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noProof="0">
                          <a:effectLst/>
                          <a:latin typeface="HP Simplified" panose="020B0604020204020204" pitchFamily="34" charset="0"/>
                        </a:rPr>
                        <a:t>Veteran</a:t>
                      </a:r>
                      <a:endParaRPr lang="sv-SE" sz="1400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</a:rPr>
                        <a:t>400 kr</a:t>
                      </a: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98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b="1" noProof="0">
                          <a:effectLst/>
                          <a:latin typeface="HP Simplified" panose="020B0604020204020204" pitchFamily="34" charset="0"/>
                        </a:rPr>
                        <a:t>Rinkbandysektion</a:t>
                      </a:r>
                      <a:endParaRPr lang="sv-SE" sz="1400" b="1" noProof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v-SE" sz="1400" noProof="0" dirty="0">
                        <a:effectLst/>
                        <a:latin typeface="HP Simplified" panose="020B06040202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98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400" b="0" noProof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Dam/Herr</a:t>
                      </a:r>
                    </a:p>
                  </a:txBody>
                  <a:tcPr marL="60118" marR="601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noProof="0" dirty="0">
                          <a:effectLst/>
                          <a:latin typeface="HP Simplified" panose="020B0604020204020204" pitchFamily="34" charset="0"/>
                          <a:ea typeface="Times New Roman" panose="02020603050405020304" pitchFamily="18" charset="0"/>
                        </a:rPr>
                        <a:t>300 kr</a:t>
                      </a:r>
                    </a:p>
                  </a:txBody>
                  <a:tcPr marL="60118" marR="60118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pic>
        <p:nvPicPr>
          <p:cNvPr id="7" name="Bildobjekt 5">
            <a:extLst>
              <a:ext uri="{FF2B5EF4-FFF2-40B4-BE49-F238E27FC236}">
                <a16:creationId xmlns:a16="http://schemas.microsoft.com/office/drawing/2014/main" id="{CEA3F493-1243-46C5-920A-E82A0F3596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000" y="0"/>
            <a:ext cx="225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39102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ubrik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HP Simplified" panose="020B0606020204020204" pitchFamily="34" charset="0"/>
              </a:rPr>
              <a:t>Styrelsens förslag till</a:t>
            </a:r>
            <a:br>
              <a:rPr lang="sv-SE" dirty="0">
                <a:latin typeface="HP Simplified" panose="020B0606020204020204" pitchFamily="34" charset="0"/>
              </a:rPr>
            </a:br>
            <a:r>
              <a:rPr lang="sv-SE" dirty="0">
                <a:latin typeface="HP Simplified" panose="020B0606020204020204" pitchFamily="34" charset="0"/>
              </a:rPr>
              <a:t>val av huvudstyrelse 2024</a:t>
            </a:r>
          </a:p>
        </p:txBody>
      </p:sp>
      <p:sp>
        <p:nvSpPr>
          <p:cNvPr id="2" name="Rectangle 1"/>
          <p:cNvSpPr/>
          <p:nvPr/>
        </p:nvSpPr>
        <p:spPr>
          <a:xfrm>
            <a:off x="838200" y="2060848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Ordförande	Per-Olof Hallberg (nyval till 2026)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Kassör		Ewa Wikman ( till 2025)</a:t>
            </a:r>
          </a:p>
          <a:p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Ledamot		Ricky Kvist (omvald till  2025)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Ledamot 		Maria Lundell (vald till  2025)</a:t>
            </a:r>
          </a:p>
          <a:p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Ledamot		Göran Eriksson ( till  2025)</a:t>
            </a:r>
          </a:p>
          <a:p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Ledamot		Ivar Stenälv (till 2026)</a:t>
            </a:r>
          </a:p>
          <a:p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Ledamot		Vakant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Suppleanter	Fyra suppleanter vakanta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			 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Revisorer		Joakim Westin (omval) och Joel (nyval?)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Revisors </a:t>
            </a:r>
            <a:r>
              <a:rPr lang="sv-SE" dirty="0" err="1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suppl</a:t>
            </a:r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	2 vakant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70C0"/>
                </a:solidFill>
                <a:latin typeface="HP Simplified" panose="020B0604020204020204" pitchFamily="34" charset="0"/>
                <a:ea typeface="Times New Roman" panose="02020603050405020304" pitchFamily="18" charset="0"/>
              </a:rPr>
              <a:t>Valberedning	Ordföranden vakant, 2 ledamöter vakanta</a:t>
            </a:r>
            <a:endParaRPr lang="sv-SE" dirty="0">
              <a:solidFill>
                <a:srgbClr val="0070C0"/>
              </a:solidFill>
              <a:effectLst/>
              <a:latin typeface="HP Simplified" panose="020B0604020204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5" name="Bildobjekt 5">
            <a:extLst>
              <a:ext uri="{FF2B5EF4-FFF2-40B4-BE49-F238E27FC236}">
                <a16:creationId xmlns:a16="http://schemas.microsoft.com/office/drawing/2014/main" id="{353A9C4B-1134-4F03-A5AF-AE467EECCB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000" y="0"/>
            <a:ext cx="225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65022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nd: lutande uppåt 2">
            <a:extLst>
              <a:ext uri="{FF2B5EF4-FFF2-40B4-BE49-F238E27FC236}">
                <a16:creationId xmlns:a16="http://schemas.microsoft.com/office/drawing/2014/main" id="{CD681019-B64E-471B-B036-B9AC4137D15A}"/>
              </a:ext>
            </a:extLst>
          </p:cNvPr>
          <p:cNvSpPr/>
          <p:nvPr/>
        </p:nvSpPr>
        <p:spPr>
          <a:xfrm>
            <a:off x="2152650" y="2810545"/>
            <a:ext cx="7776864" cy="2160240"/>
          </a:xfrm>
          <a:prstGeom prst="ribbon2">
            <a:avLst>
              <a:gd name="adj1" fmla="val 29956"/>
              <a:gd name="adj2" fmla="val 609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Arne Sköld</a:t>
            </a:r>
          </a:p>
        </p:txBody>
      </p:sp>
      <p:sp>
        <p:nvSpPr>
          <p:cNvPr id="26" name="Rubrik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HP Simplified" panose="020B0606020204020204" pitchFamily="34" charset="0"/>
              </a:rPr>
              <a:t>Årets </a:t>
            </a:r>
            <a:r>
              <a:rPr lang="sv-SE" dirty="0" err="1">
                <a:latin typeface="HP Simplified" panose="020B0606020204020204" pitchFamily="34" charset="0"/>
              </a:rPr>
              <a:t>HSK:are</a:t>
            </a:r>
            <a:r>
              <a:rPr lang="sv-SE">
                <a:latin typeface="HP Simplified" panose="020B0606020204020204" pitchFamily="34" charset="0"/>
              </a:rPr>
              <a:t> 2024</a:t>
            </a:r>
            <a:endParaRPr lang="sv-SE" dirty="0">
              <a:latin typeface="HP Simplified" panose="020B0606020204020204" pitchFamily="34" charset="0"/>
            </a:endParaRPr>
          </a:p>
        </p:txBody>
      </p:sp>
      <p:pic>
        <p:nvPicPr>
          <p:cNvPr id="7" name="Bildobjekt 5">
            <a:extLst>
              <a:ext uri="{FF2B5EF4-FFF2-40B4-BE49-F238E27FC236}">
                <a16:creationId xmlns:a16="http://schemas.microsoft.com/office/drawing/2014/main" id="{FA684668-03CD-463A-B61D-1731D45A2F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000" y="0"/>
            <a:ext cx="225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2345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8942</TotalTime>
  <Words>321</Words>
  <Application>Microsoft Office PowerPoint</Application>
  <PresentationFormat>Bredbild</PresentationFormat>
  <Paragraphs>95</Paragraphs>
  <Slides>5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HP Simplified</vt:lpstr>
      <vt:lpstr>HPFutura Book</vt:lpstr>
      <vt:lpstr>Times New Roman</vt:lpstr>
      <vt:lpstr>Office-tema</vt:lpstr>
      <vt:lpstr>Hagaströms SK Årsmöte 2025</vt:lpstr>
      <vt:lpstr>Dagordning</vt:lpstr>
      <vt:lpstr>Styrelsens förslag till medlems- och deltagaravgifter 2024</vt:lpstr>
      <vt:lpstr>Styrelsens förslag till val av huvudstyrelse 2024</vt:lpstr>
      <vt:lpstr>Årets HSK:are 2024</vt:lpstr>
    </vt:vector>
  </TitlesOfParts>
  <Company>EDS: UAF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STYRELSEMÖTE Huvudsektion</dc:title>
  <dc:creator>Blomkvist, Per</dc:creator>
  <cp:lastModifiedBy>Hallberg, Per-Olof</cp:lastModifiedBy>
  <cp:revision>143</cp:revision>
  <dcterms:created xsi:type="dcterms:W3CDTF">2009-12-02T21:34:13Z</dcterms:created>
  <dcterms:modified xsi:type="dcterms:W3CDTF">2024-11-28T09:45:24Z</dcterms:modified>
</cp:coreProperties>
</file>