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9630659-E77F-4B25-9602-D07D65329B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7A8478A8-6CDA-4E1E-AB70-33191D246D0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9AED77A-BFA6-4C61-BC3B-531B68EDC4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3F897-51F0-48CE-9F54-9204A4500401}" type="datetimeFigureOut">
              <a:rPr lang="sv-SE" smtClean="0"/>
              <a:t>2021-09-20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1AFF0F0F-4C0A-4040-A712-C1506652FF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7B270B6F-7886-4CF9-B219-660E80E7EA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0F632-7A82-4F72-A33C-7F2CD0167C4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978004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23C9D0E-A177-43AE-B049-813E7D8B0A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890E8A3B-E7AB-4503-A4EA-2520AB9B87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5D1BA81-AC0F-4FEC-AACA-4ECD7E15FC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3F897-51F0-48CE-9F54-9204A4500401}" type="datetimeFigureOut">
              <a:rPr lang="sv-SE" smtClean="0"/>
              <a:t>2021-09-20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0EE86BD9-16EA-43D9-9A43-5B54FDE4BD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CE12E8F2-590A-43D5-8496-6563C17A2D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0F632-7A82-4F72-A33C-7F2CD0167C4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032465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8BFCE951-04C1-4ACE-B066-046F22D2500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09ED6ABE-328D-41B3-9C91-301A16394C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5D4F0F4A-32E6-41BC-90D1-2F8A9A378A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3F897-51F0-48CE-9F54-9204A4500401}" type="datetimeFigureOut">
              <a:rPr lang="sv-SE" smtClean="0"/>
              <a:t>2021-09-20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B994C375-1518-4EC6-98DC-9BC4FEA1AE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39A0D558-1493-45E1-93FC-C8F3EA9E53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0F632-7A82-4F72-A33C-7F2CD0167C4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565996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90491A9-988B-485A-8CD2-7D6D27644F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B1DD5AFE-009A-4A56-A144-0D6517CA37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6D3219E8-EBDA-4BCC-A45F-CF90A5EA4B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3F897-51F0-48CE-9F54-9204A4500401}" type="datetimeFigureOut">
              <a:rPr lang="sv-SE" smtClean="0"/>
              <a:t>2021-09-20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A9AA85E4-E945-4991-880C-37C2C65315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424C7459-DBA1-4FBB-937C-70C55E8A1B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0F632-7A82-4F72-A33C-7F2CD0167C4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032879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5E3C1C3-0044-4EA5-93DC-880B6BAC41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E752950E-341A-4839-8F11-EA56456271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B85B3D24-F248-482D-8CEC-B183333ED3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3F897-51F0-48CE-9F54-9204A4500401}" type="datetimeFigureOut">
              <a:rPr lang="sv-SE" smtClean="0"/>
              <a:t>2021-09-20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CC565BE4-0506-4800-9E80-870B4816E2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0A5FCAFC-9479-4A8C-BE0E-C18FB919BC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0F632-7A82-4F72-A33C-7F2CD0167C4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943934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CF91CA0-3DBD-4EEF-9FF4-AF63C359C7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2A525894-54ED-46AF-8830-23B848E0AC3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4EC0F7D4-C439-41F6-9539-FC6B0914B3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13042ABF-43C6-4F4A-8EC0-98BC7AA02D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3F897-51F0-48CE-9F54-9204A4500401}" type="datetimeFigureOut">
              <a:rPr lang="sv-SE" smtClean="0"/>
              <a:t>2021-09-20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670A0D90-2DE7-4A46-BBB3-0079E7D057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70CDDF80-C4A3-4621-918E-C433AF9615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0F632-7A82-4F72-A33C-7F2CD0167C4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534581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BBC6FCA-FFE6-4557-9CC0-9DBBC0A6B0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67D4E4AF-A2F7-431F-8728-BF40FA99B7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AE0A94C4-6413-4CC7-80BC-045F675BA5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3644F1E8-4572-43BE-BEA3-0018F22164E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66A9A320-B50F-4998-BFF7-21EA0F78CBE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6CB6A279-FA69-4016-8C61-289767FC30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3F897-51F0-48CE-9F54-9204A4500401}" type="datetimeFigureOut">
              <a:rPr lang="sv-SE" smtClean="0"/>
              <a:t>2021-09-20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D9BBA8E3-4214-4F78-85E8-A00886F67C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B6B5E55A-7850-47D7-A12B-8C0C684FD6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0F632-7A82-4F72-A33C-7F2CD0167C4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396685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717A0BC-19B1-468C-9E73-F91324E443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FCDEE2A8-2057-4241-8599-FCB874E515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3F897-51F0-48CE-9F54-9204A4500401}" type="datetimeFigureOut">
              <a:rPr lang="sv-SE" smtClean="0"/>
              <a:t>2021-09-20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F22E41BE-074F-4C47-8913-D66F28E629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F6946F15-0898-4900-96BF-07BE1C8CB9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0F632-7A82-4F72-A33C-7F2CD0167C4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518090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EDA35F1A-CDC3-4B75-86E4-8817F71490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3F897-51F0-48CE-9F54-9204A4500401}" type="datetimeFigureOut">
              <a:rPr lang="sv-SE" smtClean="0"/>
              <a:t>2021-09-20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CFA8C88F-99B0-4923-ADEB-69D8DB2B80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00C76B0F-1755-405F-B057-635BC6AA01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0F632-7A82-4F72-A33C-7F2CD0167C4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021117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00805B3-A48A-4B32-88A7-626DD10817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BA513F7-A21C-4E60-9A75-BA5DCC1BF5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1BF32053-C65D-4F2E-8685-10C76EA0D0B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E73B41A9-663F-4BCA-B4E3-7DCC9B9B2B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3F897-51F0-48CE-9F54-9204A4500401}" type="datetimeFigureOut">
              <a:rPr lang="sv-SE" smtClean="0"/>
              <a:t>2021-09-20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014B730E-5C87-4687-8472-3F0C1DA0FA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2017DB93-B861-4EEE-82EA-9A8D533AD2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0F632-7A82-4F72-A33C-7F2CD0167C4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193529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0E08009-E22C-4C13-BF3D-F9ECE9681E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F6C40715-53A4-4EA5-8DED-4B36AD7E62B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8FFBA597-C316-4A8E-BDE8-8E0BF81B777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79DE4C5B-80D3-4840-8289-64878EFA9F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3F897-51F0-48CE-9F54-9204A4500401}" type="datetimeFigureOut">
              <a:rPr lang="sv-SE" smtClean="0"/>
              <a:t>2021-09-20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AA9D4D77-CE79-4855-A961-BB66B85FBE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4CC794CB-B166-4FBC-8E48-FA6597DEF6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0F632-7A82-4F72-A33C-7F2CD0167C4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654283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994EC3F7-CB9D-49AE-A2B6-9426347773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5FCDD3B5-E6D4-46B3-BC82-91D4184295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E9F71A66-0878-4229-9D89-879364A6A4D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A3F897-51F0-48CE-9F54-9204A4500401}" type="datetimeFigureOut">
              <a:rPr lang="sv-SE" smtClean="0"/>
              <a:t>2021-09-20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CE7F9273-7F2D-48AA-B201-71866A0F97C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A04871D-84E5-4699-9F5C-914CB6CAAAB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C0F632-7A82-4F72-A33C-7F2CD0167C4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075279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141D9D0-8511-44A0-B256-636723E1825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 err="1"/>
              <a:t>Föräldrarmöte</a:t>
            </a:r>
            <a:br>
              <a:rPr lang="sv-SE" dirty="0"/>
            </a:br>
            <a:r>
              <a:rPr lang="sv-SE" dirty="0"/>
              <a:t>P10/11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80192DD9-12B4-4347-90A9-A63A39DDEBA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792169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10C6253-C0DE-4FCE-B56A-4C768FF011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Växjö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CCF39DDF-DA3E-441D-AC2C-8363D8CA0F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Växjö cup 2-3 okt= </a:t>
            </a:r>
            <a:r>
              <a:rPr lang="sv-SE" dirty="0" err="1"/>
              <a:t>delatagaravgift</a:t>
            </a:r>
            <a:r>
              <a:rPr lang="sv-SE" dirty="0"/>
              <a:t> 600 kr</a:t>
            </a:r>
          </a:p>
          <a:p>
            <a:endParaRPr lang="sv-SE" dirty="0"/>
          </a:p>
          <a:p>
            <a:r>
              <a:rPr lang="sv-SE" dirty="0"/>
              <a:t>Lördag = Habo – Malmö </a:t>
            </a:r>
            <a:r>
              <a:rPr lang="sv-SE" dirty="0" err="1"/>
              <a:t>kl</a:t>
            </a:r>
            <a:r>
              <a:rPr lang="sv-SE" dirty="0"/>
              <a:t> 11.00 och 16.30</a:t>
            </a:r>
          </a:p>
          <a:p>
            <a:r>
              <a:rPr lang="sv-SE" dirty="0"/>
              <a:t>Söndag = Habo – Växjö </a:t>
            </a:r>
            <a:r>
              <a:rPr lang="sv-SE" dirty="0" err="1"/>
              <a:t>kl</a:t>
            </a:r>
            <a:r>
              <a:rPr lang="sv-SE" dirty="0"/>
              <a:t> 08.00 och 12.15</a:t>
            </a:r>
          </a:p>
          <a:p>
            <a:endParaRPr lang="sv-SE" dirty="0"/>
          </a:p>
          <a:p>
            <a:r>
              <a:rPr lang="sv-SE" dirty="0"/>
              <a:t>Avresa </a:t>
            </a:r>
            <a:r>
              <a:rPr lang="sv-SE" dirty="0" err="1"/>
              <a:t>kl</a:t>
            </a:r>
            <a:r>
              <a:rPr lang="sv-SE" dirty="0"/>
              <a:t> 07.30 </a:t>
            </a:r>
            <a:r>
              <a:rPr lang="sv-SE" dirty="0" err="1"/>
              <a:t>habo</a:t>
            </a:r>
            <a:r>
              <a:rPr lang="sv-SE" dirty="0"/>
              <a:t> sporthall</a:t>
            </a:r>
          </a:p>
          <a:p>
            <a:endParaRPr lang="sv-SE" dirty="0"/>
          </a:p>
          <a:p>
            <a:r>
              <a:rPr lang="sv-SE" dirty="0"/>
              <a:t>Vilka ska med? </a:t>
            </a:r>
            <a:r>
              <a:rPr lang="sv-SE" dirty="0" err="1"/>
              <a:t>Chaffuörer</a:t>
            </a:r>
            <a:r>
              <a:rPr lang="sv-SE" dirty="0"/>
              <a:t>? Övernattare?</a:t>
            </a:r>
          </a:p>
          <a:p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0224647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6C248B1-D227-4203-8341-4DD247BB12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/>
              <a:t>Skadevi</a:t>
            </a:r>
            <a:r>
              <a:rPr lang="sv-SE" dirty="0"/>
              <a:t> 5/11 och Hallbybollen  6/1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76600C3-8988-4D3E-AEC2-8831092F2D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Vi behöver få in pengar till lagkassa förslag?</a:t>
            </a:r>
          </a:p>
        </p:txBody>
      </p:sp>
    </p:spTree>
    <p:extLst>
      <p:ext uri="{BB962C8B-B14F-4D97-AF65-F5344CB8AC3E}">
        <p14:creationId xmlns:p14="http://schemas.microsoft.com/office/powerpoint/2010/main" val="12537291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61FFF18-55F4-4D6E-8436-A9575189DD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Ansvariga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6E484BB-AEC8-4FAC-8522-F87DB9EA16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Hjälptränare = Johan, Nicklas, Maria</a:t>
            </a:r>
            <a:r>
              <a:rPr lang="sv-SE"/>
              <a:t>, Ola x2</a:t>
            </a:r>
            <a:endParaRPr lang="sv-SE" dirty="0"/>
          </a:p>
          <a:p>
            <a:r>
              <a:rPr lang="sv-SE" dirty="0"/>
              <a:t>Lotter, insamling = Kajsa H</a:t>
            </a:r>
          </a:p>
          <a:p>
            <a:r>
              <a:rPr lang="sv-SE" dirty="0"/>
              <a:t>Kiosk + Sekretariat = Maria, Jakob</a:t>
            </a:r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r>
              <a:rPr lang="sv-SE" dirty="0"/>
              <a:t>Tvätt? </a:t>
            </a:r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r>
              <a:rPr lang="sv-SE" dirty="0"/>
              <a:t>Övrigt?</a:t>
            </a:r>
          </a:p>
          <a:p>
            <a:pPr marL="0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9136952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CE6540C-8891-4057-8CB3-02F1A4A84E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C8794C1-7025-421C-AFC9-13EA05DFFF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524701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4277</TotalTime>
  <Words>85</Words>
  <Application>Microsoft Office PowerPoint</Application>
  <PresentationFormat>Bredbild</PresentationFormat>
  <Paragraphs>21</Paragraphs>
  <Slides>5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Office-tema</vt:lpstr>
      <vt:lpstr>Föräldrarmöte P10/11</vt:lpstr>
      <vt:lpstr>Växjö</vt:lpstr>
      <vt:lpstr>Skadevi 5/11 och Hallbybollen  6/1</vt:lpstr>
      <vt:lpstr>Ansvariga</vt:lpstr>
      <vt:lpstr>PowerPoint-presentation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Föräldrarmöte P10/11</dc:title>
  <dc:creator>Martin Jönsson</dc:creator>
  <cp:lastModifiedBy>Martin Jönsson</cp:lastModifiedBy>
  <cp:revision>10</cp:revision>
  <dcterms:created xsi:type="dcterms:W3CDTF">2021-09-20T08:30:48Z</dcterms:created>
  <dcterms:modified xsi:type="dcterms:W3CDTF">2021-09-23T07:48:26Z</dcterms:modified>
</cp:coreProperties>
</file>