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4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B Arvidsson" userId="c414e749-0637-42b7-bff8-942930733156" providerId="ADAL" clId="{90588A34-D91C-4938-AE1F-D740EAA6E0D9}"/>
    <pc:docChg chg="undo custSel addSld delSld modSld">
      <pc:chgData name="Daniel B Arvidsson" userId="c414e749-0637-42b7-bff8-942930733156" providerId="ADAL" clId="{90588A34-D91C-4938-AE1F-D740EAA6E0D9}" dt="2025-03-18T08:33:10.380" v="695" actId="20577"/>
      <pc:docMkLst>
        <pc:docMk/>
      </pc:docMkLst>
      <pc:sldChg chg="modSp mod">
        <pc:chgData name="Daniel B Arvidsson" userId="c414e749-0637-42b7-bff8-942930733156" providerId="ADAL" clId="{90588A34-D91C-4938-AE1F-D740EAA6E0D9}" dt="2025-03-18T08:33:10.380" v="695" actId="20577"/>
        <pc:sldMkLst>
          <pc:docMk/>
          <pc:sldMk cId="1909538125" sldId="257"/>
        </pc:sldMkLst>
        <pc:spChg chg="mod">
          <ac:chgData name="Daniel B Arvidsson" userId="c414e749-0637-42b7-bff8-942930733156" providerId="ADAL" clId="{90588A34-D91C-4938-AE1F-D740EAA6E0D9}" dt="2025-03-18T08:33:10.380" v="695" actId="20577"/>
          <ac:spMkLst>
            <pc:docMk/>
            <pc:sldMk cId="1909538125" sldId="257"/>
            <ac:spMk id="3" creationId="{36953BE8-EB80-4AD6-AD15-C7C32EF697AB}"/>
          </ac:spMkLst>
        </pc:spChg>
      </pc:sldChg>
      <pc:sldChg chg="modSp mod">
        <pc:chgData name="Daniel B Arvidsson" userId="c414e749-0637-42b7-bff8-942930733156" providerId="ADAL" clId="{90588A34-D91C-4938-AE1F-D740EAA6E0D9}" dt="2025-03-18T08:06:13.503" v="332" actId="20577"/>
        <pc:sldMkLst>
          <pc:docMk/>
          <pc:sldMk cId="1349091242" sldId="258"/>
        </pc:sldMkLst>
        <pc:spChg chg="mod">
          <ac:chgData name="Daniel B Arvidsson" userId="c414e749-0637-42b7-bff8-942930733156" providerId="ADAL" clId="{90588A34-D91C-4938-AE1F-D740EAA6E0D9}" dt="2025-03-18T08:06:13.503" v="332" actId="20577"/>
          <ac:spMkLst>
            <pc:docMk/>
            <pc:sldMk cId="1349091242" sldId="258"/>
            <ac:spMk id="3" creationId="{E02E0C34-BC54-40D6-A404-9FB912EE45A7}"/>
          </ac:spMkLst>
        </pc:spChg>
      </pc:sldChg>
      <pc:sldChg chg="modSp mod">
        <pc:chgData name="Daniel B Arvidsson" userId="c414e749-0637-42b7-bff8-942930733156" providerId="ADAL" clId="{90588A34-D91C-4938-AE1F-D740EAA6E0D9}" dt="2025-03-18T08:16:06.669" v="384" actId="20577"/>
        <pc:sldMkLst>
          <pc:docMk/>
          <pc:sldMk cId="1292572350" sldId="259"/>
        </pc:sldMkLst>
        <pc:spChg chg="mod">
          <ac:chgData name="Daniel B Arvidsson" userId="c414e749-0637-42b7-bff8-942930733156" providerId="ADAL" clId="{90588A34-D91C-4938-AE1F-D740EAA6E0D9}" dt="2025-03-18T08:16:06.669" v="384" actId="20577"/>
          <ac:spMkLst>
            <pc:docMk/>
            <pc:sldMk cId="1292572350" sldId="259"/>
            <ac:spMk id="3" creationId="{0D66ADE2-E5D0-4951-85CD-447125410A3F}"/>
          </ac:spMkLst>
        </pc:spChg>
      </pc:sldChg>
      <pc:sldChg chg="modSp mod">
        <pc:chgData name="Daniel B Arvidsson" userId="c414e749-0637-42b7-bff8-942930733156" providerId="ADAL" clId="{90588A34-D91C-4938-AE1F-D740EAA6E0D9}" dt="2025-03-18T08:20:37.943" v="605" actId="20577"/>
        <pc:sldMkLst>
          <pc:docMk/>
          <pc:sldMk cId="3045259161" sldId="260"/>
        </pc:sldMkLst>
        <pc:spChg chg="mod">
          <ac:chgData name="Daniel B Arvidsson" userId="c414e749-0637-42b7-bff8-942930733156" providerId="ADAL" clId="{90588A34-D91C-4938-AE1F-D740EAA6E0D9}" dt="2025-03-18T08:16:26.649" v="403" actId="20577"/>
          <ac:spMkLst>
            <pc:docMk/>
            <pc:sldMk cId="3045259161" sldId="260"/>
            <ac:spMk id="2" creationId="{67DCC02D-1BF5-49A5-A231-8E043C2D4317}"/>
          </ac:spMkLst>
        </pc:spChg>
        <pc:spChg chg="mod">
          <ac:chgData name="Daniel B Arvidsson" userId="c414e749-0637-42b7-bff8-942930733156" providerId="ADAL" clId="{90588A34-D91C-4938-AE1F-D740EAA6E0D9}" dt="2025-03-18T08:20:37.943" v="605" actId="20577"/>
          <ac:spMkLst>
            <pc:docMk/>
            <pc:sldMk cId="3045259161" sldId="260"/>
            <ac:spMk id="3" creationId="{0B65EAFA-AF42-41B0-B47B-EAE2E2384F9A}"/>
          </ac:spMkLst>
        </pc:spChg>
      </pc:sldChg>
      <pc:sldChg chg="modSp mod">
        <pc:chgData name="Daniel B Arvidsson" userId="c414e749-0637-42b7-bff8-942930733156" providerId="ADAL" clId="{90588A34-D91C-4938-AE1F-D740EAA6E0D9}" dt="2025-03-18T08:15:54.640" v="383" actId="20577"/>
        <pc:sldMkLst>
          <pc:docMk/>
          <pc:sldMk cId="1741818288" sldId="262"/>
        </pc:sldMkLst>
        <pc:spChg chg="mod">
          <ac:chgData name="Daniel B Arvidsson" userId="c414e749-0637-42b7-bff8-942930733156" providerId="ADAL" clId="{90588A34-D91C-4938-AE1F-D740EAA6E0D9}" dt="2025-03-18T08:15:54.640" v="383" actId="20577"/>
          <ac:spMkLst>
            <pc:docMk/>
            <pc:sldMk cId="1741818288" sldId="262"/>
            <ac:spMk id="3" creationId="{CBE05A78-830A-C3F1-D2D5-E15792F2D083}"/>
          </ac:spMkLst>
        </pc:spChg>
      </pc:sldChg>
      <pc:sldChg chg="modSp mod">
        <pc:chgData name="Daniel B Arvidsson" userId="c414e749-0637-42b7-bff8-942930733156" providerId="ADAL" clId="{90588A34-D91C-4938-AE1F-D740EAA6E0D9}" dt="2025-03-18T08:31:48.011" v="649" actId="20577"/>
        <pc:sldMkLst>
          <pc:docMk/>
          <pc:sldMk cId="1483770512" sldId="263"/>
        </pc:sldMkLst>
        <pc:spChg chg="mod">
          <ac:chgData name="Daniel B Arvidsson" userId="c414e749-0637-42b7-bff8-942930733156" providerId="ADAL" clId="{90588A34-D91C-4938-AE1F-D740EAA6E0D9}" dt="2025-03-18T08:31:48.011" v="649" actId="20577"/>
          <ac:spMkLst>
            <pc:docMk/>
            <pc:sldMk cId="1483770512" sldId="263"/>
            <ac:spMk id="3" creationId="{3D085878-AA07-2ED7-3896-448FA26C680A}"/>
          </ac:spMkLst>
        </pc:spChg>
      </pc:sldChg>
      <pc:sldChg chg="modSp new del mod">
        <pc:chgData name="Daniel B Arvidsson" userId="c414e749-0637-42b7-bff8-942930733156" providerId="ADAL" clId="{90588A34-D91C-4938-AE1F-D740EAA6E0D9}" dt="2025-03-18T08:31:24.450" v="612" actId="680"/>
        <pc:sldMkLst>
          <pc:docMk/>
          <pc:sldMk cId="2968122829" sldId="264"/>
        </pc:sldMkLst>
        <pc:spChg chg="mod">
          <ac:chgData name="Daniel B Arvidsson" userId="c414e749-0637-42b7-bff8-942930733156" providerId="ADAL" clId="{90588A34-D91C-4938-AE1F-D740EAA6E0D9}" dt="2025-03-18T08:31:23.627" v="611" actId="20577"/>
          <ac:spMkLst>
            <pc:docMk/>
            <pc:sldMk cId="2968122829" sldId="264"/>
            <ac:spMk id="2" creationId="{02358F60-9C76-6075-B797-FE45643FBB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5586BF-46D3-6E4E-9E7C-C0FC932764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E" dirty="0" err="1"/>
              <a:t>Föräldramöte</a:t>
            </a:r>
            <a:r>
              <a:rPr lang="en-SE" dirty="0"/>
              <a:t> p11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0C76CCB-F386-7E4D-9346-3A1A74747F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E" dirty="0"/>
              <a:t>202</a:t>
            </a:r>
            <a:r>
              <a:rPr lang="sv-SE" dirty="0"/>
              <a:t>5</a:t>
            </a:r>
            <a:r>
              <a:rPr lang="en-SE" dirty="0"/>
              <a:t>-0</a:t>
            </a:r>
            <a:r>
              <a:rPr lang="sv-SE" dirty="0"/>
              <a:t>3</a:t>
            </a:r>
            <a:r>
              <a:rPr lang="en-SE" dirty="0"/>
              <a:t>-</a:t>
            </a:r>
            <a:r>
              <a:rPr lang="sv-SE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565396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1E338C-C8CF-9F86-AADB-4BF8DC7A4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 err="1"/>
              <a:t>Ledare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085878-AA07-2ED7-3896-448FA26C6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SE" dirty="0" err="1"/>
              <a:t>Huvudtränare</a:t>
            </a:r>
            <a:endParaRPr lang="en-SE" dirty="0"/>
          </a:p>
          <a:p>
            <a:pPr lvl="1"/>
            <a:r>
              <a:rPr lang="en-SE" dirty="0"/>
              <a:t>Martin </a:t>
            </a:r>
            <a:r>
              <a:rPr lang="en-SE" dirty="0" err="1"/>
              <a:t>Ekelund</a:t>
            </a:r>
            <a:endParaRPr lang="en-SE" dirty="0"/>
          </a:p>
          <a:p>
            <a:pPr lvl="1"/>
            <a:r>
              <a:rPr lang="en-SE" dirty="0"/>
              <a:t>Daniel Arvidsson</a:t>
            </a:r>
          </a:p>
          <a:p>
            <a:r>
              <a:rPr lang="en-SE" dirty="0" err="1"/>
              <a:t>Lagledare</a:t>
            </a:r>
            <a:endParaRPr lang="sv-SE" dirty="0"/>
          </a:p>
          <a:p>
            <a:pPr lvl="1"/>
            <a:r>
              <a:rPr lang="sv-SE" dirty="0"/>
              <a:t>Martin Ekelund</a:t>
            </a:r>
            <a:endParaRPr lang="en-SE" dirty="0"/>
          </a:p>
          <a:p>
            <a:r>
              <a:rPr lang="en-SE" dirty="0" err="1"/>
              <a:t>Tränare</a:t>
            </a:r>
            <a:endParaRPr lang="en-SE" dirty="0"/>
          </a:p>
          <a:p>
            <a:pPr lvl="1"/>
            <a:r>
              <a:rPr lang="en-SE" dirty="0"/>
              <a:t>Johny Johansson</a:t>
            </a:r>
            <a:r>
              <a:rPr lang="sv-SE" dirty="0"/>
              <a:t> (Trygghetsansvarig)</a:t>
            </a:r>
            <a:endParaRPr lang="en-SE" dirty="0"/>
          </a:p>
          <a:p>
            <a:pPr lvl="1"/>
            <a:r>
              <a:rPr lang="en-SE" dirty="0"/>
              <a:t>Peter Carlsson</a:t>
            </a:r>
          </a:p>
          <a:p>
            <a:pPr lvl="1"/>
            <a:r>
              <a:rPr lang="en-SE" dirty="0"/>
              <a:t>Tobias Engström</a:t>
            </a:r>
            <a:r>
              <a:rPr lang="sv-SE" dirty="0"/>
              <a:t> (Materialansvarig)</a:t>
            </a:r>
            <a:endParaRPr lang="en-SE" dirty="0"/>
          </a:p>
          <a:p>
            <a:pPr lvl="1"/>
            <a:r>
              <a:rPr lang="sv-SE" dirty="0" err="1"/>
              <a:t>Rui</a:t>
            </a:r>
            <a:r>
              <a:rPr lang="sv-SE" dirty="0"/>
              <a:t> </a:t>
            </a:r>
            <a:r>
              <a:rPr lang="sv-SE" dirty="0" err="1"/>
              <a:t>Guerreiro</a:t>
            </a:r>
            <a:endParaRPr lang="en-SE" dirty="0"/>
          </a:p>
          <a:p>
            <a:pPr lvl="1"/>
            <a:r>
              <a:rPr lang="en-SE" dirty="0"/>
              <a:t>Calle </a:t>
            </a:r>
            <a:r>
              <a:rPr lang="en-SE" dirty="0" err="1"/>
              <a:t>Fernström</a:t>
            </a:r>
            <a:r>
              <a:rPr lang="sv-SE" dirty="0"/>
              <a:t> (Målvaktstränare)</a:t>
            </a:r>
          </a:p>
          <a:p>
            <a:pPr lvl="1"/>
            <a:r>
              <a:rPr lang="sv-SE" dirty="0"/>
              <a:t>Martin Claesson</a:t>
            </a:r>
            <a:endParaRPr lang="en-SE" dirty="0"/>
          </a:p>
          <a:p>
            <a:r>
              <a:rPr lang="en-SE" dirty="0" err="1"/>
              <a:t>Kontaktföräld</a:t>
            </a:r>
            <a:r>
              <a:rPr lang="sv-SE" dirty="0"/>
              <a:t>er</a:t>
            </a:r>
            <a:endParaRPr lang="en-SE" dirty="0"/>
          </a:p>
          <a:p>
            <a:pPr lvl="1"/>
            <a:r>
              <a:rPr lang="en-SE" dirty="0"/>
              <a:t>Stefan Johansson</a:t>
            </a:r>
          </a:p>
          <a:p>
            <a:pPr marL="457200" lvl="1" indent="0">
              <a:buNone/>
            </a:pPr>
            <a:endParaRPr lang="en-SE" dirty="0"/>
          </a:p>
          <a:p>
            <a:pPr lvl="1"/>
            <a:endParaRPr lang="en-SE" dirty="0"/>
          </a:p>
          <a:p>
            <a:pPr lvl="1"/>
            <a:endParaRPr lang="en-SE" dirty="0"/>
          </a:p>
          <a:p>
            <a:pPr lvl="1"/>
            <a:endParaRPr lang="en-SE" dirty="0"/>
          </a:p>
          <a:p>
            <a:pPr lvl="1"/>
            <a:endParaRPr lang="en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37705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74F3E5-BD75-4F5D-9A6B-9D90A9896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 err="1"/>
              <a:t>Seriespel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953BE8-EB80-4AD6-AD15-C7C32EF69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</a:t>
            </a:r>
            <a:r>
              <a:rPr lang="en-SE" dirty="0"/>
              <a:t> lag </a:t>
            </a:r>
            <a:r>
              <a:rPr lang="en-SE" dirty="0" err="1"/>
              <a:t>anmälda</a:t>
            </a:r>
            <a:r>
              <a:rPr lang="en-SE" dirty="0"/>
              <a:t> till </a:t>
            </a:r>
            <a:r>
              <a:rPr lang="en-SE" dirty="0" err="1"/>
              <a:t>seriespel</a:t>
            </a:r>
            <a:r>
              <a:rPr lang="sv-SE" dirty="0"/>
              <a:t> i 2 olika nivåer</a:t>
            </a:r>
            <a:r>
              <a:rPr lang="en-SE" dirty="0"/>
              <a:t>.</a:t>
            </a:r>
          </a:p>
          <a:p>
            <a:r>
              <a:rPr lang="sv-SE" dirty="0"/>
              <a:t>Vi kallar spelare utifrån träningsnärvaro samt motståndare</a:t>
            </a:r>
            <a:r>
              <a:rPr lang="en-SE" dirty="0"/>
              <a:t>.</a:t>
            </a:r>
          </a:p>
          <a:p>
            <a:r>
              <a:rPr lang="en-SE" dirty="0"/>
              <a:t>Vi </a:t>
            </a:r>
            <a:r>
              <a:rPr lang="en-SE" dirty="0" err="1"/>
              <a:t>fortsätter</a:t>
            </a:r>
            <a:r>
              <a:rPr lang="en-SE" dirty="0"/>
              <a:t> med </a:t>
            </a:r>
            <a:r>
              <a:rPr lang="sv-SE" dirty="0"/>
              <a:t>1</a:t>
            </a:r>
            <a:r>
              <a:rPr lang="en-SE" dirty="0"/>
              <a:t> </a:t>
            </a:r>
            <a:r>
              <a:rPr lang="en-SE" dirty="0" err="1"/>
              <a:t>st</a:t>
            </a:r>
            <a:r>
              <a:rPr lang="en-SE" dirty="0"/>
              <a:t> </a:t>
            </a:r>
            <a:r>
              <a:rPr lang="en-SE" dirty="0" err="1"/>
              <a:t>matchvärd</a:t>
            </a:r>
            <a:r>
              <a:rPr lang="en-SE" dirty="0"/>
              <a:t> </a:t>
            </a:r>
            <a:r>
              <a:rPr lang="en-SE" dirty="0" err="1"/>
              <a:t>på</a:t>
            </a:r>
            <a:r>
              <a:rPr lang="en-SE" dirty="0"/>
              <a:t> </a:t>
            </a:r>
            <a:r>
              <a:rPr lang="en-SE" dirty="0" err="1"/>
              <a:t>våra</a:t>
            </a:r>
            <a:r>
              <a:rPr lang="en-SE" dirty="0"/>
              <a:t> </a:t>
            </a:r>
            <a:r>
              <a:rPr lang="en-SE" dirty="0" err="1"/>
              <a:t>hemmamatcher</a:t>
            </a:r>
            <a:r>
              <a:rPr lang="en-SE" dirty="0"/>
              <a:t>.</a:t>
            </a:r>
          </a:p>
          <a:p>
            <a:r>
              <a:rPr lang="en-SE" dirty="0" err="1"/>
              <a:t>Kallelse</a:t>
            </a:r>
            <a:r>
              <a:rPr lang="en-SE" dirty="0"/>
              <a:t> till </a:t>
            </a:r>
            <a:r>
              <a:rPr lang="en-SE" dirty="0" err="1"/>
              <a:t>matcherna</a:t>
            </a:r>
            <a:r>
              <a:rPr lang="en-SE" dirty="0"/>
              <a:t> </a:t>
            </a:r>
            <a:r>
              <a:rPr lang="en-SE" dirty="0" err="1"/>
              <a:t>sker</a:t>
            </a:r>
            <a:r>
              <a:rPr lang="en-SE" dirty="0"/>
              <a:t> </a:t>
            </a:r>
            <a:r>
              <a:rPr lang="en-SE" dirty="0" err="1"/>
              <a:t>på</a:t>
            </a:r>
            <a:r>
              <a:rPr lang="en-SE" dirty="0"/>
              <a:t> laget.se, </a:t>
            </a:r>
            <a:r>
              <a:rPr lang="en-SE" dirty="0" err="1"/>
              <a:t>vänligen</a:t>
            </a:r>
            <a:r>
              <a:rPr lang="en-SE" dirty="0"/>
              <a:t> </a:t>
            </a:r>
            <a:r>
              <a:rPr lang="en-SE" dirty="0" err="1"/>
              <a:t>svara</a:t>
            </a:r>
            <a:r>
              <a:rPr lang="en-SE" dirty="0"/>
              <a:t> </a:t>
            </a:r>
            <a:r>
              <a:rPr lang="en-SE" dirty="0" err="1"/>
              <a:t>så</a:t>
            </a:r>
            <a:r>
              <a:rPr lang="en-SE" dirty="0"/>
              <a:t> fort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möjligt</a:t>
            </a:r>
            <a:r>
              <a:rPr lang="en-SE" dirty="0"/>
              <a:t>.</a:t>
            </a:r>
            <a:r>
              <a:rPr lang="sv-SE" dirty="0"/>
              <a:t> </a:t>
            </a:r>
          </a:p>
          <a:p>
            <a:r>
              <a:rPr lang="en-SE" dirty="0" err="1"/>
              <a:t>Tvättschema</a:t>
            </a:r>
            <a:r>
              <a:rPr lang="en-SE" dirty="0"/>
              <a:t> </a:t>
            </a:r>
            <a:r>
              <a:rPr lang="en-SE" dirty="0" err="1"/>
              <a:t>samt</a:t>
            </a:r>
            <a:r>
              <a:rPr lang="en-SE" dirty="0"/>
              <a:t> </a:t>
            </a:r>
            <a:r>
              <a:rPr lang="en-SE" dirty="0" err="1"/>
              <a:t>körschema</a:t>
            </a:r>
            <a:r>
              <a:rPr lang="en-SE" dirty="0"/>
              <a:t> </a:t>
            </a:r>
            <a:r>
              <a:rPr lang="sv-SE" dirty="0"/>
              <a:t>finns med på kallelsen.</a:t>
            </a:r>
            <a:endParaRPr lang="en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9538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D9BC77-642E-494E-A893-2B3231C15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 err="1"/>
              <a:t>Träningar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2E0C34-BC54-40D6-A404-9FB912EE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fortsätter på konstgräset måndagar 17-18 samt onsdagar 19-20:30</a:t>
            </a:r>
            <a:r>
              <a:rPr lang="en-SE" dirty="0"/>
              <a:t>.</a:t>
            </a:r>
          </a:p>
          <a:p>
            <a:r>
              <a:rPr lang="en-SE" dirty="0" err="1"/>
              <a:t>När</a:t>
            </a:r>
            <a:r>
              <a:rPr lang="en-SE" dirty="0"/>
              <a:t> </a:t>
            </a:r>
            <a:r>
              <a:rPr lang="en-SE" dirty="0" err="1"/>
              <a:t>gräset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OK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beträda</a:t>
            </a:r>
            <a:r>
              <a:rPr lang="en-SE" dirty="0"/>
              <a:t> </a:t>
            </a:r>
            <a:r>
              <a:rPr lang="en-SE" dirty="0" err="1"/>
              <a:t>kommer</a:t>
            </a:r>
            <a:r>
              <a:rPr lang="en-SE" dirty="0"/>
              <a:t> vi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träna</a:t>
            </a:r>
            <a:r>
              <a:rPr lang="sv-SE" dirty="0"/>
              <a:t> måndag 17:30-19 (konstgräs), tisdag 19-20:30 (B-plan) och torsdag 19-20:30 (B-plan)</a:t>
            </a:r>
          </a:p>
          <a:p>
            <a:r>
              <a:rPr lang="sv-SE" dirty="0"/>
              <a:t>Ola kommer att köra löpträning onsdagar 18:30 från 26/3. Kom ihåg löparskor!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3490912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5DFA92-8A83-72E7-B2D6-8E86FD65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 err="1"/>
              <a:t>Cuper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E05A78-830A-C3F1-D2D5-E15792F2D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E" dirty="0" err="1"/>
              <a:t>Giffcupen</a:t>
            </a:r>
            <a:r>
              <a:rPr lang="en-SE" dirty="0"/>
              <a:t> </a:t>
            </a:r>
            <a:r>
              <a:rPr lang="sv-SE" dirty="0"/>
              <a:t>12</a:t>
            </a:r>
            <a:r>
              <a:rPr lang="en-SE" dirty="0"/>
              <a:t>-</a:t>
            </a:r>
            <a:r>
              <a:rPr lang="sv-SE" dirty="0"/>
              <a:t>13</a:t>
            </a:r>
            <a:r>
              <a:rPr lang="en-SE" dirty="0"/>
              <a:t>/4. </a:t>
            </a:r>
          </a:p>
          <a:p>
            <a:r>
              <a:rPr lang="sv-SE" dirty="0"/>
              <a:t>Laxacupen Halmstad, </a:t>
            </a:r>
            <a:r>
              <a:rPr lang="en-SE" dirty="0"/>
              <a:t>2</a:t>
            </a:r>
            <a:r>
              <a:rPr lang="sv-SE" dirty="0"/>
              <a:t>4</a:t>
            </a:r>
            <a:r>
              <a:rPr lang="en-SE" dirty="0"/>
              <a:t>-2</a:t>
            </a:r>
            <a:r>
              <a:rPr lang="sv-SE" dirty="0"/>
              <a:t>7</a:t>
            </a:r>
            <a:r>
              <a:rPr lang="en-SE" dirty="0"/>
              <a:t>/7. </a:t>
            </a:r>
            <a:r>
              <a:rPr lang="en-SE" dirty="0" err="1"/>
              <a:t>Övernattning</a:t>
            </a:r>
            <a:r>
              <a:rPr lang="en-SE" dirty="0"/>
              <a:t> </a:t>
            </a:r>
            <a:r>
              <a:rPr lang="en-SE" dirty="0" err="1"/>
              <a:t>ingår</a:t>
            </a:r>
            <a:r>
              <a:rPr lang="en-SE" dirty="0"/>
              <a:t>.</a:t>
            </a:r>
          </a:p>
          <a:p>
            <a:r>
              <a:rPr lang="en-SE" dirty="0"/>
              <a:t>Vi </a:t>
            </a:r>
            <a:r>
              <a:rPr lang="en-SE" dirty="0" err="1"/>
              <a:t>har</a:t>
            </a:r>
            <a:r>
              <a:rPr lang="en-SE" dirty="0"/>
              <a:t> </a:t>
            </a:r>
            <a:r>
              <a:rPr lang="en-SE" dirty="0" err="1"/>
              <a:t>anmält</a:t>
            </a:r>
            <a:r>
              <a:rPr lang="en-SE" dirty="0"/>
              <a:t> </a:t>
            </a:r>
            <a:r>
              <a:rPr lang="sv-SE" dirty="0"/>
              <a:t>2</a:t>
            </a:r>
            <a:r>
              <a:rPr lang="en-SE" dirty="0"/>
              <a:t> lag till </a:t>
            </a:r>
            <a:r>
              <a:rPr lang="en-SE" dirty="0" err="1"/>
              <a:t>samtliga</a:t>
            </a:r>
            <a:r>
              <a:rPr lang="en-SE" dirty="0"/>
              <a:t> </a:t>
            </a:r>
            <a:r>
              <a:rPr lang="en-SE" dirty="0" err="1"/>
              <a:t>cuper</a:t>
            </a:r>
            <a:r>
              <a:rPr lang="en-SE" dirty="0"/>
              <a:t>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18182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94ACA-AD07-46FB-AC00-910ABA3B4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66ADE2-E5D0-4951-85CD-447125410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Årets utgifter</a:t>
            </a:r>
          </a:p>
          <a:p>
            <a:pPr lvl="1"/>
            <a:r>
              <a:rPr lang="sv-SE" dirty="0"/>
              <a:t>2 cuper</a:t>
            </a:r>
          </a:p>
          <a:p>
            <a:pPr lvl="1"/>
            <a:r>
              <a:rPr lang="sv-SE" dirty="0"/>
              <a:t>2 aktiviteter</a:t>
            </a:r>
          </a:p>
          <a:p>
            <a:r>
              <a:rPr lang="sv-SE" dirty="0"/>
              <a:t>Årets inkomster</a:t>
            </a:r>
          </a:p>
          <a:p>
            <a:pPr lvl="1"/>
            <a:r>
              <a:rPr lang="sv-SE" dirty="0"/>
              <a:t>Restaurangchansen</a:t>
            </a:r>
          </a:p>
          <a:p>
            <a:pPr lvl="1"/>
            <a:r>
              <a:rPr lang="sv-SE" dirty="0"/>
              <a:t>Toa- hushållspapper</a:t>
            </a:r>
          </a:p>
          <a:p>
            <a:pPr lvl="1"/>
            <a:r>
              <a:rPr lang="sv-SE" dirty="0"/>
              <a:t>Ca 1000 kr avgift per barn för Laxacupen</a:t>
            </a:r>
          </a:p>
          <a:p>
            <a:pPr lvl="1"/>
            <a:r>
              <a:rPr lang="sv-SE" dirty="0"/>
              <a:t>Habocupen (sortera pant)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5723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DCC02D-1BF5-49A5-A231-8E043C2D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Spelarundersökning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65EAFA-AF42-41B0-B47B-EAE2E2384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var bra?</a:t>
            </a:r>
          </a:p>
          <a:p>
            <a:pPr lvl="1"/>
            <a:r>
              <a:rPr lang="sv-SE" dirty="0"/>
              <a:t>Roliga/bra träningar</a:t>
            </a:r>
          </a:p>
          <a:p>
            <a:pPr lvl="1"/>
            <a:r>
              <a:rPr lang="sv-SE" dirty="0"/>
              <a:t>Trevliga/bra tränare</a:t>
            </a:r>
          </a:p>
          <a:p>
            <a:pPr lvl="1"/>
            <a:r>
              <a:rPr lang="sv-SE" dirty="0"/>
              <a:t>Bra passningsspel</a:t>
            </a:r>
          </a:p>
          <a:p>
            <a:r>
              <a:rPr lang="sv-SE" dirty="0"/>
              <a:t>Vad var mindre bra?</a:t>
            </a:r>
          </a:p>
          <a:p>
            <a:pPr lvl="1"/>
            <a:r>
              <a:rPr lang="sv-SE" dirty="0"/>
              <a:t>Tramsigt på träningar</a:t>
            </a:r>
          </a:p>
          <a:p>
            <a:pPr lvl="1"/>
            <a:r>
              <a:rPr lang="sv-SE" dirty="0"/>
              <a:t>För lite matchspel på träningarna</a:t>
            </a:r>
          </a:p>
          <a:p>
            <a:pPr lvl="1"/>
            <a:r>
              <a:rPr lang="sv-SE" dirty="0"/>
              <a:t>Mer snack inom laget</a:t>
            </a:r>
          </a:p>
          <a:p>
            <a:pPr lvl="1"/>
            <a:r>
              <a:rPr lang="sv-SE" dirty="0"/>
              <a:t>Det fysiska spelet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45259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F0B14B-2BE1-4E22-EA85-70AFE4421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FB0DBD-7F2F-40F1-37E2-30128B18A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v-SE" dirty="0"/>
              <a:t>Arbetsvecka v 40</a:t>
            </a:r>
          </a:p>
          <a:p>
            <a:pPr lvl="1"/>
            <a:r>
              <a:rPr lang="sv-SE" dirty="0"/>
              <a:t>Matchvärdar v 40</a:t>
            </a:r>
          </a:p>
          <a:p>
            <a:pPr lvl="1"/>
            <a:r>
              <a:rPr lang="sv-SE" dirty="0"/>
              <a:t>Höststädning i oktober</a:t>
            </a:r>
          </a:p>
          <a:p>
            <a:pPr lvl="1"/>
            <a:r>
              <a:rPr lang="sv-SE" dirty="0"/>
              <a:t>Domarkurs i april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82477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Metadata/LabelInfo.xml><?xml version="1.0" encoding="utf-8"?>
<clbl:labelList xmlns:clbl="http://schemas.microsoft.com/office/2020/mipLabelMetadata">
  <clbl:label id="{88dbdd5d-b3df-4d9f-93f7-6fe5477fb8dc}" enabled="1" method="Standard" siteId="{2a1c169e-715a-412b-b526-05da3f8412f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0</TotalTime>
  <Words>248</Words>
  <Application>Microsoft Office PowerPoint</Application>
  <PresentationFormat>Bredbild</PresentationFormat>
  <Paragraphs>61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Adelle Sans</vt:lpstr>
      <vt:lpstr>Arial</vt:lpstr>
      <vt:lpstr>Calibri</vt:lpstr>
      <vt:lpstr>Office-tema</vt:lpstr>
      <vt:lpstr>Föräldramöte p11</vt:lpstr>
      <vt:lpstr>Ledare</vt:lpstr>
      <vt:lpstr>Seriespel</vt:lpstr>
      <vt:lpstr>Träningar</vt:lpstr>
      <vt:lpstr>Cuper</vt:lpstr>
      <vt:lpstr>Ekonomi</vt:lpstr>
      <vt:lpstr>Spelarundersökning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Daniel B Arvidsson</cp:lastModifiedBy>
  <cp:revision>12</cp:revision>
  <dcterms:created xsi:type="dcterms:W3CDTF">2021-04-16T14:43:40Z</dcterms:created>
  <dcterms:modified xsi:type="dcterms:W3CDTF">2025-03-20T19:37:19Z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8dbdd5d-b3df-4d9f-93f7-6fe5477fb8dc_Enabled">
    <vt:lpwstr>true</vt:lpwstr>
  </property>
  <property fmtid="{D5CDD505-2E9C-101B-9397-08002B2CF9AE}" pid="3" name="MSIP_Label_88dbdd5d-b3df-4d9f-93f7-6fe5477fb8dc_SetDate">
    <vt:lpwstr>2022-03-29T08:37:53Z</vt:lpwstr>
  </property>
  <property fmtid="{D5CDD505-2E9C-101B-9397-08002B2CF9AE}" pid="4" name="MSIP_Label_88dbdd5d-b3df-4d9f-93f7-6fe5477fb8dc_Method">
    <vt:lpwstr>Standard</vt:lpwstr>
  </property>
  <property fmtid="{D5CDD505-2E9C-101B-9397-08002B2CF9AE}" pid="5" name="MSIP_Label_88dbdd5d-b3df-4d9f-93f7-6fe5477fb8dc_Name">
    <vt:lpwstr>General</vt:lpwstr>
  </property>
  <property fmtid="{D5CDD505-2E9C-101B-9397-08002B2CF9AE}" pid="6" name="MSIP_Label_88dbdd5d-b3df-4d9f-93f7-6fe5477fb8dc_SiteId">
    <vt:lpwstr>2a1c169e-715a-412b-b526-05da3f8412fa</vt:lpwstr>
  </property>
  <property fmtid="{D5CDD505-2E9C-101B-9397-08002B2CF9AE}" pid="7" name="MSIP_Label_88dbdd5d-b3df-4d9f-93f7-6fe5477fb8dc_ActionId">
    <vt:lpwstr>ac896132-d0ad-4e22-bbc5-a193022649c3</vt:lpwstr>
  </property>
  <property fmtid="{D5CDD505-2E9C-101B-9397-08002B2CF9AE}" pid="8" name="MSIP_Label_88dbdd5d-b3df-4d9f-93f7-6fe5477fb8dc_ContentBits">
    <vt:lpwstr>0</vt:lpwstr>
  </property>
</Properties>
</file>