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59" r:id="rId6"/>
    <p:sldId id="262" r:id="rId7"/>
    <p:sldId id="263" r:id="rId8"/>
    <p:sldId id="264" r:id="rId9"/>
    <p:sldId id="265" r:id="rId10"/>
    <p:sldId id="266" r:id="rId11"/>
    <p:sldId id="267"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772539-5E43-426A-A7FC-4641991498B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05E5E89F-C137-4BA1-A143-A0B54CBED8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9A0E5EC-A8AB-4076-BDD0-CEA742C40D96}"/>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5" name="Platshållare för sidfot 4">
            <a:extLst>
              <a:ext uri="{FF2B5EF4-FFF2-40B4-BE49-F238E27FC236}">
                <a16:creationId xmlns:a16="http://schemas.microsoft.com/office/drawing/2014/main" id="{EA6F50D7-BB30-4351-B57D-2E2556FE877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7B86256-262C-4969-B50B-FDD21BB1E68C}"/>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236191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92422B-07A3-488F-A07C-05627323EFB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FF4C2D7-BBED-4F8A-BBA6-DE372A996E7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F3EEFE2-6196-4CBA-B892-D3E44D02D907}"/>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5" name="Platshållare för sidfot 4">
            <a:extLst>
              <a:ext uri="{FF2B5EF4-FFF2-40B4-BE49-F238E27FC236}">
                <a16:creationId xmlns:a16="http://schemas.microsoft.com/office/drawing/2014/main" id="{5DD9F834-1B1C-40B7-8964-F79E06A8238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7F8601A-2AE2-4859-AE2D-6A0765215B56}"/>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1644844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676C910-B5C5-44AD-958C-FF830236A4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4B70A8E-5CB9-4D3C-A948-AB56CB7B99C6}"/>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50739AD-5A0F-47BB-BD97-B23CC3593F32}"/>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5" name="Platshållare för sidfot 4">
            <a:extLst>
              <a:ext uri="{FF2B5EF4-FFF2-40B4-BE49-F238E27FC236}">
                <a16:creationId xmlns:a16="http://schemas.microsoft.com/office/drawing/2014/main" id="{84059ED2-1073-443D-9574-2525F6E2373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9EDE3BA-4336-4971-888A-EC3DC09B8E90}"/>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4124800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2A0DAA-04B5-4985-AEB3-189F00BA61B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4F551E1-1E2F-4A23-A5F7-603F0604A0A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2FBF49A-ED3B-42A0-939F-581F03288343}"/>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5" name="Platshållare för sidfot 4">
            <a:extLst>
              <a:ext uri="{FF2B5EF4-FFF2-40B4-BE49-F238E27FC236}">
                <a16:creationId xmlns:a16="http://schemas.microsoft.com/office/drawing/2014/main" id="{B44426C5-CB0B-49CF-874D-53307ADDB0F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05BE82C-C1FC-4797-8BCE-F2388D719EBC}"/>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2633719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BBDF1B-AA81-4CA4-BA00-0C5BCF56A8A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B0D57C2-05DC-4D2E-B495-EEC187E80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BB0132BE-81FC-4C46-8D19-88A0F30A156E}"/>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5" name="Platshållare för sidfot 4">
            <a:extLst>
              <a:ext uri="{FF2B5EF4-FFF2-40B4-BE49-F238E27FC236}">
                <a16:creationId xmlns:a16="http://schemas.microsoft.com/office/drawing/2014/main" id="{3C25CE0A-88BB-4209-A4F0-2769D7301FE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1869DFF-8AF1-4D30-BC04-D9EE210F3606}"/>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381814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BD9FB3-A6AF-4325-B44D-A7BCD1FEFD6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B3F1A8B-67FF-416A-AA2A-3AD95354347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D4331EF-7908-4DD8-9559-31F237FBD2E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9C4CE66-EC3B-4A1E-AE4F-9132BB28BAF5}"/>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6" name="Platshållare för sidfot 5">
            <a:extLst>
              <a:ext uri="{FF2B5EF4-FFF2-40B4-BE49-F238E27FC236}">
                <a16:creationId xmlns:a16="http://schemas.microsoft.com/office/drawing/2014/main" id="{1C63C411-95B8-4366-B8C7-87655BBFCC8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8DE0D0A-244F-4A05-8B29-7F4833FAACBB}"/>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393347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500F98-C8C5-4309-AE2A-337B76A8F04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0950ADE-AA31-4074-AEC1-B188AAC85D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4212F50-081E-456C-AEDA-1927D0A260F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3B56872-C743-4D31-95F4-64B9327862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D035809-958A-454E-9717-DA46CB57D00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6FBA4D8-D023-44A8-A771-DB05180E5765}"/>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8" name="Platshållare för sidfot 7">
            <a:extLst>
              <a:ext uri="{FF2B5EF4-FFF2-40B4-BE49-F238E27FC236}">
                <a16:creationId xmlns:a16="http://schemas.microsoft.com/office/drawing/2014/main" id="{A3B117C5-C2EC-4A48-A9D7-0EC64626418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433810EB-11EA-4EA3-B13A-C083C853EC3E}"/>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1151629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1C8C01-2526-4D54-85DF-D9B914B3F25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7660144-905D-4393-8E83-7CF80E1BC7EA}"/>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4" name="Platshållare för sidfot 3">
            <a:extLst>
              <a:ext uri="{FF2B5EF4-FFF2-40B4-BE49-F238E27FC236}">
                <a16:creationId xmlns:a16="http://schemas.microsoft.com/office/drawing/2014/main" id="{4F7512AD-8D7B-41CC-BD33-B3E66AFE450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8E6136F-1685-463B-8B3C-7BD48088C2B5}"/>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206429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9D9C6D1-365D-4A24-B51F-784E6A635350}"/>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3" name="Platshållare för sidfot 2">
            <a:extLst>
              <a:ext uri="{FF2B5EF4-FFF2-40B4-BE49-F238E27FC236}">
                <a16:creationId xmlns:a16="http://schemas.microsoft.com/office/drawing/2014/main" id="{0975102E-1453-480E-9E21-85447C947A1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73EEB85-BF93-4F4A-839D-F541C6A0B93C}"/>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3685611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AE0373-7D2C-4662-B22E-6FCD0530F43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623772C-D0B6-4921-9B79-6CD00B4E2B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1E60C30-BAE2-49CB-82B5-9FF42B6144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D395BC3-8FF9-43F4-98D6-E76DBB5C6565}"/>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6" name="Platshållare för sidfot 5">
            <a:extLst>
              <a:ext uri="{FF2B5EF4-FFF2-40B4-BE49-F238E27FC236}">
                <a16:creationId xmlns:a16="http://schemas.microsoft.com/office/drawing/2014/main" id="{7AF4792C-1993-411D-B36C-0218C6F3F5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924868E-726A-43AF-88C1-6F6678FD752F}"/>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424952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8D7615-994B-478F-8974-8EE69CFBFD4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7B02D9B-AE55-4DC4-9BF5-972F1589B1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4A723C7-AA13-4742-9373-1EA8EF436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A82B9C5-E455-4ADC-98AB-9EA77CF1DE64}"/>
              </a:ext>
            </a:extLst>
          </p:cNvPr>
          <p:cNvSpPr>
            <a:spLocks noGrp="1"/>
          </p:cNvSpPr>
          <p:nvPr>
            <p:ph type="dt" sz="half" idx="10"/>
          </p:nvPr>
        </p:nvSpPr>
        <p:spPr/>
        <p:txBody>
          <a:bodyPr/>
          <a:lstStyle/>
          <a:p>
            <a:fld id="{CEBDFA1C-193D-405A-991A-F132215BB2D0}" type="datetimeFigureOut">
              <a:rPr lang="sv-SE" smtClean="0"/>
              <a:t>2021-04-13</a:t>
            </a:fld>
            <a:endParaRPr lang="sv-SE"/>
          </a:p>
        </p:txBody>
      </p:sp>
      <p:sp>
        <p:nvSpPr>
          <p:cNvPr id="6" name="Platshållare för sidfot 5">
            <a:extLst>
              <a:ext uri="{FF2B5EF4-FFF2-40B4-BE49-F238E27FC236}">
                <a16:creationId xmlns:a16="http://schemas.microsoft.com/office/drawing/2014/main" id="{9FB546D8-7E28-4C8F-A6BF-49D0DF1A8CF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B67CB7-D8E2-4978-8AD6-682F3EDEF9BE}"/>
              </a:ext>
            </a:extLst>
          </p:cNvPr>
          <p:cNvSpPr>
            <a:spLocks noGrp="1"/>
          </p:cNvSpPr>
          <p:nvPr>
            <p:ph type="sldNum" sz="quarter" idx="12"/>
          </p:nvPr>
        </p:nvSpPr>
        <p:spPr/>
        <p:txBody>
          <a:bodyPr/>
          <a:lstStyle/>
          <a:p>
            <a:fld id="{A0370420-94F9-46E0-AAD0-2AEFC0155AC7}" type="slidenum">
              <a:rPr lang="sv-SE" smtClean="0"/>
              <a:t>‹#›</a:t>
            </a:fld>
            <a:endParaRPr lang="sv-SE"/>
          </a:p>
        </p:txBody>
      </p:sp>
    </p:spTree>
    <p:extLst>
      <p:ext uri="{BB962C8B-B14F-4D97-AF65-F5344CB8AC3E}">
        <p14:creationId xmlns:p14="http://schemas.microsoft.com/office/powerpoint/2010/main" val="168663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314F1F4-116F-4DEA-95E6-C4EE9F481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1D6A23E-4F65-45BA-AD58-3D9CDDB0AB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33A4A9D-D578-4815-AD4C-E68A782DA0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BDFA1C-193D-405A-991A-F132215BB2D0}" type="datetimeFigureOut">
              <a:rPr lang="sv-SE" smtClean="0"/>
              <a:t>2021-04-13</a:t>
            </a:fld>
            <a:endParaRPr lang="sv-SE"/>
          </a:p>
        </p:txBody>
      </p:sp>
      <p:sp>
        <p:nvSpPr>
          <p:cNvPr id="5" name="Platshållare för sidfot 4">
            <a:extLst>
              <a:ext uri="{FF2B5EF4-FFF2-40B4-BE49-F238E27FC236}">
                <a16:creationId xmlns:a16="http://schemas.microsoft.com/office/drawing/2014/main" id="{4C6B3602-E133-48C6-9357-ACDA74C223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5C061786-57C4-4AD9-85C0-A04536EF62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370420-94F9-46E0-AAD0-2AEFC0155AC7}" type="slidenum">
              <a:rPr lang="sv-SE" smtClean="0"/>
              <a:t>‹#›</a:t>
            </a:fld>
            <a:endParaRPr lang="sv-SE"/>
          </a:p>
        </p:txBody>
      </p:sp>
    </p:spTree>
    <p:extLst>
      <p:ext uri="{BB962C8B-B14F-4D97-AF65-F5344CB8AC3E}">
        <p14:creationId xmlns:p14="http://schemas.microsoft.com/office/powerpoint/2010/main" val="3206451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Rubrik 8">
            <a:extLst>
              <a:ext uri="{FF2B5EF4-FFF2-40B4-BE49-F238E27FC236}">
                <a16:creationId xmlns:a16="http://schemas.microsoft.com/office/drawing/2014/main" id="{FE773DE8-F8A4-4982-AB7E-54C5C1E71DFD}"/>
              </a:ext>
            </a:extLst>
          </p:cNvPr>
          <p:cNvSpPr>
            <a:spLocks noGrp="1"/>
          </p:cNvSpPr>
          <p:nvPr>
            <p:ph type="ctrTitle"/>
          </p:nvPr>
        </p:nvSpPr>
        <p:spPr>
          <a:xfrm>
            <a:off x="3045368" y="2043663"/>
            <a:ext cx="6105194" cy="2031055"/>
          </a:xfrm>
        </p:spPr>
        <p:txBody>
          <a:bodyPr>
            <a:normAutofit/>
          </a:bodyPr>
          <a:lstStyle/>
          <a:p>
            <a:r>
              <a:rPr lang="sv-SE" sz="8800" dirty="0">
                <a:solidFill>
                  <a:srgbClr val="FFFFFF"/>
                </a:solidFill>
              </a:rPr>
              <a:t>Habo IF p09</a:t>
            </a:r>
          </a:p>
        </p:txBody>
      </p:sp>
      <p:sp>
        <p:nvSpPr>
          <p:cNvPr id="10" name="Underrubrik 9">
            <a:extLst>
              <a:ext uri="{FF2B5EF4-FFF2-40B4-BE49-F238E27FC236}">
                <a16:creationId xmlns:a16="http://schemas.microsoft.com/office/drawing/2014/main" id="{C1358883-8C64-4896-80DB-54B04FC11BA2}"/>
              </a:ext>
            </a:extLst>
          </p:cNvPr>
          <p:cNvSpPr>
            <a:spLocks noGrp="1"/>
          </p:cNvSpPr>
          <p:nvPr>
            <p:ph type="subTitle" idx="1"/>
          </p:nvPr>
        </p:nvSpPr>
        <p:spPr>
          <a:xfrm>
            <a:off x="3045368" y="4074718"/>
            <a:ext cx="6105194" cy="682079"/>
          </a:xfrm>
        </p:spPr>
        <p:txBody>
          <a:bodyPr>
            <a:normAutofit fontScale="92500" lnSpcReduction="20000"/>
          </a:bodyPr>
          <a:lstStyle/>
          <a:p>
            <a:endParaRPr lang="sv-SE" sz="800" dirty="0">
              <a:solidFill>
                <a:srgbClr val="FFFFFF"/>
              </a:solidFill>
            </a:endParaRPr>
          </a:p>
          <a:p>
            <a:r>
              <a:rPr lang="sv-SE" sz="3600" dirty="0">
                <a:solidFill>
                  <a:srgbClr val="FFFFFF"/>
                </a:solidFill>
              </a:rPr>
              <a:t>Säsongen 2021</a:t>
            </a:r>
          </a:p>
        </p:txBody>
      </p:sp>
    </p:spTree>
    <p:extLst>
      <p:ext uri="{BB962C8B-B14F-4D97-AF65-F5344CB8AC3E}">
        <p14:creationId xmlns:p14="http://schemas.microsoft.com/office/powerpoint/2010/main" val="1264866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3B3FB712-538F-41E3-AC76-097FAE8AA52F}"/>
              </a:ext>
            </a:extLst>
          </p:cNvPr>
          <p:cNvSpPr>
            <a:spLocks noGrp="1"/>
          </p:cNvSpPr>
          <p:nvPr>
            <p:ph type="title"/>
          </p:nvPr>
        </p:nvSpPr>
        <p:spPr>
          <a:xfrm>
            <a:off x="1179226" y="826680"/>
            <a:ext cx="9833548" cy="1325563"/>
          </a:xfrm>
        </p:spPr>
        <p:txBody>
          <a:bodyPr>
            <a:normAutofit/>
          </a:bodyPr>
          <a:lstStyle/>
          <a:p>
            <a:pPr algn="ctr"/>
            <a:r>
              <a:rPr lang="sv-SE" sz="4000" dirty="0" err="1">
                <a:solidFill>
                  <a:srgbClr val="FFFFFF"/>
                </a:solidFill>
              </a:rPr>
              <a:t>Covid</a:t>
            </a:r>
            <a:r>
              <a:rPr lang="sv-SE" sz="4000" dirty="0">
                <a:solidFill>
                  <a:srgbClr val="FFFFFF"/>
                </a:solidFill>
              </a:rPr>
              <a:t> 19</a:t>
            </a:r>
          </a:p>
        </p:txBody>
      </p:sp>
      <p:sp>
        <p:nvSpPr>
          <p:cNvPr id="3" name="Platshållare för innehåll 2">
            <a:extLst>
              <a:ext uri="{FF2B5EF4-FFF2-40B4-BE49-F238E27FC236}">
                <a16:creationId xmlns:a16="http://schemas.microsoft.com/office/drawing/2014/main" id="{4A6C3E5C-6A2F-450D-87EE-C1D58F94CA84}"/>
              </a:ext>
            </a:extLst>
          </p:cNvPr>
          <p:cNvSpPr>
            <a:spLocks noGrp="1"/>
          </p:cNvSpPr>
          <p:nvPr>
            <p:ph idx="1"/>
          </p:nvPr>
        </p:nvSpPr>
        <p:spPr>
          <a:xfrm>
            <a:off x="1179226" y="3092970"/>
            <a:ext cx="9833548" cy="2693976"/>
          </a:xfrm>
        </p:spPr>
        <p:txBody>
          <a:bodyPr>
            <a:normAutofit/>
          </a:bodyPr>
          <a:lstStyle/>
          <a:p>
            <a:r>
              <a:rPr lang="sv-SE" sz="2400" dirty="0">
                <a:solidFill>
                  <a:srgbClr val="000000"/>
                </a:solidFill>
              </a:rPr>
              <a:t>Följ allmänna restriktionerna</a:t>
            </a:r>
          </a:p>
          <a:p>
            <a:r>
              <a:rPr lang="sv-SE" sz="2400" dirty="0">
                <a:solidFill>
                  <a:srgbClr val="000000"/>
                </a:solidFill>
              </a:rPr>
              <a:t>Habo IF skickar ut gemensam information och ger information på laget.se</a:t>
            </a:r>
          </a:p>
          <a:p>
            <a:r>
              <a:rPr lang="sv-SE" sz="2400" dirty="0">
                <a:solidFill>
                  <a:srgbClr val="000000"/>
                </a:solidFill>
              </a:rPr>
              <a:t>Ombyte och dusch sker hemma tills vidare.</a:t>
            </a:r>
          </a:p>
          <a:p>
            <a:r>
              <a:rPr lang="sv-SE" sz="2400" dirty="0">
                <a:solidFill>
                  <a:srgbClr val="000000"/>
                </a:solidFill>
              </a:rPr>
              <a:t>Det kan bli nya riktlinjer 3 maj.</a:t>
            </a:r>
          </a:p>
          <a:p>
            <a:pPr marL="0" indent="0">
              <a:buNone/>
            </a:pPr>
            <a:r>
              <a:rPr lang="sv-SE" sz="2400" dirty="0">
                <a:solidFill>
                  <a:srgbClr val="000000"/>
                </a:solidFill>
              </a:rPr>
              <a:t>  </a:t>
            </a:r>
          </a:p>
        </p:txBody>
      </p:sp>
    </p:spTree>
    <p:extLst>
      <p:ext uri="{BB962C8B-B14F-4D97-AF65-F5344CB8AC3E}">
        <p14:creationId xmlns:p14="http://schemas.microsoft.com/office/powerpoint/2010/main" val="1219595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9287C181-C32D-4BDE-9ED1-B18AACC708BD}"/>
              </a:ext>
            </a:extLst>
          </p:cNvPr>
          <p:cNvSpPr>
            <a:spLocks noGrp="1"/>
          </p:cNvSpPr>
          <p:nvPr>
            <p:ph type="title"/>
          </p:nvPr>
        </p:nvSpPr>
        <p:spPr>
          <a:xfrm>
            <a:off x="1179226" y="826680"/>
            <a:ext cx="9833548" cy="1325563"/>
          </a:xfrm>
        </p:spPr>
        <p:txBody>
          <a:bodyPr>
            <a:normAutofit/>
          </a:bodyPr>
          <a:lstStyle/>
          <a:p>
            <a:pPr algn="ctr"/>
            <a:r>
              <a:rPr lang="sv-SE" sz="4000">
                <a:solidFill>
                  <a:srgbClr val="FFFFFF"/>
                </a:solidFill>
              </a:rPr>
              <a:t>Övriga frågor</a:t>
            </a:r>
          </a:p>
        </p:txBody>
      </p:sp>
      <p:sp>
        <p:nvSpPr>
          <p:cNvPr id="3" name="Platshållare för innehåll 2">
            <a:extLst>
              <a:ext uri="{FF2B5EF4-FFF2-40B4-BE49-F238E27FC236}">
                <a16:creationId xmlns:a16="http://schemas.microsoft.com/office/drawing/2014/main" id="{961F5C96-DDCD-4484-8C63-B8B4A157E6C0}"/>
              </a:ext>
            </a:extLst>
          </p:cNvPr>
          <p:cNvSpPr>
            <a:spLocks noGrp="1"/>
          </p:cNvSpPr>
          <p:nvPr>
            <p:ph idx="1"/>
          </p:nvPr>
        </p:nvSpPr>
        <p:spPr>
          <a:xfrm>
            <a:off x="1179226" y="2753935"/>
            <a:ext cx="9833548" cy="3520255"/>
          </a:xfrm>
        </p:spPr>
        <p:txBody>
          <a:bodyPr>
            <a:noAutofit/>
          </a:bodyPr>
          <a:lstStyle/>
          <a:p>
            <a:r>
              <a:rPr lang="sv-SE" sz="2400" dirty="0">
                <a:solidFill>
                  <a:srgbClr val="000000"/>
                </a:solidFill>
              </a:rPr>
              <a:t>Någon som funderar på något mer….</a:t>
            </a:r>
          </a:p>
          <a:p>
            <a:r>
              <a:rPr lang="sv-SE" sz="2400" dirty="0">
                <a:solidFill>
                  <a:srgbClr val="000000"/>
                </a:solidFill>
              </a:rPr>
              <a:t>Idéer, hjälpa till med något runt laget</a:t>
            </a:r>
          </a:p>
          <a:p>
            <a:r>
              <a:rPr lang="sv-SE" sz="2400" dirty="0" err="1">
                <a:solidFill>
                  <a:srgbClr val="000000"/>
                </a:solidFill>
              </a:rPr>
              <a:t>Medlemavgifter</a:t>
            </a:r>
            <a:r>
              <a:rPr lang="sv-SE" sz="2400" dirty="0">
                <a:solidFill>
                  <a:srgbClr val="000000"/>
                </a:solidFill>
              </a:rPr>
              <a:t> och deltagaravgifter</a:t>
            </a:r>
          </a:p>
          <a:p>
            <a:r>
              <a:rPr lang="sv-SE" sz="2400" dirty="0">
                <a:solidFill>
                  <a:srgbClr val="000000"/>
                </a:solidFill>
              </a:rPr>
              <a:t>Kolla att namn, nummer, mejl stämmer på laget.se</a:t>
            </a:r>
          </a:p>
          <a:p>
            <a:r>
              <a:rPr lang="sv-SE" sz="2400" dirty="0">
                <a:solidFill>
                  <a:srgbClr val="000000"/>
                </a:solidFill>
              </a:rPr>
              <a:t>Ta hjälp av Niklas Bohman på kansliet</a:t>
            </a:r>
          </a:p>
          <a:p>
            <a:pPr marL="0" indent="0">
              <a:buNone/>
            </a:pPr>
            <a:r>
              <a:rPr lang="sv-SE" sz="2400" dirty="0">
                <a:solidFill>
                  <a:srgbClr val="000000"/>
                </a:solidFill>
              </a:rPr>
              <a:t>Vi hoppas att det ska bli matchspel för killarna under säsongen. Än så länge tränar vi på…</a:t>
            </a:r>
          </a:p>
          <a:p>
            <a:pPr marL="0" indent="0">
              <a:buNone/>
            </a:pPr>
            <a:r>
              <a:rPr lang="sv-SE" sz="2400" dirty="0">
                <a:solidFill>
                  <a:srgbClr val="000000"/>
                </a:solidFill>
              </a:rPr>
              <a:t>Hör av Er om det är något/ Ann, Jesper, Stefan, Martin och Pär</a:t>
            </a:r>
          </a:p>
        </p:txBody>
      </p:sp>
    </p:spTree>
    <p:extLst>
      <p:ext uri="{BB962C8B-B14F-4D97-AF65-F5344CB8AC3E}">
        <p14:creationId xmlns:p14="http://schemas.microsoft.com/office/powerpoint/2010/main" val="150307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ADB80EB7-2BCF-47B0-814D-2DB87C154272}"/>
              </a:ext>
            </a:extLst>
          </p:cNvPr>
          <p:cNvSpPr>
            <a:spLocks noGrp="1"/>
          </p:cNvSpPr>
          <p:nvPr>
            <p:ph type="title"/>
          </p:nvPr>
        </p:nvSpPr>
        <p:spPr>
          <a:xfrm>
            <a:off x="1179226" y="826680"/>
            <a:ext cx="9833548" cy="1325563"/>
          </a:xfrm>
        </p:spPr>
        <p:txBody>
          <a:bodyPr>
            <a:normAutofit/>
          </a:bodyPr>
          <a:lstStyle/>
          <a:p>
            <a:pPr algn="ctr"/>
            <a:r>
              <a:rPr lang="sv-SE" sz="7200" dirty="0">
                <a:solidFill>
                  <a:srgbClr val="FFFFFF"/>
                </a:solidFill>
              </a:rPr>
              <a:t>Innehåll:</a:t>
            </a:r>
          </a:p>
        </p:txBody>
      </p:sp>
      <p:sp>
        <p:nvSpPr>
          <p:cNvPr id="3" name="Platshållare för innehåll 2">
            <a:extLst>
              <a:ext uri="{FF2B5EF4-FFF2-40B4-BE49-F238E27FC236}">
                <a16:creationId xmlns:a16="http://schemas.microsoft.com/office/drawing/2014/main" id="{04BC08F9-1C73-43FC-9F31-21A01F8FE542}"/>
              </a:ext>
            </a:extLst>
          </p:cNvPr>
          <p:cNvSpPr>
            <a:spLocks noGrp="1"/>
          </p:cNvSpPr>
          <p:nvPr>
            <p:ph idx="1"/>
          </p:nvPr>
        </p:nvSpPr>
        <p:spPr>
          <a:xfrm>
            <a:off x="1179226" y="2753936"/>
            <a:ext cx="9833548" cy="3717202"/>
          </a:xfrm>
        </p:spPr>
        <p:txBody>
          <a:bodyPr>
            <a:normAutofit/>
          </a:bodyPr>
          <a:lstStyle/>
          <a:p>
            <a:r>
              <a:rPr lang="sv-SE" sz="2400" dirty="0">
                <a:solidFill>
                  <a:srgbClr val="000000"/>
                </a:solidFill>
              </a:rPr>
              <a:t>Ledare</a:t>
            </a:r>
          </a:p>
          <a:p>
            <a:r>
              <a:rPr lang="sv-SE" sz="2400" dirty="0">
                <a:solidFill>
                  <a:srgbClr val="000000"/>
                </a:solidFill>
              </a:rPr>
              <a:t>Träningstider</a:t>
            </a:r>
          </a:p>
          <a:p>
            <a:r>
              <a:rPr lang="sv-SE" sz="2400" dirty="0">
                <a:solidFill>
                  <a:srgbClr val="000000"/>
                </a:solidFill>
              </a:rPr>
              <a:t>Seriespel</a:t>
            </a:r>
          </a:p>
          <a:p>
            <a:r>
              <a:rPr lang="sv-SE" sz="2400" dirty="0">
                <a:solidFill>
                  <a:srgbClr val="000000"/>
                </a:solidFill>
              </a:rPr>
              <a:t>Heja Fotboll</a:t>
            </a:r>
          </a:p>
          <a:p>
            <a:r>
              <a:rPr lang="sv-SE" sz="2400" dirty="0">
                <a:solidFill>
                  <a:srgbClr val="000000"/>
                </a:solidFill>
              </a:rPr>
              <a:t>Sista året med 7-manna</a:t>
            </a:r>
          </a:p>
          <a:p>
            <a:r>
              <a:rPr lang="sv-SE" sz="2400" dirty="0">
                <a:solidFill>
                  <a:srgbClr val="000000"/>
                </a:solidFill>
              </a:rPr>
              <a:t>Habocupen m.m.</a:t>
            </a:r>
          </a:p>
          <a:p>
            <a:r>
              <a:rPr lang="sv-SE" sz="2400" dirty="0">
                <a:solidFill>
                  <a:srgbClr val="000000"/>
                </a:solidFill>
              </a:rPr>
              <a:t>Arbetsuppgifter</a:t>
            </a:r>
          </a:p>
          <a:p>
            <a:r>
              <a:rPr lang="sv-SE" sz="2400" dirty="0">
                <a:solidFill>
                  <a:srgbClr val="000000"/>
                </a:solidFill>
              </a:rPr>
              <a:t>Övriga frågor</a:t>
            </a:r>
          </a:p>
          <a:p>
            <a:endParaRPr lang="sv-SE" sz="1000" dirty="0">
              <a:solidFill>
                <a:srgbClr val="000000"/>
              </a:solidFill>
            </a:endParaRPr>
          </a:p>
          <a:p>
            <a:endParaRPr lang="sv-SE" sz="1000" dirty="0">
              <a:solidFill>
                <a:srgbClr val="000000"/>
              </a:solidFill>
            </a:endParaRPr>
          </a:p>
        </p:txBody>
      </p:sp>
    </p:spTree>
    <p:extLst>
      <p:ext uri="{BB962C8B-B14F-4D97-AF65-F5344CB8AC3E}">
        <p14:creationId xmlns:p14="http://schemas.microsoft.com/office/powerpoint/2010/main" val="3599943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69ED731E-1732-4032-85B4-BED448D6430B}"/>
              </a:ext>
            </a:extLst>
          </p:cNvPr>
          <p:cNvSpPr>
            <a:spLocks noGrp="1"/>
          </p:cNvSpPr>
          <p:nvPr>
            <p:ph type="title"/>
          </p:nvPr>
        </p:nvSpPr>
        <p:spPr>
          <a:xfrm>
            <a:off x="1179226" y="826680"/>
            <a:ext cx="9833548" cy="1325563"/>
          </a:xfrm>
        </p:spPr>
        <p:txBody>
          <a:bodyPr>
            <a:normAutofit/>
          </a:bodyPr>
          <a:lstStyle/>
          <a:p>
            <a:pPr algn="ctr"/>
            <a:r>
              <a:rPr lang="sv-SE" sz="7200" dirty="0">
                <a:solidFill>
                  <a:srgbClr val="FFFFFF"/>
                </a:solidFill>
              </a:rPr>
              <a:t>Ledare</a:t>
            </a:r>
          </a:p>
        </p:txBody>
      </p:sp>
      <p:sp>
        <p:nvSpPr>
          <p:cNvPr id="3" name="Platshållare för innehåll 2">
            <a:extLst>
              <a:ext uri="{FF2B5EF4-FFF2-40B4-BE49-F238E27FC236}">
                <a16:creationId xmlns:a16="http://schemas.microsoft.com/office/drawing/2014/main" id="{B6055FE6-CBE1-49CF-81A6-82DBDDE2087E}"/>
              </a:ext>
            </a:extLst>
          </p:cNvPr>
          <p:cNvSpPr>
            <a:spLocks noGrp="1"/>
          </p:cNvSpPr>
          <p:nvPr>
            <p:ph idx="1"/>
          </p:nvPr>
        </p:nvSpPr>
        <p:spPr>
          <a:xfrm>
            <a:off x="1179226" y="2753936"/>
            <a:ext cx="9833548" cy="3463984"/>
          </a:xfrm>
        </p:spPr>
        <p:txBody>
          <a:bodyPr>
            <a:noAutofit/>
          </a:bodyPr>
          <a:lstStyle/>
          <a:p>
            <a:r>
              <a:rPr lang="sv-SE" sz="2400" dirty="0">
                <a:solidFill>
                  <a:srgbClr val="000000"/>
                </a:solidFill>
              </a:rPr>
              <a:t>Jesper Axell</a:t>
            </a:r>
          </a:p>
          <a:p>
            <a:r>
              <a:rPr lang="sv-SE" sz="2400" dirty="0">
                <a:solidFill>
                  <a:srgbClr val="000000"/>
                </a:solidFill>
              </a:rPr>
              <a:t>Martin Lilja</a:t>
            </a:r>
          </a:p>
          <a:p>
            <a:r>
              <a:rPr lang="sv-SE" sz="2400" dirty="0">
                <a:solidFill>
                  <a:srgbClr val="000000"/>
                </a:solidFill>
              </a:rPr>
              <a:t>Ann Klingståhl</a:t>
            </a:r>
          </a:p>
          <a:p>
            <a:r>
              <a:rPr lang="sv-SE" sz="2400" dirty="0">
                <a:solidFill>
                  <a:srgbClr val="000000"/>
                </a:solidFill>
              </a:rPr>
              <a:t>Stefan Jansson</a:t>
            </a:r>
          </a:p>
          <a:p>
            <a:r>
              <a:rPr lang="sv-SE" sz="2400" dirty="0">
                <a:solidFill>
                  <a:srgbClr val="000000"/>
                </a:solidFill>
              </a:rPr>
              <a:t>Pär Sundkvist</a:t>
            </a:r>
          </a:p>
          <a:p>
            <a:r>
              <a:rPr lang="sv-SE" sz="2400" dirty="0">
                <a:solidFill>
                  <a:srgbClr val="000000"/>
                </a:solidFill>
              </a:rPr>
              <a:t>Paul </a:t>
            </a:r>
            <a:r>
              <a:rPr lang="sv-SE" sz="2400" dirty="0" err="1">
                <a:solidFill>
                  <a:srgbClr val="000000"/>
                </a:solidFill>
              </a:rPr>
              <a:t>Zethsson</a:t>
            </a:r>
            <a:r>
              <a:rPr lang="sv-SE" sz="2400" dirty="0">
                <a:solidFill>
                  <a:srgbClr val="000000"/>
                </a:solidFill>
              </a:rPr>
              <a:t>, kontaktförälder</a:t>
            </a:r>
          </a:p>
          <a:p>
            <a:r>
              <a:rPr lang="sv-SE" sz="2400" dirty="0">
                <a:solidFill>
                  <a:srgbClr val="000000"/>
                </a:solidFill>
              </a:rPr>
              <a:t>Telefonnummer finns på laget.se </a:t>
            </a:r>
          </a:p>
        </p:txBody>
      </p:sp>
    </p:spTree>
    <p:extLst>
      <p:ext uri="{BB962C8B-B14F-4D97-AF65-F5344CB8AC3E}">
        <p14:creationId xmlns:p14="http://schemas.microsoft.com/office/powerpoint/2010/main" val="143318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B15EE0D7-B4C1-479F-B983-9C7DBAD7B431}"/>
              </a:ext>
            </a:extLst>
          </p:cNvPr>
          <p:cNvSpPr>
            <a:spLocks noGrp="1"/>
          </p:cNvSpPr>
          <p:nvPr>
            <p:ph type="title"/>
          </p:nvPr>
        </p:nvSpPr>
        <p:spPr>
          <a:xfrm>
            <a:off x="1179226" y="826680"/>
            <a:ext cx="9833548" cy="1325563"/>
          </a:xfrm>
        </p:spPr>
        <p:txBody>
          <a:bodyPr>
            <a:normAutofit/>
          </a:bodyPr>
          <a:lstStyle/>
          <a:p>
            <a:pPr algn="ctr"/>
            <a:r>
              <a:rPr lang="sv-SE" sz="7200" dirty="0">
                <a:solidFill>
                  <a:srgbClr val="FFFFFF"/>
                </a:solidFill>
              </a:rPr>
              <a:t>Träningstider</a:t>
            </a:r>
          </a:p>
        </p:txBody>
      </p:sp>
      <p:sp>
        <p:nvSpPr>
          <p:cNvPr id="3" name="Platshållare för innehåll 2">
            <a:extLst>
              <a:ext uri="{FF2B5EF4-FFF2-40B4-BE49-F238E27FC236}">
                <a16:creationId xmlns:a16="http://schemas.microsoft.com/office/drawing/2014/main" id="{09C56DFB-8696-4225-AECD-23D3BD8226D4}"/>
              </a:ext>
            </a:extLst>
          </p:cNvPr>
          <p:cNvSpPr>
            <a:spLocks noGrp="1"/>
          </p:cNvSpPr>
          <p:nvPr>
            <p:ph idx="1"/>
          </p:nvPr>
        </p:nvSpPr>
        <p:spPr>
          <a:xfrm>
            <a:off x="1179226" y="3092970"/>
            <a:ext cx="9833548" cy="3124950"/>
          </a:xfrm>
        </p:spPr>
        <p:txBody>
          <a:bodyPr>
            <a:normAutofit/>
          </a:bodyPr>
          <a:lstStyle/>
          <a:p>
            <a:r>
              <a:rPr lang="sv-SE" sz="2400" dirty="0">
                <a:solidFill>
                  <a:srgbClr val="000000"/>
                </a:solidFill>
              </a:rPr>
              <a:t>Tisdagar, Torsdagar kl. 18.00-19.15 på konstgräset.</a:t>
            </a:r>
          </a:p>
          <a:p>
            <a:r>
              <a:rPr lang="sv-SE" sz="2400" dirty="0">
                <a:solidFill>
                  <a:srgbClr val="000000"/>
                </a:solidFill>
              </a:rPr>
              <a:t>Måndagar, Onsdagar kl. 17.30- 19.00 på gräs från slutet av april/ början av maj.</a:t>
            </a:r>
          </a:p>
          <a:p>
            <a:r>
              <a:rPr lang="sv-SE" sz="2400" dirty="0">
                <a:solidFill>
                  <a:srgbClr val="000000"/>
                </a:solidFill>
              </a:rPr>
              <a:t>Extraträningar på helgen med kort varsel så länge vi inte får spela matcher.</a:t>
            </a:r>
          </a:p>
          <a:p>
            <a:r>
              <a:rPr lang="sv-SE" sz="2400" dirty="0">
                <a:solidFill>
                  <a:srgbClr val="000000"/>
                </a:solidFill>
              </a:rPr>
              <a:t>Anmälan till träning på laget.se.</a:t>
            </a:r>
          </a:p>
        </p:txBody>
      </p:sp>
    </p:spTree>
    <p:extLst>
      <p:ext uri="{BB962C8B-B14F-4D97-AF65-F5344CB8AC3E}">
        <p14:creationId xmlns:p14="http://schemas.microsoft.com/office/powerpoint/2010/main" val="1100810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066FA9D1-18E7-4FA4-97BC-02570F8E279B}"/>
              </a:ext>
            </a:extLst>
          </p:cNvPr>
          <p:cNvSpPr>
            <a:spLocks noGrp="1"/>
          </p:cNvSpPr>
          <p:nvPr>
            <p:ph type="title"/>
          </p:nvPr>
        </p:nvSpPr>
        <p:spPr>
          <a:xfrm>
            <a:off x="1179226" y="826681"/>
            <a:ext cx="9833548" cy="1170932"/>
          </a:xfrm>
        </p:spPr>
        <p:txBody>
          <a:bodyPr>
            <a:normAutofit/>
          </a:bodyPr>
          <a:lstStyle/>
          <a:p>
            <a:pPr algn="ctr"/>
            <a:r>
              <a:rPr lang="sv-SE" sz="7200" dirty="0">
                <a:solidFill>
                  <a:srgbClr val="FFFFFF"/>
                </a:solidFill>
              </a:rPr>
              <a:t>Seriespel</a:t>
            </a:r>
            <a:r>
              <a:rPr lang="sv-SE" sz="4000" dirty="0">
                <a:solidFill>
                  <a:srgbClr val="FFFFFF"/>
                </a:solidFill>
              </a:rPr>
              <a:t> </a:t>
            </a:r>
          </a:p>
        </p:txBody>
      </p:sp>
      <p:sp>
        <p:nvSpPr>
          <p:cNvPr id="3" name="Platshållare för innehåll 2">
            <a:extLst>
              <a:ext uri="{FF2B5EF4-FFF2-40B4-BE49-F238E27FC236}">
                <a16:creationId xmlns:a16="http://schemas.microsoft.com/office/drawing/2014/main" id="{EDBA2B9B-23E7-488E-9F1D-F295210889AE}"/>
              </a:ext>
            </a:extLst>
          </p:cNvPr>
          <p:cNvSpPr>
            <a:spLocks noGrp="1"/>
          </p:cNvSpPr>
          <p:nvPr>
            <p:ph idx="1"/>
          </p:nvPr>
        </p:nvSpPr>
        <p:spPr>
          <a:xfrm>
            <a:off x="1179226" y="2644725"/>
            <a:ext cx="9833548" cy="3798277"/>
          </a:xfrm>
        </p:spPr>
        <p:txBody>
          <a:bodyPr>
            <a:noAutofit/>
          </a:bodyPr>
          <a:lstStyle/>
          <a:p>
            <a:r>
              <a:rPr lang="sv-SE" sz="1800" dirty="0">
                <a:solidFill>
                  <a:srgbClr val="000000"/>
                </a:solidFill>
              </a:rPr>
              <a:t>Vi har två lag anmälda. Serieindelning har kommit men något schema på matcher har inte kommit än. Vi hoppas att spel ska bli tillåtet efter 3 maj.</a:t>
            </a:r>
          </a:p>
          <a:p>
            <a:r>
              <a:rPr lang="sv-SE" sz="1800" dirty="0">
                <a:solidFill>
                  <a:srgbClr val="000000"/>
                </a:solidFill>
              </a:rPr>
              <a:t>Vi kommer att skicka inbjudan till 10 spelare varje match och vi är ca 28 spelare vilket betyder att man får så över ibland.</a:t>
            </a:r>
          </a:p>
          <a:p>
            <a:r>
              <a:rPr lang="sv-SE" sz="1800" dirty="0">
                <a:solidFill>
                  <a:srgbClr val="000000"/>
                </a:solidFill>
              </a:rPr>
              <a:t>Vi har inte fasta lag utan blandar spelarna. För att spela så kommer vi att kolla att man har tränat senaste tiden före inbjudan till match. Träna man mycket kommer man spela något mer än den som spelar sällan.</a:t>
            </a:r>
          </a:p>
          <a:p>
            <a:r>
              <a:rPr lang="sv-SE" sz="1800" dirty="0">
                <a:solidFill>
                  <a:srgbClr val="000000"/>
                </a:solidFill>
              </a:rPr>
              <a:t>Men bland de som tränar flitigt så kommer man spela ungefär lika många matcher.</a:t>
            </a:r>
          </a:p>
          <a:p>
            <a:r>
              <a:rPr lang="sv-SE" sz="1800" dirty="0">
                <a:solidFill>
                  <a:srgbClr val="000000"/>
                </a:solidFill>
              </a:rPr>
              <a:t>Skickar inbjudan på laget.se som tidigare, svara så snart det går. Vi kommer att skicka inbjudan i veckan innan match.</a:t>
            </a:r>
          </a:p>
          <a:p>
            <a:r>
              <a:rPr lang="sv-SE" sz="1800" dirty="0">
                <a:solidFill>
                  <a:srgbClr val="000000"/>
                </a:solidFill>
              </a:rPr>
              <a:t>Seriestart efter 3 maj, spelschemat ej helt klart än  </a:t>
            </a:r>
          </a:p>
          <a:p>
            <a:r>
              <a:rPr lang="sv-SE" sz="1800" dirty="0">
                <a:solidFill>
                  <a:srgbClr val="000000"/>
                </a:solidFill>
              </a:rPr>
              <a:t>Inga träningsmatcher </a:t>
            </a:r>
            <a:r>
              <a:rPr lang="sv-SE" sz="1800" dirty="0" err="1">
                <a:solidFill>
                  <a:srgbClr val="000000"/>
                </a:solidFill>
              </a:rPr>
              <a:t>pga</a:t>
            </a:r>
            <a:r>
              <a:rPr lang="sv-SE" sz="1800" dirty="0">
                <a:solidFill>
                  <a:srgbClr val="000000"/>
                </a:solidFill>
              </a:rPr>
              <a:t> rådande restriktioner.</a:t>
            </a:r>
          </a:p>
        </p:txBody>
      </p:sp>
    </p:spTree>
    <p:extLst>
      <p:ext uri="{BB962C8B-B14F-4D97-AF65-F5344CB8AC3E}">
        <p14:creationId xmlns:p14="http://schemas.microsoft.com/office/powerpoint/2010/main" val="241062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67DAE8C5-29D2-4C70-819F-AB1ABAB763A7}"/>
              </a:ext>
            </a:extLst>
          </p:cNvPr>
          <p:cNvSpPr>
            <a:spLocks noGrp="1"/>
          </p:cNvSpPr>
          <p:nvPr>
            <p:ph type="title"/>
          </p:nvPr>
        </p:nvSpPr>
        <p:spPr>
          <a:xfrm>
            <a:off x="1179226" y="826680"/>
            <a:ext cx="9833548" cy="1325563"/>
          </a:xfrm>
        </p:spPr>
        <p:txBody>
          <a:bodyPr>
            <a:normAutofit/>
          </a:bodyPr>
          <a:lstStyle/>
          <a:p>
            <a:pPr algn="ctr"/>
            <a:r>
              <a:rPr lang="sv-SE" sz="7200" dirty="0">
                <a:solidFill>
                  <a:srgbClr val="FFFFFF"/>
                </a:solidFill>
              </a:rPr>
              <a:t>Heja Fotboll</a:t>
            </a:r>
          </a:p>
        </p:txBody>
      </p:sp>
      <p:sp>
        <p:nvSpPr>
          <p:cNvPr id="3" name="Platshållare för innehåll 2">
            <a:extLst>
              <a:ext uri="{FF2B5EF4-FFF2-40B4-BE49-F238E27FC236}">
                <a16:creationId xmlns:a16="http://schemas.microsoft.com/office/drawing/2014/main" id="{F4789AC7-E4FE-4756-B7C7-E1E92E614CCF}"/>
              </a:ext>
            </a:extLst>
          </p:cNvPr>
          <p:cNvSpPr>
            <a:spLocks noGrp="1"/>
          </p:cNvSpPr>
          <p:nvPr>
            <p:ph idx="1"/>
          </p:nvPr>
        </p:nvSpPr>
        <p:spPr>
          <a:xfrm>
            <a:off x="1179226" y="3092970"/>
            <a:ext cx="9833548" cy="2693976"/>
          </a:xfrm>
        </p:spPr>
        <p:txBody>
          <a:bodyPr>
            <a:normAutofit/>
          </a:bodyPr>
          <a:lstStyle/>
          <a:p>
            <a:r>
              <a:rPr lang="sv-SE" sz="2400" dirty="0">
                <a:solidFill>
                  <a:srgbClr val="000000"/>
                </a:solidFill>
              </a:rPr>
              <a:t>Satsning för schysst uppträdande vid matcher bland både spelare, ledare, föräldrar och publik.</a:t>
            </a:r>
          </a:p>
          <a:p>
            <a:r>
              <a:rPr lang="sv-SE" sz="2400" dirty="0">
                <a:solidFill>
                  <a:srgbClr val="000000"/>
                </a:solidFill>
              </a:rPr>
              <a:t>Vi ber någon, några föräldrar inför varje match att vara värdar. Material finns i klubbstugan.</a:t>
            </a:r>
          </a:p>
        </p:txBody>
      </p:sp>
    </p:spTree>
    <p:extLst>
      <p:ext uri="{BB962C8B-B14F-4D97-AF65-F5344CB8AC3E}">
        <p14:creationId xmlns:p14="http://schemas.microsoft.com/office/powerpoint/2010/main" val="1343738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0AAE9981-6711-4348-B1CE-DE32C6A5482E}"/>
              </a:ext>
            </a:extLst>
          </p:cNvPr>
          <p:cNvSpPr>
            <a:spLocks noGrp="1"/>
          </p:cNvSpPr>
          <p:nvPr>
            <p:ph type="title"/>
          </p:nvPr>
        </p:nvSpPr>
        <p:spPr>
          <a:xfrm>
            <a:off x="1179226" y="826680"/>
            <a:ext cx="9833548" cy="1325563"/>
          </a:xfrm>
        </p:spPr>
        <p:txBody>
          <a:bodyPr>
            <a:noAutofit/>
          </a:bodyPr>
          <a:lstStyle/>
          <a:p>
            <a:pPr algn="ctr"/>
            <a:r>
              <a:rPr lang="sv-SE" sz="7200" dirty="0">
                <a:solidFill>
                  <a:srgbClr val="FFFFFF"/>
                </a:solidFill>
              </a:rPr>
              <a:t>Sista säsongen med </a:t>
            </a:r>
            <a:br>
              <a:rPr lang="sv-SE" sz="7200" dirty="0">
                <a:solidFill>
                  <a:srgbClr val="FFFFFF"/>
                </a:solidFill>
              </a:rPr>
            </a:br>
            <a:r>
              <a:rPr lang="sv-SE" sz="7200" dirty="0">
                <a:solidFill>
                  <a:srgbClr val="FFFFFF"/>
                </a:solidFill>
              </a:rPr>
              <a:t>7 mot 7 spel</a:t>
            </a:r>
          </a:p>
        </p:txBody>
      </p:sp>
      <p:sp>
        <p:nvSpPr>
          <p:cNvPr id="3" name="Platshållare för innehåll 2">
            <a:extLst>
              <a:ext uri="{FF2B5EF4-FFF2-40B4-BE49-F238E27FC236}">
                <a16:creationId xmlns:a16="http://schemas.microsoft.com/office/drawing/2014/main" id="{21516327-60B5-4504-AA29-AA175F29A973}"/>
              </a:ext>
            </a:extLst>
          </p:cNvPr>
          <p:cNvSpPr>
            <a:spLocks noGrp="1"/>
          </p:cNvSpPr>
          <p:nvPr>
            <p:ph idx="1"/>
          </p:nvPr>
        </p:nvSpPr>
        <p:spPr>
          <a:xfrm>
            <a:off x="1179226" y="3092969"/>
            <a:ext cx="9833548" cy="3279695"/>
          </a:xfrm>
        </p:spPr>
        <p:txBody>
          <a:bodyPr>
            <a:normAutofit fontScale="92500" lnSpcReduction="10000"/>
          </a:bodyPr>
          <a:lstStyle/>
          <a:p>
            <a:r>
              <a:rPr lang="sv-SE" sz="2600" dirty="0">
                <a:solidFill>
                  <a:srgbClr val="000000"/>
                </a:solidFill>
              </a:rPr>
              <a:t>Fortfarande allsidig träning och man ska få prova olika platser på planen, även om en del kommer få spela mer på vissa positioner.</a:t>
            </a:r>
          </a:p>
          <a:p>
            <a:r>
              <a:rPr lang="sv-SE" sz="2600" dirty="0">
                <a:solidFill>
                  <a:srgbClr val="000000"/>
                </a:solidFill>
              </a:rPr>
              <a:t>Fotbollspsykologi: Göra lagkamrater bättre, Göra nästa aktion, långsiktig utveckling.</a:t>
            </a:r>
          </a:p>
          <a:p>
            <a:r>
              <a:rPr lang="sv-SE" sz="2600" dirty="0">
                <a:solidFill>
                  <a:srgbClr val="000000"/>
                </a:solidFill>
              </a:rPr>
              <a:t>Lära sig begrepp, planens tredjedelar, spelets skeenden och vad man gör (</a:t>
            </a:r>
            <a:r>
              <a:rPr lang="sv-SE" sz="2600" dirty="0" err="1">
                <a:solidFill>
                  <a:srgbClr val="000000"/>
                </a:solidFill>
              </a:rPr>
              <a:t>anfallspel</a:t>
            </a:r>
            <a:r>
              <a:rPr lang="sv-SE" sz="2600" dirty="0">
                <a:solidFill>
                  <a:srgbClr val="000000"/>
                </a:solidFill>
              </a:rPr>
              <a:t>: speluppbyggnad, kontring, komma till avslut och </a:t>
            </a:r>
            <a:r>
              <a:rPr lang="sv-SE" sz="2600" dirty="0" err="1">
                <a:solidFill>
                  <a:srgbClr val="000000"/>
                </a:solidFill>
              </a:rPr>
              <a:t>försvarspel</a:t>
            </a:r>
            <a:r>
              <a:rPr lang="sv-SE" sz="2600" dirty="0">
                <a:solidFill>
                  <a:srgbClr val="000000"/>
                </a:solidFill>
              </a:rPr>
              <a:t>: förhindra speluppbyggnad, återerövring av bollen, förhindra och rädda avslut.</a:t>
            </a:r>
          </a:p>
          <a:p>
            <a:r>
              <a:rPr lang="sv-SE" sz="2600" dirty="0">
                <a:solidFill>
                  <a:srgbClr val="000000"/>
                </a:solidFill>
              </a:rPr>
              <a:t>Fasta situationer och vad man ska göra i anfall/ försvar.</a:t>
            </a:r>
          </a:p>
          <a:p>
            <a:endParaRPr lang="sv-SE" sz="800" dirty="0">
              <a:solidFill>
                <a:srgbClr val="000000"/>
              </a:solidFill>
            </a:endParaRPr>
          </a:p>
          <a:p>
            <a:endParaRPr lang="sv-SE" sz="800" dirty="0">
              <a:solidFill>
                <a:srgbClr val="000000"/>
              </a:solidFill>
            </a:endParaRPr>
          </a:p>
        </p:txBody>
      </p:sp>
    </p:spTree>
    <p:extLst>
      <p:ext uri="{BB962C8B-B14F-4D97-AF65-F5344CB8AC3E}">
        <p14:creationId xmlns:p14="http://schemas.microsoft.com/office/powerpoint/2010/main" val="577077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C87FB906-89B7-4EDF-BEBC-7036D52C9FB9}"/>
              </a:ext>
            </a:extLst>
          </p:cNvPr>
          <p:cNvSpPr>
            <a:spLocks noGrp="1"/>
          </p:cNvSpPr>
          <p:nvPr>
            <p:ph type="title"/>
          </p:nvPr>
        </p:nvSpPr>
        <p:spPr>
          <a:xfrm>
            <a:off x="1179226" y="826680"/>
            <a:ext cx="9833548" cy="1325563"/>
          </a:xfrm>
        </p:spPr>
        <p:txBody>
          <a:bodyPr>
            <a:normAutofit/>
          </a:bodyPr>
          <a:lstStyle/>
          <a:p>
            <a:pPr algn="ctr"/>
            <a:r>
              <a:rPr lang="sv-SE" sz="7200" dirty="0">
                <a:solidFill>
                  <a:srgbClr val="FFFFFF"/>
                </a:solidFill>
              </a:rPr>
              <a:t>Habocupen m.m.</a:t>
            </a:r>
          </a:p>
        </p:txBody>
      </p:sp>
      <p:sp>
        <p:nvSpPr>
          <p:cNvPr id="3" name="Platshållare för innehåll 2">
            <a:extLst>
              <a:ext uri="{FF2B5EF4-FFF2-40B4-BE49-F238E27FC236}">
                <a16:creationId xmlns:a16="http://schemas.microsoft.com/office/drawing/2014/main" id="{92FA557E-97F6-46C8-8A43-8391CEBC0FF0}"/>
              </a:ext>
            </a:extLst>
          </p:cNvPr>
          <p:cNvSpPr>
            <a:spLocks noGrp="1"/>
          </p:cNvSpPr>
          <p:nvPr>
            <p:ph idx="1"/>
          </p:nvPr>
        </p:nvSpPr>
        <p:spPr>
          <a:xfrm>
            <a:off x="1179226" y="3092970"/>
            <a:ext cx="9833548" cy="2693976"/>
          </a:xfrm>
        </p:spPr>
        <p:txBody>
          <a:bodyPr>
            <a:normAutofit/>
          </a:bodyPr>
          <a:lstStyle/>
          <a:p>
            <a:r>
              <a:rPr lang="sv-SE" sz="2400" dirty="0">
                <a:solidFill>
                  <a:srgbClr val="000000"/>
                </a:solidFill>
              </a:rPr>
              <a:t>Enda cupen vi är anmälda till. Vi vet inte om det blir eller inte.</a:t>
            </a:r>
          </a:p>
          <a:p>
            <a:r>
              <a:rPr lang="sv-SE" sz="2400" dirty="0">
                <a:solidFill>
                  <a:srgbClr val="000000"/>
                </a:solidFill>
              </a:rPr>
              <a:t>Om man vill köpa Habo IF kläder finns shopen på laget.se.</a:t>
            </a:r>
          </a:p>
        </p:txBody>
      </p:sp>
    </p:spTree>
    <p:extLst>
      <p:ext uri="{BB962C8B-B14F-4D97-AF65-F5344CB8AC3E}">
        <p14:creationId xmlns:p14="http://schemas.microsoft.com/office/powerpoint/2010/main" val="767724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DA496B4B-6AF3-4FB5-A565-2BAEFDF84384}"/>
              </a:ext>
            </a:extLst>
          </p:cNvPr>
          <p:cNvSpPr>
            <a:spLocks noGrp="1"/>
          </p:cNvSpPr>
          <p:nvPr>
            <p:ph type="title"/>
          </p:nvPr>
        </p:nvSpPr>
        <p:spPr>
          <a:xfrm>
            <a:off x="1179226" y="826680"/>
            <a:ext cx="9833548" cy="1325563"/>
          </a:xfrm>
        </p:spPr>
        <p:txBody>
          <a:bodyPr>
            <a:normAutofit/>
          </a:bodyPr>
          <a:lstStyle/>
          <a:p>
            <a:pPr algn="ctr"/>
            <a:r>
              <a:rPr lang="sv-SE" sz="7200" dirty="0">
                <a:solidFill>
                  <a:srgbClr val="FFFFFF"/>
                </a:solidFill>
              </a:rPr>
              <a:t>Arbetsuppgifter för laget</a:t>
            </a:r>
          </a:p>
        </p:txBody>
      </p:sp>
      <p:sp>
        <p:nvSpPr>
          <p:cNvPr id="3" name="Platshållare för innehåll 2">
            <a:extLst>
              <a:ext uri="{FF2B5EF4-FFF2-40B4-BE49-F238E27FC236}">
                <a16:creationId xmlns:a16="http://schemas.microsoft.com/office/drawing/2014/main" id="{CED208F4-0040-4843-BD1A-DE8C704A245E}"/>
              </a:ext>
            </a:extLst>
          </p:cNvPr>
          <p:cNvSpPr>
            <a:spLocks noGrp="1"/>
          </p:cNvSpPr>
          <p:nvPr>
            <p:ph idx="1"/>
          </p:nvPr>
        </p:nvSpPr>
        <p:spPr>
          <a:xfrm>
            <a:off x="1179226" y="3092970"/>
            <a:ext cx="9833548" cy="2693976"/>
          </a:xfrm>
        </p:spPr>
        <p:txBody>
          <a:bodyPr>
            <a:normAutofit fontScale="85000" lnSpcReduction="10000"/>
          </a:bodyPr>
          <a:lstStyle/>
          <a:p>
            <a:r>
              <a:rPr lang="sv-SE" sz="2400" dirty="0">
                <a:solidFill>
                  <a:srgbClr val="000000"/>
                </a:solidFill>
              </a:rPr>
              <a:t>Arbetsvecka för varje lag. Kiosk, städning och matchvärdar. Vi har v. 17.</a:t>
            </a:r>
          </a:p>
          <a:p>
            <a:r>
              <a:rPr lang="sv-SE" sz="2400" dirty="0">
                <a:solidFill>
                  <a:srgbClr val="000000"/>
                </a:solidFill>
              </a:rPr>
              <a:t>Hjälpa till på en arbetsdag på Slätten. För vårt lag till hösten.</a:t>
            </a:r>
          </a:p>
          <a:p>
            <a:r>
              <a:rPr lang="sv-SE" sz="2400" dirty="0">
                <a:solidFill>
                  <a:srgbClr val="000000"/>
                </a:solidFill>
              </a:rPr>
              <a:t>Paul </a:t>
            </a:r>
            <a:r>
              <a:rPr lang="sv-SE" sz="2400" dirty="0" err="1">
                <a:solidFill>
                  <a:srgbClr val="000000"/>
                </a:solidFill>
              </a:rPr>
              <a:t>Zethsson</a:t>
            </a:r>
            <a:r>
              <a:rPr lang="sv-SE" sz="2400" dirty="0">
                <a:solidFill>
                  <a:srgbClr val="000000"/>
                </a:solidFill>
              </a:rPr>
              <a:t> hjälper till med information och fördelar arbetet.</a:t>
            </a:r>
          </a:p>
          <a:p>
            <a:r>
              <a:rPr lang="sv-SE" sz="2400" dirty="0">
                <a:solidFill>
                  <a:srgbClr val="000000"/>
                </a:solidFill>
              </a:rPr>
              <a:t>Sportlotten kommer säljas under våren. Inkomsten går till föreningen, 25 % till laget.</a:t>
            </a:r>
          </a:p>
          <a:p>
            <a:r>
              <a:rPr lang="sv-SE" sz="2400" dirty="0" err="1">
                <a:solidFill>
                  <a:srgbClr val="000000"/>
                </a:solidFill>
              </a:rPr>
              <a:t>Gutz</a:t>
            </a:r>
            <a:r>
              <a:rPr lang="sv-SE" sz="2400" dirty="0">
                <a:solidFill>
                  <a:srgbClr val="000000"/>
                </a:solidFill>
              </a:rPr>
              <a:t> till hösten.</a:t>
            </a:r>
          </a:p>
          <a:p>
            <a:r>
              <a:rPr lang="sv-SE" sz="2400" dirty="0">
                <a:solidFill>
                  <a:srgbClr val="000000"/>
                </a:solidFill>
              </a:rPr>
              <a:t>När matcherna drar igång ordnar Paul med att fördela tvätt av dräkterna.</a:t>
            </a:r>
          </a:p>
          <a:p>
            <a:r>
              <a:rPr lang="sv-SE" sz="2400" dirty="0">
                <a:solidFill>
                  <a:srgbClr val="000000"/>
                </a:solidFill>
              </a:rPr>
              <a:t>EM- tröjor? Försäljning till lagkassan?</a:t>
            </a:r>
          </a:p>
          <a:p>
            <a:pPr marL="0" indent="0">
              <a:buNone/>
            </a:pPr>
            <a:endParaRPr lang="sv-SE" sz="1600" dirty="0">
              <a:solidFill>
                <a:srgbClr val="000000"/>
              </a:solidFill>
            </a:endParaRPr>
          </a:p>
          <a:p>
            <a:pPr marL="0" indent="0">
              <a:buNone/>
            </a:pPr>
            <a:endParaRPr lang="sv-SE" sz="1600" dirty="0">
              <a:solidFill>
                <a:srgbClr val="000000"/>
              </a:solidFill>
            </a:endParaRPr>
          </a:p>
        </p:txBody>
      </p:sp>
    </p:spTree>
    <p:extLst>
      <p:ext uri="{BB962C8B-B14F-4D97-AF65-F5344CB8AC3E}">
        <p14:creationId xmlns:p14="http://schemas.microsoft.com/office/powerpoint/2010/main" val="244236383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610</Words>
  <Application>Microsoft Office PowerPoint</Application>
  <PresentationFormat>Bredbild</PresentationFormat>
  <Paragraphs>66</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Calibri Light</vt:lpstr>
      <vt:lpstr>Office-tema</vt:lpstr>
      <vt:lpstr>Habo IF p09</vt:lpstr>
      <vt:lpstr>Innehåll:</vt:lpstr>
      <vt:lpstr>Ledare</vt:lpstr>
      <vt:lpstr>Träningstider</vt:lpstr>
      <vt:lpstr>Seriespel </vt:lpstr>
      <vt:lpstr>Heja Fotboll</vt:lpstr>
      <vt:lpstr>Sista säsongen med  7 mot 7 spel</vt:lpstr>
      <vt:lpstr>Habocupen m.m.</vt:lpstr>
      <vt:lpstr>Arbetsuppgifter för laget</vt:lpstr>
      <vt:lpstr>Covid 19</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Habo IF p09</dc:title>
  <dc:creator>Pär Sundkvist</dc:creator>
  <cp:lastModifiedBy>Pär Sundkvist</cp:lastModifiedBy>
  <cp:revision>8</cp:revision>
  <dcterms:created xsi:type="dcterms:W3CDTF">2021-04-12T19:13:38Z</dcterms:created>
  <dcterms:modified xsi:type="dcterms:W3CDTF">2021-04-13T12:44:59Z</dcterms:modified>
</cp:coreProperties>
</file>