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6" r:id="rId3"/>
    <p:sldId id="268" r:id="rId4"/>
    <p:sldId id="257" r:id="rId5"/>
    <p:sldId id="269" r:id="rId6"/>
    <p:sldId id="265" r:id="rId7"/>
    <p:sldId id="260" r:id="rId8"/>
    <p:sldId id="262" r:id="rId9"/>
    <p:sldId id="275" r:id="rId10"/>
    <p:sldId id="277" r:id="rId11"/>
    <p:sldId id="267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25C12-EA91-4746-8A30-6E3B6FC33CF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8495B-6502-4234-94A3-191F5AA9DE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8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+mn-lt"/>
              </a:rPr>
              <a:t>Föräldramöte F15</a:t>
            </a:r>
            <a:br>
              <a:rPr lang="sv-SE" dirty="0">
                <a:latin typeface="+mn-lt"/>
              </a:rPr>
            </a:br>
            <a:endParaRPr lang="sv-SE" dirty="0">
              <a:latin typeface="+mn-lt"/>
            </a:endParaRPr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latin typeface="+mn-lt"/>
              </a:rPr>
              <a:t>16:e mars 2026</a:t>
            </a:r>
          </a:p>
        </p:txBody>
      </p:sp>
    </p:spTree>
    <p:extLst>
      <p:ext uri="{BB962C8B-B14F-4D97-AF65-F5344CB8AC3E}">
        <p14:creationId xmlns:p14="http://schemas.microsoft.com/office/powerpoint/2010/main" val="565396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894D0E-5F5A-9C53-B4A2-BA6B2B93F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F15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B1923B-9C21-585D-4E70-B66185E90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sz="1600" b="1" dirty="0"/>
              <a:t>2025 utgifter:				2025 inkomster:</a:t>
            </a:r>
          </a:p>
          <a:p>
            <a:r>
              <a:rPr lang="sv-SE" sz="1600" b="1" dirty="0"/>
              <a:t>Häcken-AIK 16,630:-				Rapid Stipendium 10,000:-</a:t>
            </a:r>
          </a:p>
          <a:p>
            <a:r>
              <a:rPr lang="sv-SE" sz="1600" b="1" dirty="0"/>
              <a:t>Gif-Cupen 4 lag 6400:-			RC 7650:-</a:t>
            </a:r>
          </a:p>
          <a:p>
            <a:r>
              <a:rPr lang="sv-SE" sz="1600" b="1" dirty="0"/>
              <a:t>Pizzakväll 5800:-				</a:t>
            </a:r>
            <a:r>
              <a:rPr lang="sv-SE" sz="1600" b="1" dirty="0" err="1"/>
              <a:t>Cupstöd</a:t>
            </a:r>
            <a:r>
              <a:rPr lang="sv-SE" sz="1600" b="1" dirty="0"/>
              <a:t> 5000:-</a:t>
            </a:r>
          </a:p>
          <a:p>
            <a:r>
              <a:rPr lang="sv-SE" sz="1600" b="1" dirty="0" err="1"/>
              <a:t>Popup</a:t>
            </a:r>
            <a:r>
              <a:rPr lang="sv-SE" sz="1600" b="1" dirty="0"/>
              <a:t>-tält 2396:-				Funktionär Jönköping Marathon 4000:-</a:t>
            </a:r>
          </a:p>
          <a:p>
            <a:r>
              <a:rPr lang="sv-SE" sz="1600" b="1" dirty="0"/>
              <a:t>Mamma-match (korv till barnen) 1400:-		</a:t>
            </a:r>
            <a:r>
              <a:rPr lang="sv-SE" sz="2000" b="1" dirty="0"/>
              <a:t>Totalt: 26,650:-</a:t>
            </a:r>
          </a:p>
          <a:p>
            <a:r>
              <a:rPr lang="sv-SE" sz="1600" b="1" dirty="0"/>
              <a:t>Materialsvinn: 1200:-</a:t>
            </a:r>
          </a:p>
          <a:p>
            <a:r>
              <a:rPr lang="sv-SE" sz="2000" b="1" dirty="0"/>
              <a:t>Totalt: 33826: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2026 så utgår både RC och </a:t>
            </a:r>
            <a:r>
              <a:rPr lang="sv-SE" sz="2000" b="1" dirty="0" err="1"/>
              <a:t>Cupstöd</a:t>
            </a:r>
            <a:r>
              <a:rPr lang="sv-SE" sz="2000" b="1" dirty="0"/>
              <a:t> – vi är i behov av försäljningar!</a:t>
            </a:r>
          </a:p>
        </p:txBody>
      </p:sp>
    </p:spTree>
    <p:extLst>
      <p:ext uri="{BB962C8B-B14F-4D97-AF65-F5344CB8AC3E}">
        <p14:creationId xmlns:p14="http://schemas.microsoft.com/office/powerpoint/2010/main" val="22659342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956" y="1826280"/>
            <a:ext cx="10515600" cy="1325563"/>
          </a:xfrm>
        </p:spPr>
        <p:txBody>
          <a:bodyPr/>
          <a:lstStyle/>
          <a:p>
            <a:r>
              <a:rPr lang="sv-SE" dirty="0">
                <a:latin typeface="+mn-lt"/>
              </a:rPr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26699714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AE4C24-13B8-23C7-E1C2-7E099C9BD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Föräldrarmöte</a:t>
            </a:r>
            <a:r>
              <a:rPr lang="sv-SE" dirty="0"/>
              <a:t> 2026 F15</a:t>
            </a:r>
            <a:br>
              <a:rPr lang="sv-SE" dirty="0"/>
            </a:br>
            <a:r>
              <a:rPr lang="sv-SE" sz="3200" dirty="0"/>
              <a:t>Information från Habo IF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E0732D-E19F-E0C4-ADA1-4C4DE78C9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sv-SE" dirty="0"/>
              <a:t>Medlemsavgifter (7mot7) </a:t>
            </a:r>
          </a:p>
          <a:p>
            <a:pPr marL="800100" lvl="1" indent="-342900"/>
            <a:r>
              <a:rPr lang="sv-SE" dirty="0"/>
              <a:t> 500 kr Medlemsavgift</a:t>
            </a:r>
          </a:p>
          <a:p>
            <a:pPr marL="800100" lvl="1" indent="-342900"/>
            <a:r>
              <a:rPr lang="sv-SE" dirty="0"/>
              <a:t> 900 kr Deltagaravgift</a:t>
            </a:r>
          </a:p>
          <a:p>
            <a:pPr marL="342900" indent="-342900"/>
            <a:r>
              <a:rPr lang="sv-SE" dirty="0"/>
              <a:t>Fritidskortet</a:t>
            </a:r>
          </a:p>
          <a:p>
            <a:pPr marL="342900" indent="-342900"/>
            <a:r>
              <a:rPr lang="sv-SE" dirty="0"/>
              <a:t>Extraträning &amp; Guldbollskväll</a:t>
            </a:r>
          </a:p>
          <a:p>
            <a:pPr marL="342900" indent="-342900"/>
            <a:r>
              <a:rPr lang="sv-SE" dirty="0"/>
              <a:t>Guldklubben</a:t>
            </a:r>
          </a:p>
          <a:p>
            <a:pPr marL="342900" indent="-342900"/>
            <a:r>
              <a:rPr lang="sv-SE" dirty="0"/>
              <a:t>Habocupen</a:t>
            </a:r>
          </a:p>
          <a:p>
            <a:pPr marL="342900" indent="-342900"/>
            <a:r>
              <a:rPr lang="sv-SE" dirty="0"/>
              <a:t>Habo IF Fotbollsskola vecka 25</a:t>
            </a:r>
          </a:p>
          <a:p>
            <a:pPr marL="342900" indent="-34290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66478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>
                <a:latin typeface="+mn-lt"/>
              </a:rPr>
              <a:t>Ledare och ansvarsområden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b="1" dirty="0">
                <a:latin typeface="+mn-lt"/>
              </a:rPr>
              <a:t>Huvudtränare och lagledare:</a:t>
            </a:r>
          </a:p>
          <a:p>
            <a:pPr marL="285750" indent="-285750"/>
            <a:r>
              <a:rPr lang="sv-SE" dirty="0">
                <a:latin typeface="+mn-lt"/>
              </a:rPr>
              <a:t>Andreas Stråth</a:t>
            </a:r>
          </a:p>
          <a:p>
            <a:pPr marL="285750" indent="-285750"/>
            <a:r>
              <a:rPr lang="sv-SE" dirty="0">
                <a:latin typeface="+mn-lt"/>
              </a:rPr>
              <a:t>Christian Sjöqvist</a:t>
            </a:r>
          </a:p>
          <a:p>
            <a:pPr marL="285750" indent="-285750"/>
            <a:r>
              <a:rPr lang="sv-SE" dirty="0">
                <a:latin typeface="+mn-lt"/>
              </a:rPr>
              <a:t>Martin Sandgren</a:t>
            </a:r>
          </a:p>
          <a:p>
            <a:pPr marL="285750" indent="-285750"/>
            <a:endParaRPr lang="sv-SE" dirty="0">
              <a:latin typeface="+mn-lt"/>
            </a:endParaRPr>
          </a:p>
          <a:p>
            <a:pPr marL="0" indent="0">
              <a:buNone/>
            </a:pPr>
            <a:r>
              <a:rPr lang="sv-SE" b="1" dirty="0">
                <a:latin typeface="+mn-lt"/>
              </a:rPr>
              <a:t>Tränare:</a:t>
            </a:r>
          </a:p>
          <a:p>
            <a:pPr marL="285750" indent="-285750"/>
            <a:r>
              <a:rPr lang="sv-SE" dirty="0">
                <a:latin typeface="+mn-lt"/>
              </a:rPr>
              <a:t>Alexandra Gustafsson</a:t>
            </a:r>
          </a:p>
          <a:p>
            <a:pPr marL="285750" indent="-285750"/>
            <a:r>
              <a:rPr lang="sv-SE" dirty="0">
                <a:latin typeface="+mn-lt"/>
              </a:rPr>
              <a:t>Andreas Eriksson</a:t>
            </a:r>
          </a:p>
          <a:p>
            <a:pPr marL="285750" indent="-285750"/>
            <a:r>
              <a:rPr lang="sv-SE" dirty="0" err="1">
                <a:latin typeface="+mn-lt"/>
              </a:rPr>
              <a:t>Asheberom</a:t>
            </a:r>
            <a:r>
              <a:rPr lang="sv-SE" dirty="0">
                <a:latin typeface="+mn-lt"/>
              </a:rPr>
              <a:t> </a:t>
            </a:r>
            <a:r>
              <a:rPr lang="sv-SE" dirty="0" err="1">
                <a:latin typeface="+mn-lt"/>
              </a:rPr>
              <a:t>Gherense</a:t>
            </a:r>
            <a:endParaRPr lang="sv-SE" dirty="0">
              <a:latin typeface="+mn-lt"/>
            </a:endParaRPr>
          </a:p>
          <a:p>
            <a:pPr marL="285750" indent="-285750"/>
            <a:r>
              <a:rPr lang="sv-SE" dirty="0">
                <a:latin typeface="+mn-lt"/>
              </a:rPr>
              <a:t>Jesper Stendahl</a:t>
            </a:r>
          </a:p>
          <a:p>
            <a:pPr marL="285750" indent="-285750"/>
            <a:r>
              <a:rPr lang="sv-SE" dirty="0">
                <a:latin typeface="+mn-lt"/>
              </a:rPr>
              <a:t>Sofie Fagerkvist </a:t>
            </a:r>
          </a:p>
          <a:p>
            <a:pPr marL="285750" indent="-285750"/>
            <a:r>
              <a:rPr lang="sv-SE" dirty="0">
                <a:latin typeface="+mn-lt"/>
              </a:rPr>
              <a:t>Marie </a:t>
            </a:r>
            <a:r>
              <a:rPr lang="sv-SE" dirty="0" err="1">
                <a:latin typeface="+mn-lt"/>
              </a:rPr>
              <a:t>Lyrin</a:t>
            </a:r>
            <a:endParaRPr lang="sv-SE" dirty="0">
              <a:latin typeface="+mn-lt"/>
            </a:endParaRPr>
          </a:p>
          <a:p>
            <a:pPr marL="285750" indent="-285750"/>
            <a:r>
              <a:rPr lang="sv-SE" dirty="0">
                <a:latin typeface="+mn-lt"/>
              </a:rPr>
              <a:t>Carl-Magnus Andersson</a:t>
            </a:r>
          </a:p>
          <a:p>
            <a:pPr marL="285750" indent="-285750"/>
            <a:r>
              <a:rPr lang="sv-SE" dirty="0"/>
              <a:t>Fredrik Widell - Trygghetsansvarig</a:t>
            </a:r>
          </a:p>
          <a:p>
            <a:pPr marL="285750" indent="-285750"/>
            <a:r>
              <a:rPr lang="sv-SE" dirty="0">
                <a:latin typeface="+mn-lt"/>
              </a:rPr>
              <a:t>Björn Kjellgren – Materialansvarig</a:t>
            </a:r>
          </a:p>
          <a:p>
            <a:pPr marL="285750" indent="-285750"/>
            <a:r>
              <a:rPr lang="sv-SE" dirty="0">
                <a:latin typeface="+mn-lt"/>
              </a:rPr>
              <a:t>Jonny Lindqvist - Målvaktstränare</a:t>
            </a:r>
          </a:p>
          <a:p>
            <a:pPr marL="285750" indent="-285750"/>
            <a:endParaRPr lang="sv-SE" dirty="0">
              <a:latin typeface="+mn-lt"/>
            </a:endParaRPr>
          </a:p>
          <a:p>
            <a:pPr marL="0" indent="0">
              <a:buNone/>
            </a:pPr>
            <a:endParaRPr lang="sv-SE" dirty="0">
              <a:latin typeface="+mn-lt"/>
            </a:endParaRPr>
          </a:p>
          <a:p>
            <a:pPr marL="285750" indent="-285750"/>
            <a:endParaRPr lang="sv-SE" dirty="0">
              <a:latin typeface="+mn-lt"/>
            </a:endParaRP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sv-SE" dirty="0">
              <a:latin typeface="+mn-lt"/>
            </a:endParaRPr>
          </a:p>
          <a:p>
            <a:pPr marL="0" indent="0">
              <a:buNone/>
            </a:pPr>
            <a:endParaRPr lang="sv-SE" b="1" dirty="0">
              <a:latin typeface="+mn-lt"/>
            </a:endParaRPr>
          </a:p>
          <a:p>
            <a:pPr marL="0" indent="0">
              <a:buNone/>
            </a:pPr>
            <a:endParaRPr lang="sv-SE" dirty="0">
              <a:latin typeface="+mn-lt"/>
            </a:endParaRPr>
          </a:p>
          <a:p>
            <a:pPr marL="0" indent="0">
              <a:buNone/>
            </a:pPr>
            <a:endParaRPr lang="sv-SE" b="1" dirty="0">
              <a:latin typeface="+mn-lt"/>
            </a:endParaRPr>
          </a:p>
          <a:p>
            <a:pPr marL="0" indent="0">
              <a:buNone/>
            </a:pPr>
            <a:r>
              <a:rPr lang="sv-SE" b="1" dirty="0">
                <a:latin typeface="+mn-lt"/>
              </a:rPr>
              <a:t>Kontaktförälder: </a:t>
            </a:r>
          </a:p>
          <a:p>
            <a:r>
              <a:rPr lang="sv-SE" dirty="0">
                <a:latin typeface="+mn-lt"/>
              </a:rPr>
              <a:t>Planering för arbetsvecka, städdag och Habocupen i </a:t>
            </a:r>
            <a:r>
              <a:rPr lang="sv-SE" dirty="0" err="1">
                <a:latin typeface="+mn-lt"/>
              </a:rPr>
              <a:t>Favvos</a:t>
            </a:r>
            <a:r>
              <a:rPr lang="sv-SE" dirty="0">
                <a:latin typeface="+mn-lt"/>
              </a:rPr>
              <a:t> (Martin Haugen)</a:t>
            </a:r>
            <a:endParaRPr lang="sv-SE" dirty="0">
              <a:solidFill>
                <a:schemeClr val="bg1"/>
              </a:solidFill>
              <a:latin typeface="+mn-lt"/>
            </a:endParaRPr>
          </a:p>
          <a:p>
            <a:r>
              <a:rPr lang="sv-SE" dirty="0">
                <a:latin typeface="+mn-lt"/>
              </a:rPr>
              <a:t>Digitala lagkassan (Calle Andersson)</a:t>
            </a:r>
          </a:p>
          <a:p>
            <a:r>
              <a:rPr lang="sv-SE" dirty="0" err="1">
                <a:latin typeface="+mn-lt"/>
              </a:rPr>
              <a:t>Vårförsäljning</a:t>
            </a:r>
            <a:r>
              <a:rPr lang="sv-SE" dirty="0">
                <a:latin typeface="+mn-lt"/>
              </a:rPr>
              <a:t> till lagkassa (Martin Sandgren)</a:t>
            </a:r>
          </a:p>
          <a:p>
            <a:r>
              <a:rPr lang="sv-SE" dirty="0">
                <a:latin typeface="+mn-lt"/>
              </a:rPr>
              <a:t>Höstförsäljning/Arbetsinsats till lagkassa </a:t>
            </a:r>
            <a:r>
              <a:rPr lang="sv-SE" dirty="0">
                <a:highlight>
                  <a:srgbClr val="FF0000"/>
                </a:highlight>
                <a:latin typeface="+mn-lt"/>
              </a:rPr>
              <a:t>(Vakant)</a:t>
            </a: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262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>
                <a:latin typeface="+mn-lt"/>
              </a:rPr>
              <a:t>Träningstider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b="1" dirty="0">
                <a:latin typeface="+mn-lt"/>
              </a:rPr>
              <a:t>Försäsong:</a:t>
            </a:r>
          </a:p>
          <a:p>
            <a:r>
              <a:rPr lang="sv-SE" sz="2000" b="1" dirty="0">
                <a:latin typeface="+mn-lt"/>
              </a:rPr>
              <a:t>Tisdagar kl. 18:15-19:30 April ut </a:t>
            </a:r>
            <a:r>
              <a:rPr lang="sv-SE" sz="2000" dirty="0">
                <a:latin typeface="+mn-lt"/>
              </a:rPr>
              <a:t>(konstgräs, plan C) </a:t>
            </a:r>
          </a:p>
          <a:p>
            <a:pPr marL="0" indent="0">
              <a:buNone/>
            </a:pPr>
            <a:endParaRPr lang="sv-SE" sz="2400" dirty="0">
              <a:latin typeface="+mn-lt"/>
            </a:endParaRPr>
          </a:p>
          <a:p>
            <a:pPr marL="0" indent="0">
              <a:buNone/>
            </a:pPr>
            <a:r>
              <a:rPr lang="sv-SE" sz="2400" b="1" dirty="0">
                <a:latin typeface="+mn-lt"/>
              </a:rPr>
              <a:t>Maj – Oktober </a:t>
            </a:r>
            <a:r>
              <a:rPr lang="sv-SE" sz="2400" dirty="0">
                <a:latin typeface="+mn-lt"/>
              </a:rPr>
              <a:t>(från gräspremiär)</a:t>
            </a:r>
          </a:p>
          <a:p>
            <a:r>
              <a:rPr lang="sv-SE" sz="2000" b="1" dirty="0">
                <a:latin typeface="+mn-lt"/>
              </a:rPr>
              <a:t>Måndagar kl. 17:00-18:30 </a:t>
            </a:r>
            <a:r>
              <a:rPr lang="sv-SE" sz="2000" dirty="0">
                <a:latin typeface="+mn-lt"/>
              </a:rPr>
              <a:t>(konstgräs, plan C)</a:t>
            </a:r>
          </a:p>
          <a:p>
            <a:r>
              <a:rPr lang="sv-SE" sz="2000" b="1" dirty="0">
                <a:latin typeface="+mn-lt"/>
              </a:rPr>
              <a:t>Torsdagar kl. 17:00-18:30 </a:t>
            </a:r>
            <a:r>
              <a:rPr lang="sv-SE" sz="2000" dirty="0">
                <a:latin typeface="+mn-lt"/>
              </a:rPr>
              <a:t>(Plan E&amp;F, 7 mot 7-plan)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66544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>
                <a:latin typeface="+mn-lt"/>
              </a:rPr>
              <a:t>Viktiga datum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latin typeface="+mn-lt"/>
              </a:rPr>
              <a:t>Träningsmatcher</a:t>
            </a:r>
          </a:p>
          <a:p>
            <a:r>
              <a:rPr lang="sv-SE" sz="2000" b="1" dirty="0">
                <a:latin typeface="+mn-lt"/>
              </a:rPr>
              <a:t>28/3 Hovslätt</a:t>
            </a:r>
          </a:p>
          <a:p>
            <a:r>
              <a:rPr lang="sv-SE" sz="2000" b="1" dirty="0">
                <a:latin typeface="+mn-lt"/>
              </a:rPr>
              <a:t>3/4 Vetlanda (poolspel)</a:t>
            </a:r>
          </a:p>
          <a:p>
            <a:r>
              <a:rPr lang="sv-SE" sz="2000" b="1" dirty="0">
                <a:latin typeface="+mn-lt"/>
              </a:rPr>
              <a:t>11/4 Mariebo</a:t>
            </a:r>
          </a:p>
          <a:p>
            <a:r>
              <a:rPr lang="sv-SE" sz="2000" b="1" dirty="0">
                <a:latin typeface="+mn-lt"/>
              </a:rPr>
              <a:t>12/4 IFK Tidaholm &amp; TG&amp;IF</a:t>
            </a:r>
          </a:p>
          <a:p>
            <a:r>
              <a:rPr lang="sv-SE" sz="2000" b="1" dirty="0">
                <a:latin typeface="+mn-lt"/>
              </a:rPr>
              <a:t>19/4 Bankeryd</a:t>
            </a:r>
          </a:p>
          <a:p>
            <a:pPr marL="0" indent="0">
              <a:buNone/>
            </a:pPr>
            <a:r>
              <a:rPr lang="sv-SE" sz="2000" b="1" dirty="0">
                <a:latin typeface="+mn-lt"/>
              </a:rPr>
              <a:t>Kallelser kommer. Målet är att alla erbjuda 2 träningsmatcher var.</a:t>
            </a:r>
          </a:p>
          <a:p>
            <a:pPr marL="0" indent="0">
              <a:buNone/>
            </a:pPr>
            <a:endParaRPr lang="sv-SE" sz="2400" b="1" dirty="0">
              <a:latin typeface="+mn-lt"/>
            </a:endParaRP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latin typeface="+mn-lt"/>
              </a:rPr>
              <a:t>Städdag 18/4 (Alla flicklag)</a:t>
            </a:r>
          </a:p>
          <a:p>
            <a:r>
              <a:rPr lang="sv-SE" sz="2000" b="1" dirty="0" err="1">
                <a:latin typeface="+mn-lt"/>
              </a:rPr>
              <a:t>Giffcupen</a:t>
            </a:r>
            <a:r>
              <a:rPr lang="sv-SE" sz="2000" b="1" dirty="0">
                <a:latin typeface="+mn-lt"/>
              </a:rPr>
              <a:t> (Tidaholm) 25-26/4 (Kostnad 200kr/barn)</a:t>
            </a:r>
            <a:endParaRPr lang="sv-SE" sz="2400" b="1" dirty="0">
              <a:latin typeface="+mn-lt"/>
            </a:endParaRPr>
          </a:p>
          <a:p>
            <a:r>
              <a:rPr lang="sv-SE" sz="2000" b="1" dirty="0">
                <a:latin typeface="+mn-lt"/>
              </a:rPr>
              <a:t>Arbetsvecka </a:t>
            </a:r>
            <a:r>
              <a:rPr lang="sv-SE" sz="2000" b="1" dirty="0" err="1">
                <a:latin typeface="+mn-lt"/>
              </a:rPr>
              <a:t>inkl</a:t>
            </a:r>
            <a:r>
              <a:rPr lang="sv-SE" sz="2000" b="1" dirty="0">
                <a:latin typeface="+mn-lt"/>
              </a:rPr>
              <a:t> boll/matchvärd 11-17/5</a:t>
            </a:r>
          </a:p>
          <a:p>
            <a:r>
              <a:rPr lang="sv-SE" sz="2000" b="1" dirty="0">
                <a:latin typeface="+mn-lt"/>
              </a:rPr>
              <a:t>Habocupen 27-28/6 (Bemanning kök)</a:t>
            </a:r>
          </a:p>
          <a:p>
            <a:r>
              <a:rPr lang="sv-SE" sz="2000" b="1" dirty="0">
                <a:latin typeface="+mn-lt"/>
              </a:rPr>
              <a:t>Jönköping Marathon 29/8</a:t>
            </a:r>
          </a:p>
          <a:p>
            <a:r>
              <a:rPr lang="sv-SE" sz="2000" b="1" dirty="0">
                <a:latin typeface="+mn-lt"/>
              </a:rPr>
              <a:t>Seriespel –  4 lag anmälda</a:t>
            </a:r>
          </a:p>
        </p:txBody>
      </p:sp>
    </p:spTree>
    <p:extLst>
      <p:ext uri="{BB962C8B-B14F-4D97-AF65-F5344CB8AC3E}">
        <p14:creationId xmlns:p14="http://schemas.microsoft.com/office/powerpoint/2010/main" val="4008382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>
                <a:latin typeface="+mn-lt"/>
              </a:rPr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>
                <a:latin typeface="+mn-lt"/>
              </a:rPr>
              <a:t>4 lag anmälda till seriespel (Ett mer än förra säsongen)</a:t>
            </a:r>
          </a:p>
          <a:p>
            <a:pPr lvl="1"/>
            <a:r>
              <a:rPr lang="sv-SE" dirty="0">
                <a:latin typeface="+mn-lt"/>
              </a:rPr>
              <a:t>Nytt serieupplägg 7-7 </a:t>
            </a:r>
          </a:p>
          <a:p>
            <a:pPr lvl="2"/>
            <a:r>
              <a:rPr lang="sv-SE" dirty="0">
                <a:latin typeface="+mn-lt"/>
              </a:rPr>
              <a:t>Ingen åldersindelning i spelformen utan nivå-anpassat 1-3</a:t>
            </a:r>
          </a:p>
          <a:p>
            <a:pPr lvl="2"/>
            <a:r>
              <a:rPr lang="sv-SE" dirty="0">
                <a:latin typeface="+mn-lt"/>
              </a:rPr>
              <a:t>3 lag anmälda i nivå 2 (Medel) 1 lag anmält i nivå 3 (svår)</a:t>
            </a:r>
          </a:p>
          <a:p>
            <a:pPr lvl="2"/>
            <a:r>
              <a:rPr lang="sv-SE" dirty="0">
                <a:latin typeface="+mn-lt"/>
              </a:rPr>
              <a:t>3 fasta lag med fasta matchtider för vårsäsongen, 13-14 spelare per lag</a:t>
            </a:r>
          </a:p>
          <a:p>
            <a:pPr lvl="2"/>
            <a:r>
              <a:rPr lang="sv-SE" dirty="0">
                <a:latin typeface="+mn-lt"/>
              </a:rPr>
              <a:t>3-4 spelare ur varje lag kallas till Nivå 3 laget varje vecka</a:t>
            </a:r>
          </a:p>
          <a:p>
            <a:pPr lvl="2"/>
            <a:r>
              <a:rPr lang="sv-SE" dirty="0">
                <a:latin typeface="+mn-lt"/>
              </a:rPr>
              <a:t>Kallelser på laget gäller</a:t>
            </a:r>
          </a:p>
          <a:p>
            <a:pPr marL="457200" lvl="1" indent="0">
              <a:buNone/>
            </a:pPr>
            <a:endParaRPr lang="sv-SE" dirty="0">
              <a:latin typeface="+mn-lt"/>
            </a:endParaRPr>
          </a:p>
          <a:p>
            <a:pPr marL="457200" lvl="1" indent="0">
              <a:buNone/>
            </a:pPr>
            <a:endParaRPr lang="sv-SE" dirty="0">
              <a:latin typeface="+mn-lt"/>
            </a:endParaRPr>
          </a:p>
          <a:p>
            <a:pPr marL="457200" lvl="1" indent="0">
              <a:buNone/>
            </a:pP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54237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200" dirty="0">
                <a:latin typeface="+mn-lt"/>
              </a:rPr>
              <a:t>Laget.se och rutiner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28337"/>
            <a:ext cx="10515600" cy="34480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Alltid samling på Slätten för avresa vid bortamatch (Åker man direkt, meddelar man berörd ledare, ej </a:t>
            </a:r>
            <a:r>
              <a:rPr lang="sv-SE" sz="1800" dirty="0" err="1">
                <a:latin typeface="+mn-lt"/>
              </a:rPr>
              <a:t>Supertext</a:t>
            </a:r>
            <a:r>
              <a:rPr lang="sv-SE" sz="1800" dirty="0">
                <a:latin typeface="+mn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Vi uppmanar till dusch efter match för lagsammanhållning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Förbud att använda mobil i omklädningsrum, under samlingar och matcher.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Svara på alla kallelser till träning och </a:t>
            </a:r>
            <a:r>
              <a:rPr lang="sv-SE" sz="1800" b="1" dirty="0">
                <a:latin typeface="+mn-lt"/>
              </a:rPr>
              <a:t>match</a:t>
            </a:r>
            <a:r>
              <a:rPr lang="sv-SE" sz="1800" dirty="0">
                <a:latin typeface="+mn-lt"/>
              </a:rPr>
              <a:t> i god tid.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Tvätt och matchvärdschema kommer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Vid akut sjukdom inför match– kontakta ansvariga ledare för ditt barn. Ej </a:t>
            </a:r>
            <a:r>
              <a:rPr lang="sv-SE" sz="1800" dirty="0" err="1">
                <a:latin typeface="+mn-lt"/>
              </a:rPr>
              <a:t>supertext</a:t>
            </a:r>
            <a:endParaRPr lang="sv-SE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err="1">
                <a:latin typeface="+mn-lt"/>
              </a:rPr>
              <a:t>Supertext</a:t>
            </a:r>
            <a:r>
              <a:rPr lang="sv-SE" sz="1800" dirty="0">
                <a:latin typeface="+mn-lt"/>
              </a:rPr>
              <a:t>-gruppen används som kanal för att nå ut med information som berör hela laget. </a:t>
            </a:r>
          </a:p>
          <a:p>
            <a:endParaRPr lang="sv-SE" dirty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1541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600" dirty="0">
                <a:latin typeface="+mn-lt"/>
              </a:rPr>
              <a:t>Trygghetsrollen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sv-SE" sz="2400" dirty="0">
              <a:latin typeface="+mn-lt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713" y="1373794"/>
            <a:ext cx="6652007" cy="298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265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>
                <a:latin typeface="+mn-lt"/>
              </a:rPr>
              <a:t>Ekonomi och försäljning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Autofit/>
          </a:bodyPr>
          <a:lstStyle/>
          <a:p>
            <a:r>
              <a:rPr lang="sv-SE" sz="1600" dirty="0">
                <a:latin typeface="+mn-lt"/>
              </a:rPr>
              <a:t>Vi har Cirka 22,000 :- i dagsläget</a:t>
            </a:r>
          </a:p>
          <a:p>
            <a:endParaRPr lang="sv-SE" sz="1600" b="1" dirty="0">
              <a:latin typeface="+mn-lt"/>
            </a:endParaRPr>
          </a:p>
          <a:p>
            <a:r>
              <a:rPr lang="sv-SE" sz="1600" b="1" dirty="0">
                <a:latin typeface="+mn-lt"/>
              </a:rPr>
              <a:t>Kommande försäljningar/arbetsinsatser till lagkassan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Kakservice – krav på minst 10 </a:t>
            </a:r>
            <a:r>
              <a:rPr lang="sv-SE" sz="1600" dirty="0" err="1">
                <a:latin typeface="+mn-lt"/>
              </a:rPr>
              <a:t>st</a:t>
            </a:r>
            <a:r>
              <a:rPr lang="sv-SE" sz="1600" dirty="0">
                <a:latin typeface="+mn-lt"/>
              </a:rPr>
              <a:t> per spelare 1/4 – 19/4  (Vinst 35:- per burk)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Bingolotto, uppesittarkvällen (Den förtjänsten går till föreningen)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Försäljning till hösten, kom gärna med förslag annars beslutar ledargruppen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Jönköping Marathon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Andra </a:t>
            </a:r>
            <a:r>
              <a:rPr lang="sv-SE" sz="1600" dirty="0" err="1">
                <a:latin typeface="+mn-lt"/>
              </a:rPr>
              <a:t>ideér</a:t>
            </a:r>
            <a:r>
              <a:rPr lang="sv-SE" sz="1600" dirty="0">
                <a:latin typeface="+mn-lt"/>
              </a:rPr>
              <a:t>?</a:t>
            </a:r>
          </a:p>
          <a:p>
            <a:endParaRPr lang="sv-SE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1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1849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1471</TotalTime>
  <Words>551</Words>
  <Application>Microsoft Office PowerPoint</Application>
  <PresentationFormat>Bredbild</PresentationFormat>
  <Paragraphs>102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Adelle Sans</vt:lpstr>
      <vt:lpstr>Aptos</vt:lpstr>
      <vt:lpstr>Arial</vt:lpstr>
      <vt:lpstr>Calibri</vt:lpstr>
      <vt:lpstr>Office-tema</vt:lpstr>
      <vt:lpstr>Föräldramöte F15 </vt:lpstr>
      <vt:lpstr>Föräldrarmöte 2026 F15 Information från Habo IF</vt:lpstr>
      <vt:lpstr>Ledare och ansvarsområden</vt:lpstr>
      <vt:lpstr>Träningstider</vt:lpstr>
      <vt:lpstr>Viktiga datum</vt:lpstr>
      <vt:lpstr>Seriespel</vt:lpstr>
      <vt:lpstr>Laget.se och rutiner</vt:lpstr>
      <vt:lpstr>Trygghetsrollen</vt:lpstr>
      <vt:lpstr>Ekonomi och försäljning</vt:lpstr>
      <vt:lpstr>Ekonomi F15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Andreas STRATH</cp:lastModifiedBy>
  <cp:revision>61</cp:revision>
  <dcterms:created xsi:type="dcterms:W3CDTF">2021-04-16T14:43:40Z</dcterms:created>
  <dcterms:modified xsi:type="dcterms:W3CDTF">2026-03-15T20:08:34Z</dcterms:modified>
</cp:coreProperties>
</file>