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59" r:id="rId6"/>
    <p:sldId id="265" r:id="rId7"/>
    <p:sldId id="260" r:id="rId8"/>
    <p:sldId id="261" r:id="rId9"/>
    <p:sldId id="262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7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A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aboif.favvos.com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Föräldramöte F15</a:t>
            </a:r>
            <a:br>
              <a:rPr lang="sv-SE" dirty="0" smtClean="0">
                <a:latin typeface="+mn-lt"/>
              </a:rPr>
            </a:br>
            <a:endParaRPr lang="sv-SE" dirty="0">
              <a:latin typeface="+mn-lt"/>
            </a:endParaRPr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17 mars 2025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5396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Arbetsinsatser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56618"/>
            <a:ext cx="10515600" cy="34480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Städdag </a:t>
            </a:r>
            <a:r>
              <a:rPr lang="sv-SE" sz="2600" dirty="0">
                <a:latin typeface="+mn-lt"/>
              </a:rPr>
              <a:t>13/4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>
                <a:latin typeface="+mn-lt"/>
              </a:rPr>
              <a:t>Arbetsvecka Slätten v. </a:t>
            </a:r>
            <a:r>
              <a:rPr lang="sv-SE" sz="2600" dirty="0" smtClean="0">
                <a:latin typeface="+mn-lt"/>
              </a:rPr>
              <a:t>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Boll-/matchvärdar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Arbetsinsats Habocupen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600" dirty="0">
              <a:latin typeface="+mn-lt"/>
            </a:endParaRPr>
          </a:p>
          <a:p>
            <a:endParaRPr lang="sv-SE" sz="2600" dirty="0" smtClean="0">
              <a:latin typeface="+mn-lt"/>
            </a:endParaRPr>
          </a:p>
          <a:p>
            <a:r>
              <a:rPr lang="sv-SE" sz="2600" dirty="0" smtClean="0">
                <a:latin typeface="+mn-lt"/>
              </a:rPr>
              <a:t>Bokning/schema via </a:t>
            </a:r>
            <a:r>
              <a:rPr lang="sv-SE" sz="2600" dirty="0" err="1" smtClean="0">
                <a:latin typeface="+mn-lt"/>
              </a:rPr>
              <a:t>Favvos</a:t>
            </a:r>
            <a:r>
              <a:rPr lang="sv-SE" sz="2600" dirty="0">
                <a:latin typeface="+mn-lt"/>
              </a:rPr>
              <a:t> (</a:t>
            </a:r>
            <a:r>
              <a:rPr lang="sv-SE" sz="2600" dirty="0">
                <a:latin typeface="+mn-lt"/>
                <a:hlinkClick r:id="rId2"/>
              </a:rPr>
              <a:t>https://haboif.favvos.com</a:t>
            </a:r>
            <a:r>
              <a:rPr lang="sv-SE" sz="2600" dirty="0" smtClean="0">
                <a:latin typeface="+mn-lt"/>
                <a:hlinkClick r:id="rId2"/>
              </a:rPr>
              <a:t>/</a:t>
            </a:r>
            <a:r>
              <a:rPr lang="sv-SE" sz="260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6205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Arbetsvecka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56618"/>
            <a:ext cx="10515600" cy="34480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Bemanning </a:t>
            </a:r>
            <a:r>
              <a:rPr lang="sv-SE" sz="2600" dirty="0">
                <a:latin typeface="+mn-lt"/>
              </a:rPr>
              <a:t>av kiosken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Städ </a:t>
            </a:r>
            <a:r>
              <a:rPr lang="sv-SE" sz="2600" dirty="0">
                <a:latin typeface="+mn-lt"/>
              </a:rPr>
              <a:t>av omklädningsrum 1-4 (ungdom), dam- och herromklädningsrum, korridor </a:t>
            </a:r>
            <a:r>
              <a:rPr lang="sv-SE" sz="2600" dirty="0" smtClean="0">
                <a:latin typeface="+mn-lt"/>
              </a:rPr>
              <a:t>utanför dam/herr </a:t>
            </a:r>
            <a:r>
              <a:rPr lang="sv-SE" sz="2600" dirty="0">
                <a:latin typeface="+mn-lt"/>
              </a:rPr>
              <a:t>samt domarrummet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Städ </a:t>
            </a:r>
            <a:r>
              <a:rPr lang="sv-SE" sz="2600" dirty="0">
                <a:latin typeface="+mn-lt"/>
              </a:rPr>
              <a:t>av klubblokal, kök, korridor och toalett utanför kansliet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Städning </a:t>
            </a:r>
            <a:r>
              <a:rPr lang="sv-SE" sz="2600" dirty="0">
                <a:latin typeface="+mn-lt"/>
              </a:rPr>
              <a:t>av offentliga toaletter vid minigolfbanan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>
                <a:latin typeface="+mn-lt"/>
              </a:rPr>
              <a:t>Match- och </a:t>
            </a:r>
            <a:r>
              <a:rPr lang="sv-SE" sz="2600" dirty="0" smtClean="0">
                <a:latin typeface="+mn-lt"/>
              </a:rPr>
              <a:t>bollvärd (vissa få undantag)</a:t>
            </a:r>
            <a:endParaRPr lang="sv-SE" sz="2600" dirty="0">
              <a:latin typeface="+mn-lt"/>
            </a:endParaRPr>
          </a:p>
          <a:p>
            <a:pPr lvl="1" indent="0">
              <a:buNone/>
            </a:pPr>
            <a:r>
              <a:rPr lang="sv-SE" sz="2600" b="1" dirty="0" smtClean="0">
                <a:latin typeface="+mn-lt"/>
              </a:rPr>
              <a:t>Undantag: </a:t>
            </a:r>
            <a:r>
              <a:rPr lang="sv-SE" sz="2600" dirty="0" smtClean="0">
                <a:latin typeface="+mn-lt"/>
              </a:rPr>
              <a:t>F16 </a:t>
            </a:r>
            <a:r>
              <a:rPr lang="sv-SE" sz="2600" dirty="0">
                <a:latin typeface="+mn-lt"/>
              </a:rPr>
              <a:t>ansvarar för boll-/matchvärdar vid match </a:t>
            </a:r>
            <a:r>
              <a:rPr lang="sv-SE" sz="2600" dirty="0" smtClean="0">
                <a:latin typeface="+mn-lt"/>
              </a:rPr>
              <a:t>24/5</a:t>
            </a:r>
            <a:endParaRPr lang="sv-SE" sz="26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377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Öppettider i kiosken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56618"/>
            <a:ext cx="10515600" cy="3448050"/>
          </a:xfrm>
        </p:spPr>
        <p:txBody>
          <a:bodyPr>
            <a:normAutofit lnSpcReduction="10000"/>
          </a:bodyPr>
          <a:lstStyle/>
          <a:p>
            <a:r>
              <a:rPr lang="sv-SE" sz="2600" dirty="0" smtClean="0">
                <a:latin typeface="+mn-lt"/>
              </a:rPr>
              <a:t>Mån-fre:	17:00-20:00</a:t>
            </a:r>
            <a:endParaRPr lang="sv-SE" sz="2600" dirty="0">
              <a:latin typeface="+mn-lt"/>
            </a:endParaRPr>
          </a:p>
          <a:p>
            <a:r>
              <a:rPr lang="sv-SE" sz="2600" dirty="0" err="1" smtClean="0">
                <a:latin typeface="+mn-lt"/>
              </a:rPr>
              <a:t>Lör</a:t>
            </a:r>
            <a:r>
              <a:rPr lang="sv-SE" sz="2600" dirty="0" smtClean="0">
                <a:latin typeface="+mn-lt"/>
              </a:rPr>
              <a:t>-sön:	09.30-18:00</a:t>
            </a:r>
            <a:endParaRPr lang="sv-SE" sz="2600" dirty="0">
              <a:latin typeface="+mn-lt"/>
            </a:endParaRPr>
          </a:p>
          <a:p>
            <a:endParaRPr lang="sv-SE" sz="2600" dirty="0">
              <a:latin typeface="+mn-lt"/>
            </a:endParaRPr>
          </a:p>
          <a:p>
            <a:r>
              <a:rPr lang="sv-SE" sz="2600" dirty="0" smtClean="0">
                <a:latin typeface="+mn-lt"/>
              </a:rPr>
              <a:t>Vid match för junior- eller </a:t>
            </a:r>
            <a:r>
              <a:rPr lang="sv-SE" sz="2600" dirty="0">
                <a:latin typeface="+mn-lt"/>
              </a:rPr>
              <a:t>seniorlag </a:t>
            </a:r>
            <a:r>
              <a:rPr lang="sv-SE" sz="2600" dirty="0" smtClean="0">
                <a:latin typeface="+mn-lt"/>
              </a:rPr>
              <a:t>ska kiosken hållas öppen </a:t>
            </a:r>
            <a:r>
              <a:rPr lang="sv-SE" sz="2600" dirty="0">
                <a:latin typeface="+mn-lt"/>
              </a:rPr>
              <a:t>från </a:t>
            </a:r>
            <a:r>
              <a:rPr lang="sv-SE" sz="2600" b="1" dirty="0">
                <a:latin typeface="+mn-lt"/>
              </a:rPr>
              <a:t>30 min innan matchstart och 15 min efter matchen</a:t>
            </a:r>
            <a:r>
              <a:rPr lang="sv-SE" sz="2600" dirty="0" smtClean="0">
                <a:latin typeface="+mn-lt"/>
              </a:rPr>
              <a:t>.</a:t>
            </a:r>
          </a:p>
          <a:p>
            <a:endParaRPr lang="sv-SE" sz="2600" dirty="0" smtClean="0">
              <a:latin typeface="+mn-lt"/>
            </a:endParaRPr>
          </a:p>
          <a:p>
            <a:r>
              <a:rPr lang="sv-SE" sz="2600" dirty="0" smtClean="0">
                <a:latin typeface="+mn-lt"/>
              </a:rPr>
              <a:t>Kod till Kiosken </a:t>
            </a:r>
            <a:r>
              <a:rPr lang="sv-SE" sz="2600" dirty="0">
                <a:latin typeface="+mn-lt"/>
              </a:rPr>
              <a:t>och Klubblokalen (dörren vid altanen). </a:t>
            </a:r>
            <a:r>
              <a:rPr lang="sv-SE" sz="2600" b="1" dirty="0">
                <a:latin typeface="+mn-lt"/>
              </a:rPr>
              <a:t>Koden får </a:t>
            </a:r>
            <a:r>
              <a:rPr lang="sv-SE" sz="2600" b="1" dirty="0" smtClean="0">
                <a:latin typeface="+mn-lt"/>
              </a:rPr>
              <a:t>endast spridas </a:t>
            </a:r>
            <a:r>
              <a:rPr lang="sv-SE" sz="2600" b="1" dirty="0">
                <a:latin typeface="+mn-lt"/>
              </a:rPr>
              <a:t>till de som behöver </a:t>
            </a:r>
            <a:r>
              <a:rPr lang="sv-SE" sz="2600" b="1" dirty="0" smtClean="0">
                <a:latin typeface="+mn-lt"/>
              </a:rPr>
              <a:t>den.</a:t>
            </a:r>
            <a:endParaRPr lang="sv-SE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9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Boll-/matchvärdar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56618"/>
            <a:ext cx="10515600" cy="34480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19/5 (D)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24/6 (D)</a:t>
            </a:r>
          </a:p>
          <a:p>
            <a:endParaRPr lang="sv-SE" sz="2600" dirty="0" smtClean="0">
              <a:latin typeface="+mn-lt"/>
            </a:endParaRPr>
          </a:p>
          <a:p>
            <a:r>
              <a:rPr lang="sv-SE" sz="2600" dirty="0" smtClean="0">
                <a:latin typeface="+mn-lt"/>
              </a:rPr>
              <a:t>Ev</a:t>
            </a:r>
            <a:r>
              <a:rPr lang="sv-SE" sz="2600" dirty="0">
                <a:latin typeface="+mn-lt"/>
              </a:rPr>
              <a:t>. kan </a:t>
            </a:r>
            <a:r>
              <a:rPr lang="sv-SE" sz="2600" dirty="0" smtClean="0">
                <a:latin typeface="+mn-lt"/>
              </a:rPr>
              <a:t>match </a:t>
            </a:r>
            <a:r>
              <a:rPr lang="sv-SE" sz="2600" dirty="0">
                <a:latin typeface="+mn-lt"/>
              </a:rPr>
              <a:t>tillkomma </a:t>
            </a:r>
            <a:r>
              <a:rPr lang="sv-SE" sz="2600" dirty="0" smtClean="0">
                <a:latin typeface="+mn-lt"/>
              </a:rPr>
              <a:t>när </a:t>
            </a:r>
            <a:r>
              <a:rPr lang="sv-SE" sz="2600" dirty="0">
                <a:latin typeface="+mn-lt"/>
              </a:rPr>
              <a:t>spelschema för juniorlag fastställts</a:t>
            </a:r>
            <a:r>
              <a:rPr lang="sv-SE" sz="2600" dirty="0" smtClean="0">
                <a:latin typeface="+mn-lt"/>
              </a:rPr>
              <a:t>.</a:t>
            </a:r>
          </a:p>
          <a:p>
            <a:endParaRPr lang="sv-SE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5589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>
                <a:latin typeface="+mn-lt"/>
              </a:rPr>
              <a:t>Arbetsinsats </a:t>
            </a:r>
            <a:r>
              <a:rPr lang="sv-SE" sz="3600" dirty="0" smtClean="0">
                <a:latin typeface="+mn-lt"/>
              </a:rPr>
              <a:t>Habocupen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56618"/>
            <a:ext cx="10515600" cy="3448050"/>
          </a:xfrm>
        </p:spPr>
        <p:txBody>
          <a:bodyPr>
            <a:normAutofit/>
          </a:bodyPr>
          <a:lstStyle/>
          <a:p>
            <a:r>
              <a:rPr lang="sv-SE" sz="2600" b="1" dirty="0" smtClean="0">
                <a:latin typeface="+mn-lt"/>
              </a:rPr>
              <a:t>Kök</a:t>
            </a:r>
            <a:r>
              <a:rPr lang="sv-SE" sz="2600" dirty="0" smtClean="0">
                <a:latin typeface="+mn-lt"/>
              </a:rPr>
              <a:t> (samma som förra året)</a:t>
            </a:r>
          </a:p>
          <a:p>
            <a:r>
              <a:rPr lang="sv-SE" sz="2600" dirty="0" smtClean="0">
                <a:latin typeface="+mn-lt"/>
              </a:rPr>
              <a:t>F15 ska </a:t>
            </a:r>
            <a:r>
              <a:rPr lang="sv-SE" sz="2600" dirty="0">
                <a:latin typeface="+mn-lt"/>
              </a:rPr>
              <a:t>förbereda sallad till grillen samt </a:t>
            </a:r>
            <a:r>
              <a:rPr lang="sv-SE" sz="2600" dirty="0" smtClean="0">
                <a:latin typeface="+mn-lt"/>
              </a:rPr>
              <a:t>göra smörgåsar </a:t>
            </a:r>
            <a:r>
              <a:rPr lang="sv-SE" sz="2600" dirty="0">
                <a:latin typeface="+mn-lt"/>
              </a:rPr>
              <a:t>och koka kaffe.</a:t>
            </a:r>
          </a:p>
          <a:p>
            <a:endParaRPr lang="sv-SE" sz="2400" dirty="0" smtClean="0">
              <a:latin typeface="+mn-lt"/>
            </a:endParaRPr>
          </a:p>
          <a:p>
            <a:endParaRPr lang="sv-SE" sz="2400" dirty="0" smtClean="0">
              <a:latin typeface="+mn-lt"/>
            </a:endParaRPr>
          </a:p>
          <a:p>
            <a:endParaRPr lang="sv-SE" sz="2400" dirty="0" smtClean="0">
              <a:latin typeface="+mn-lt"/>
            </a:endParaRPr>
          </a:p>
          <a:p>
            <a:endParaRPr lang="sv-SE" sz="2400" dirty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Klubben söker </a:t>
            </a:r>
            <a:r>
              <a:rPr lang="sv-SE" sz="2400" b="1" dirty="0" smtClean="0">
                <a:latin typeface="+mn-lt"/>
              </a:rPr>
              <a:t>föräldrar som </a:t>
            </a:r>
            <a:r>
              <a:rPr lang="sv-SE" sz="2400" b="1" dirty="0">
                <a:latin typeface="+mn-lt"/>
              </a:rPr>
              <a:t>kan ta </a:t>
            </a:r>
            <a:r>
              <a:rPr lang="sv-SE" sz="2400" b="1" dirty="0" smtClean="0">
                <a:latin typeface="+mn-lt"/>
              </a:rPr>
              <a:t>sjukvårdspass</a:t>
            </a:r>
            <a:r>
              <a:rPr lang="sv-SE" sz="2400" dirty="0" smtClean="0">
                <a:latin typeface="+mn-lt"/>
              </a:rPr>
              <a:t>. Meddela kontaktföräldrar.</a:t>
            </a:r>
          </a:p>
        </p:txBody>
      </p:sp>
    </p:spTree>
    <p:extLst>
      <p:ext uri="{BB962C8B-B14F-4D97-AF65-F5344CB8AC3E}">
        <p14:creationId xmlns:p14="http://schemas.microsoft.com/office/powerpoint/2010/main" val="3283082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Ekonomi och försäljning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56618"/>
            <a:ext cx="10515600" cy="3448050"/>
          </a:xfrm>
        </p:spPr>
        <p:txBody>
          <a:bodyPr>
            <a:noAutofit/>
          </a:bodyPr>
          <a:lstStyle/>
          <a:p>
            <a:r>
              <a:rPr lang="sv-SE" sz="1600" dirty="0">
                <a:latin typeface="+mn-lt"/>
              </a:rPr>
              <a:t>Cirka 30 000 kr (+ förväntat </a:t>
            </a:r>
            <a:r>
              <a:rPr lang="sv-SE" sz="1600" dirty="0" err="1">
                <a:latin typeface="+mn-lt"/>
              </a:rPr>
              <a:t>cupstöd</a:t>
            </a:r>
            <a:r>
              <a:rPr lang="sv-SE" sz="1600" dirty="0">
                <a:latin typeface="+mn-lt"/>
              </a:rPr>
              <a:t> 5 000 kr) i lagkassan. Bra jobbat alla!</a:t>
            </a:r>
          </a:p>
          <a:p>
            <a:endParaRPr lang="sv-SE" sz="1600" b="1" dirty="0" smtClean="0">
              <a:latin typeface="+mn-lt"/>
            </a:endParaRPr>
          </a:p>
          <a:p>
            <a:r>
              <a:rPr lang="sv-SE" sz="1600" b="1" dirty="0" smtClean="0">
                <a:latin typeface="+mn-lt"/>
              </a:rPr>
              <a:t>Försäljningar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+mn-lt"/>
              </a:rPr>
              <a:t>RC-</a:t>
            </a:r>
            <a:r>
              <a:rPr lang="sv-SE" sz="1600" dirty="0" err="1" smtClean="0">
                <a:latin typeface="+mn-lt"/>
              </a:rPr>
              <a:t>appen</a:t>
            </a:r>
            <a:r>
              <a:rPr lang="sv-SE" sz="1600" dirty="0" smtClean="0">
                <a:latin typeface="+mn-lt"/>
              </a:rPr>
              <a:t>, pågår </a:t>
            </a:r>
            <a:r>
              <a:rPr lang="sv-SE" sz="1600" i="1" dirty="0" smtClean="0">
                <a:latin typeface="+mn-lt"/>
              </a:rPr>
              <a:t>(förtjänst ej inräknad i ovanstående summa)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+mn-lt"/>
              </a:rPr>
              <a:t>Bingolotto, uppesittarkvällen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b="1" dirty="0" smtClean="0">
              <a:latin typeface="+mn-lt"/>
            </a:endParaRPr>
          </a:p>
          <a:p>
            <a:r>
              <a:rPr lang="sv-SE" sz="1600" dirty="0" smtClean="0">
                <a:latin typeface="+mn-lt"/>
              </a:rPr>
              <a:t>Inget </a:t>
            </a:r>
            <a:r>
              <a:rPr lang="sv-SE" sz="1600" dirty="0" err="1" smtClean="0">
                <a:latin typeface="+mn-lt"/>
              </a:rPr>
              <a:t>cupstöd</a:t>
            </a:r>
            <a:r>
              <a:rPr lang="sv-SE" sz="1600" dirty="0" smtClean="0">
                <a:latin typeface="+mn-lt"/>
              </a:rPr>
              <a:t> nästa år.</a:t>
            </a:r>
          </a:p>
          <a:p>
            <a:endParaRPr lang="sv-SE" sz="1600" dirty="0">
              <a:latin typeface="+mn-lt"/>
            </a:endParaRPr>
          </a:p>
          <a:p>
            <a:r>
              <a:rPr lang="sv-SE" sz="1600" b="1" i="1" dirty="0" smtClean="0">
                <a:latin typeface="+mn-lt"/>
              </a:rPr>
              <a:t>Förslag:</a:t>
            </a:r>
          </a:p>
          <a:p>
            <a:r>
              <a:rPr lang="sv-SE" sz="1600" dirty="0" smtClean="0">
                <a:latin typeface="+mn-lt"/>
              </a:rPr>
              <a:t>Kakservice?</a:t>
            </a:r>
            <a:r>
              <a:rPr lang="sv-SE" sz="1600" dirty="0">
                <a:latin typeface="+mn-lt"/>
              </a:rPr>
              <a:t> </a:t>
            </a:r>
            <a:r>
              <a:rPr lang="sv-SE" sz="1600" dirty="0" smtClean="0">
                <a:latin typeface="+mn-lt"/>
              </a:rPr>
              <a:t>Ex: 10 burkar/barn, genererar ca 15 000 kronor till lagkassan</a:t>
            </a:r>
          </a:p>
          <a:p>
            <a:r>
              <a:rPr lang="sv-SE" sz="1600" dirty="0" smtClean="0">
                <a:latin typeface="+mn-lt"/>
              </a:rPr>
              <a:t>Chips?</a:t>
            </a:r>
          </a:p>
          <a:p>
            <a:r>
              <a:rPr lang="sv-SE" sz="1600" dirty="0" smtClean="0">
                <a:latin typeface="+mn-lt"/>
              </a:rPr>
              <a:t>Toapapper?</a:t>
            </a:r>
            <a:endParaRPr lang="sv-SE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184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Kontaktförälder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9416" y="2429222"/>
            <a:ext cx="4681736" cy="3448050"/>
          </a:xfrm>
        </p:spPr>
        <p:txBody>
          <a:bodyPr>
            <a:normAutofit fontScale="55000" lnSpcReduction="20000"/>
          </a:bodyPr>
          <a:lstStyle/>
          <a:p>
            <a:r>
              <a:rPr lang="sv-SE" sz="2600" b="1" dirty="0" smtClean="0">
                <a:latin typeface="+mn-lt"/>
              </a:rPr>
              <a:t>Engagemang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>
                <a:latin typeface="+mn-lt"/>
              </a:rPr>
              <a:t>Ansvarar för schemaläggning och att föräldragruppen sköter sina uppgifter på klubbgemensamma aktiviter som:</a:t>
            </a:r>
          </a:p>
          <a:p>
            <a:pPr marL="1028700" lvl="1" indent="-342900"/>
            <a:r>
              <a:rPr lang="sv-SE" sz="2500" dirty="0">
                <a:latin typeface="+mn-lt"/>
              </a:rPr>
              <a:t>Arbetsvecka</a:t>
            </a:r>
          </a:p>
          <a:p>
            <a:pPr marL="1028700" lvl="1" indent="-342900"/>
            <a:r>
              <a:rPr lang="sv-SE" sz="2500" dirty="0" smtClean="0">
                <a:latin typeface="+mn-lt"/>
              </a:rPr>
              <a:t>Städdag</a:t>
            </a:r>
          </a:p>
          <a:p>
            <a:pPr marL="1028700" lvl="1" indent="-342900"/>
            <a:r>
              <a:rPr lang="sv-SE" sz="2500" dirty="0" smtClean="0">
                <a:latin typeface="+mn-lt"/>
              </a:rPr>
              <a:t>Hemmamatch </a:t>
            </a:r>
            <a:r>
              <a:rPr lang="sv-SE" sz="2500" dirty="0">
                <a:latin typeface="+mn-lt"/>
              </a:rPr>
              <a:t>för senior (se dokumentet Lagens </a:t>
            </a:r>
            <a:r>
              <a:rPr lang="sv-SE" sz="2500" dirty="0" smtClean="0">
                <a:latin typeface="+mn-lt"/>
              </a:rPr>
              <a:t>arbetsveckor)</a:t>
            </a:r>
          </a:p>
          <a:p>
            <a:pPr marL="1028700" lvl="1" indent="-342900"/>
            <a:r>
              <a:rPr lang="sv-SE" sz="2500" dirty="0" smtClean="0">
                <a:latin typeface="+mn-lt"/>
              </a:rPr>
              <a:t>Försäljningar </a:t>
            </a:r>
            <a:r>
              <a:rPr lang="sv-SE" sz="2500" dirty="0">
                <a:latin typeface="+mn-lt"/>
              </a:rPr>
              <a:t>som ordnas genom </a:t>
            </a:r>
            <a:r>
              <a:rPr lang="sv-SE" sz="2500" dirty="0" smtClean="0">
                <a:latin typeface="+mn-lt"/>
              </a:rPr>
              <a:t>föreningen</a:t>
            </a:r>
          </a:p>
          <a:p>
            <a:pPr marL="1028700" lvl="1" indent="-342900"/>
            <a:r>
              <a:rPr lang="sv-SE" sz="2500" dirty="0" smtClean="0">
                <a:latin typeface="+mn-lt"/>
              </a:rPr>
              <a:t>Organiserar </a:t>
            </a:r>
            <a:r>
              <a:rPr lang="sv-SE" sz="2500" dirty="0" err="1">
                <a:latin typeface="+mn-lt"/>
              </a:rPr>
              <a:t>ev</a:t>
            </a:r>
            <a:r>
              <a:rPr lang="sv-SE" sz="2500" dirty="0">
                <a:latin typeface="+mn-lt"/>
              </a:rPr>
              <a:t> trivselaktiviteter utanför fotbollen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 smtClean="0">
                <a:latin typeface="+mn-lt"/>
              </a:rPr>
              <a:t>Ansvarar </a:t>
            </a:r>
            <a:r>
              <a:rPr lang="sv-SE" sz="2500" dirty="0">
                <a:latin typeface="+mn-lt"/>
              </a:rPr>
              <a:t>för att ordna med körschema om det </a:t>
            </a:r>
            <a:r>
              <a:rPr lang="sv-SE" sz="2500" dirty="0" smtClean="0">
                <a:latin typeface="+mn-lt"/>
              </a:rPr>
              <a:t>behövs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 smtClean="0">
                <a:latin typeface="+mn-lt"/>
              </a:rPr>
              <a:t>Ansvarar </a:t>
            </a:r>
            <a:r>
              <a:rPr lang="sv-SE" sz="2500" dirty="0">
                <a:latin typeface="+mn-lt"/>
              </a:rPr>
              <a:t>för att organisera tvätt av </a:t>
            </a:r>
            <a:r>
              <a:rPr lang="sv-SE" sz="2500" dirty="0" smtClean="0">
                <a:latin typeface="+mn-lt"/>
              </a:rPr>
              <a:t>matchkläder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 smtClean="0">
                <a:latin typeface="+mn-lt"/>
              </a:rPr>
              <a:t>Samverka </a:t>
            </a:r>
            <a:r>
              <a:rPr lang="sv-SE" sz="2500" dirty="0">
                <a:latin typeface="+mn-lt"/>
              </a:rPr>
              <a:t>med lagets Trygghetsansvarig vid tillsättning av Matchvärdar vid </a:t>
            </a:r>
            <a:r>
              <a:rPr lang="sv-SE" sz="2500" dirty="0" smtClean="0">
                <a:latin typeface="+mn-lt"/>
              </a:rPr>
              <a:t>lagets hemmamatcher</a:t>
            </a:r>
            <a:endParaRPr lang="sv-SE" sz="2500" dirty="0">
              <a:latin typeface="+mn-lt"/>
            </a:endParaRPr>
          </a:p>
        </p:txBody>
      </p:sp>
      <p:sp>
        <p:nvSpPr>
          <p:cNvPr id="4" name="Platshållare för text 2"/>
          <p:cNvSpPr txBox="1">
            <a:spLocks/>
          </p:cNvSpPr>
          <p:nvPr/>
        </p:nvSpPr>
        <p:spPr>
          <a:xfrm>
            <a:off x="6721303" y="2501404"/>
            <a:ext cx="468052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600" b="1" dirty="0" smtClean="0">
                <a:latin typeface="+mn-lt"/>
              </a:rPr>
              <a:t>Ekonomi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>
                <a:latin typeface="+mn-lt"/>
              </a:rPr>
              <a:t>K</a:t>
            </a:r>
            <a:r>
              <a:rPr lang="sv-SE" sz="2600" dirty="0" smtClean="0">
                <a:latin typeface="+mn-lt"/>
              </a:rPr>
              <a:t>ontaktperson för lagets lagkassa och kassör i Digitala Lagkassan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Ansvarar för lagets egna försäljningar samt de som genomförs av föreningen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600" dirty="0" smtClean="0">
              <a:latin typeface="+mn-lt"/>
            </a:endParaRPr>
          </a:p>
          <a:p>
            <a:r>
              <a:rPr lang="sv-SE" sz="2600" b="1" dirty="0" smtClean="0">
                <a:latin typeface="+mn-lt"/>
              </a:rPr>
              <a:t>Habocupen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Områdesansvarig för lagets uppgifter under Habocupen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600" dirty="0" smtClean="0">
                <a:latin typeface="+mn-lt"/>
              </a:rPr>
              <a:t>Ansvarar tillsammans med Cupsamordnaren för schemaläggning av funktionärer på lagets arbetspass (görs i </a:t>
            </a:r>
            <a:r>
              <a:rPr lang="sv-SE" sz="2600" dirty="0" err="1" smtClean="0">
                <a:latin typeface="+mn-lt"/>
              </a:rPr>
              <a:t>Favvos</a:t>
            </a:r>
            <a:r>
              <a:rPr lang="sv-SE" sz="2600" dirty="0" smtClean="0">
                <a:latin typeface="+mn-lt"/>
              </a:rPr>
              <a:t>)</a:t>
            </a:r>
            <a:endParaRPr lang="sv-SE" sz="2600" dirty="0">
              <a:latin typeface="+mn-lt"/>
            </a:endParaRPr>
          </a:p>
        </p:txBody>
      </p:sp>
      <p:sp>
        <p:nvSpPr>
          <p:cNvPr id="5" name="Platshållare för text 2"/>
          <p:cNvSpPr txBox="1">
            <a:spLocks/>
          </p:cNvSpPr>
          <p:nvPr/>
        </p:nvSpPr>
        <p:spPr>
          <a:xfrm>
            <a:off x="839416" y="1412776"/>
            <a:ext cx="92890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delle Sans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rgbClr val="FF0000"/>
                </a:solidFill>
                <a:latin typeface="+mn-lt"/>
              </a:rPr>
              <a:t>Behov </a:t>
            </a:r>
            <a:r>
              <a:rPr lang="sv-SE" dirty="0">
                <a:solidFill>
                  <a:srgbClr val="FF0000"/>
                </a:solidFill>
                <a:latin typeface="+mn-lt"/>
              </a:rPr>
              <a:t>av ytterligare en kontaktförälder</a:t>
            </a:r>
            <a:r>
              <a:rPr lang="sv-SE" dirty="0" smtClean="0">
                <a:solidFill>
                  <a:srgbClr val="FF0000"/>
                </a:solidFill>
                <a:latin typeface="+mn-lt"/>
              </a:rPr>
              <a:t>.</a:t>
            </a:r>
          </a:p>
          <a:p>
            <a:r>
              <a:rPr lang="sv-SE" dirty="0">
                <a:latin typeface="+mn-lt"/>
              </a:rPr>
              <a:t>Planerar och organiserar uppgifter och aktiviteter utanför fotbollsplanen. Fungerar som kontaktperson(er) gentemot </a:t>
            </a:r>
            <a:r>
              <a:rPr lang="sv-SE" dirty="0" smtClean="0">
                <a:latin typeface="+mn-lt"/>
              </a:rPr>
              <a:t>kansli i frågor gällande följande områden:</a:t>
            </a:r>
            <a:endParaRPr lang="sv-SE" dirty="0">
              <a:latin typeface="+mn-lt"/>
            </a:endParaRPr>
          </a:p>
          <a:p>
            <a:endParaRPr lang="sv-SE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1559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956" y="1826280"/>
            <a:ext cx="10515600" cy="1325563"/>
          </a:xfrm>
        </p:spPr>
        <p:txBody>
          <a:bodyPr/>
          <a:lstStyle/>
          <a:p>
            <a:r>
              <a:rPr lang="sv-SE" dirty="0" smtClean="0">
                <a:latin typeface="+mn-lt"/>
              </a:rPr>
              <a:t>FRÅGOR?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971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>
                <a:latin typeface="+mn-lt"/>
              </a:rPr>
              <a:t>Ledare och ansvarsområden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 smtClean="0">
                <a:latin typeface="+mn-lt"/>
              </a:rPr>
              <a:t>Huvudtränare </a:t>
            </a:r>
            <a:r>
              <a:rPr lang="sv-SE" b="1" dirty="0">
                <a:latin typeface="+mn-lt"/>
              </a:rPr>
              <a:t>och lagledare:</a:t>
            </a:r>
          </a:p>
          <a:p>
            <a:pPr marL="285750" indent="-285750"/>
            <a:r>
              <a:rPr lang="sv-SE" dirty="0">
                <a:latin typeface="+mn-lt"/>
              </a:rPr>
              <a:t>Andreas Stråth</a:t>
            </a:r>
          </a:p>
          <a:p>
            <a:pPr marL="285750" indent="-285750"/>
            <a:r>
              <a:rPr lang="sv-SE" dirty="0">
                <a:latin typeface="+mn-lt"/>
              </a:rPr>
              <a:t>Christian Sjöqvist</a:t>
            </a:r>
          </a:p>
          <a:p>
            <a:pPr marL="285750" indent="-285750"/>
            <a:r>
              <a:rPr lang="sv-SE" dirty="0">
                <a:latin typeface="+mn-lt"/>
              </a:rPr>
              <a:t>Martin </a:t>
            </a:r>
            <a:r>
              <a:rPr lang="sv-SE" dirty="0" smtClean="0">
                <a:latin typeface="+mn-lt"/>
              </a:rPr>
              <a:t>Sandgren</a:t>
            </a:r>
          </a:p>
          <a:p>
            <a:pPr marL="285750" indent="-285750"/>
            <a:endParaRPr lang="sv-SE" dirty="0" smtClean="0">
              <a:latin typeface="+mn-lt"/>
            </a:endParaRPr>
          </a:p>
          <a:p>
            <a:pPr marL="0" indent="0">
              <a:buNone/>
            </a:pPr>
            <a:r>
              <a:rPr lang="sv-SE" b="1" dirty="0" smtClean="0">
                <a:latin typeface="+mn-lt"/>
              </a:rPr>
              <a:t>Tränare</a:t>
            </a:r>
            <a:r>
              <a:rPr lang="sv-SE" b="1" dirty="0">
                <a:latin typeface="+mn-lt"/>
              </a:rPr>
              <a:t>:</a:t>
            </a:r>
          </a:p>
          <a:p>
            <a:pPr marL="285750" indent="-285750"/>
            <a:r>
              <a:rPr lang="sv-SE" dirty="0">
                <a:latin typeface="+mn-lt"/>
              </a:rPr>
              <a:t>Alexandra </a:t>
            </a:r>
            <a:r>
              <a:rPr lang="sv-SE" dirty="0" smtClean="0">
                <a:latin typeface="+mn-lt"/>
              </a:rPr>
              <a:t>Gustafsson</a:t>
            </a:r>
          </a:p>
          <a:p>
            <a:pPr marL="285750" indent="-285750"/>
            <a:r>
              <a:rPr lang="sv-SE" dirty="0" smtClean="0">
                <a:latin typeface="+mn-lt"/>
              </a:rPr>
              <a:t>Andreas Eriksson</a:t>
            </a:r>
          </a:p>
          <a:p>
            <a:pPr marL="285750" indent="-285750"/>
            <a:r>
              <a:rPr lang="sv-SE" dirty="0" err="1" smtClean="0">
                <a:latin typeface="+mn-lt"/>
              </a:rPr>
              <a:t>Asheberom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Gherense</a:t>
            </a:r>
            <a:endParaRPr lang="sv-SE" dirty="0" smtClean="0">
              <a:latin typeface="+mn-lt"/>
            </a:endParaRPr>
          </a:p>
          <a:p>
            <a:pPr marL="285750" indent="-285750"/>
            <a:r>
              <a:rPr lang="sv-SE" dirty="0" smtClean="0">
                <a:latin typeface="+mn-lt"/>
              </a:rPr>
              <a:t>Jesper Stendahl</a:t>
            </a:r>
          </a:p>
          <a:p>
            <a:pPr marL="285750" indent="-285750"/>
            <a:r>
              <a:rPr lang="sv-SE" dirty="0" smtClean="0">
                <a:latin typeface="+mn-lt"/>
              </a:rPr>
              <a:t>Marie Abrahamsson</a:t>
            </a:r>
          </a:p>
          <a:p>
            <a:pPr marL="285750" indent="-285750"/>
            <a:r>
              <a:rPr lang="sv-SE" dirty="0" smtClean="0">
                <a:latin typeface="+mn-lt"/>
              </a:rPr>
              <a:t>Sofie Fagerkvist </a:t>
            </a:r>
            <a:r>
              <a:rPr lang="sv-SE" dirty="0">
                <a:latin typeface="+mn-lt"/>
              </a:rPr>
              <a:t>(NY</a:t>
            </a:r>
            <a:r>
              <a:rPr lang="sv-SE" dirty="0" smtClean="0">
                <a:latin typeface="+mn-lt"/>
              </a:rPr>
              <a:t>)</a:t>
            </a:r>
          </a:p>
          <a:p>
            <a:pPr marL="285750" indent="-285750"/>
            <a:endParaRPr lang="sv-SE" dirty="0" smtClean="0">
              <a:latin typeface="+mn-lt"/>
            </a:endParaRPr>
          </a:p>
          <a:p>
            <a:pPr marL="0" indent="0">
              <a:buNone/>
            </a:pPr>
            <a:r>
              <a:rPr lang="sv-SE" b="1" dirty="0">
                <a:latin typeface="+mn-lt"/>
              </a:rPr>
              <a:t>Trygghetsansvarig:</a:t>
            </a:r>
          </a:p>
          <a:p>
            <a:r>
              <a:rPr lang="sv-SE" dirty="0">
                <a:latin typeface="+mn-lt"/>
              </a:rPr>
              <a:t>Fredrik Widell</a:t>
            </a:r>
          </a:p>
          <a:p>
            <a:pPr marL="285750" indent="-285750"/>
            <a:endParaRPr lang="sv-SE" dirty="0">
              <a:latin typeface="+mn-lt"/>
            </a:endParaRPr>
          </a:p>
          <a:p>
            <a:pPr marL="285750" indent="-285750"/>
            <a:endParaRPr lang="sv-SE" dirty="0">
              <a:latin typeface="+mn-lt"/>
            </a:endParaRP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 smtClean="0">
                <a:latin typeface="+mn-lt"/>
              </a:rPr>
              <a:t>Materialansvarig</a:t>
            </a:r>
            <a:r>
              <a:rPr lang="sv-SE" b="1" dirty="0">
                <a:latin typeface="+mn-lt"/>
              </a:rPr>
              <a:t>:</a:t>
            </a:r>
          </a:p>
          <a:p>
            <a:r>
              <a:rPr lang="sv-SE" dirty="0">
                <a:latin typeface="+mn-lt"/>
              </a:rPr>
              <a:t>Björn Kjellgren</a:t>
            </a:r>
          </a:p>
          <a:p>
            <a:pPr marL="0" indent="0">
              <a:buNone/>
            </a:pPr>
            <a:endParaRPr lang="sv-SE" b="1" dirty="0">
              <a:latin typeface="+mn-lt"/>
            </a:endParaRPr>
          </a:p>
          <a:p>
            <a:pPr marL="0" indent="0">
              <a:buNone/>
            </a:pPr>
            <a:r>
              <a:rPr lang="sv-SE" b="1" dirty="0" smtClean="0">
                <a:latin typeface="+mn-lt"/>
              </a:rPr>
              <a:t>Målvaktstränare</a:t>
            </a:r>
            <a:r>
              <a:rPr lang="sv-SE" b="1" dirty="0">
                <a:latin typeface="+mn-lt"/>
              </a:rPr>
              <a:t>:</a:t>
            </a:r>
          </a:p>
          <a:p>
            <a:r>
              <a:rPr lang="sv-SE" dirty="0">
                <a:latin typeface="+mn-lt"/>
              </a:rPr>
              <a:t>Jonny </a:t>
            </a:r>
            <a:r>
              <a:rPr lang="sv-SE" dirty="0" smtClean="0">
                <a:latin typeface="+mn-lt"/>
              </a:rPr>
              <a:t>Lindqvist</a:t>
            </a:r>
          </a:p>
          <a:p>
            <a:pPr marL="0" indent="0">
              <a:buNone/>
            </a:pPr>
            <a:endParaRPr lang="sv-SE" b="1" dirty="0">
              <a:latin typeface="+mn-lt"/>
            </a:endParaRPr>
          </a:p>
          <a:p>
            <a:pPr marL="0" indent="0">
              <a:buNone/>
            </a:pPr>
            <a:r>
              <a:rPr lang="sv-SE" b="1" dirty="0">
                <a:latin typeface="+mn-lt"/>
              </a:rPr>
              <a:t>K</a:t>
            </a:r>
            <a:r>
              <a:rPr lang="sv-SE" b="1" dirty="0" smtClean="0">
                <a:latin typeface="+mn-lt"/>
              </a:rPr>
              <a:t>ontaktförälder:</a:t>
            </a:r>
            <a:endParaRPr lang="sv-SE" b="1" dirty="0">
              <a:latin typeface="+mn-lt"/>
            </a:endParaRPr>
          </a:p>
          <a:p>
            <a:r>
              <a:rPr lang="sv-SE" dirty="0">
                <a:latin typeface="+mn-lt"/>
              </a:rPr>
              <a:t>Calle </a:t>
            </a:r>
            <a:r>
              <a:rPr lang="sv-SE" dirty="0" smtClean="0">
                <a:latin typeface="+mn-lt"/>
              </a:rPr>
              <a:t>Andersson</a:t>
            </a:r>
          </a:p>
          <a:p>
            <a:r>
              <a:rPr lang="sv-SE" dirty="0" smtClean="0">
                <a:latin typeface="+mn-lt"/>
              </a:rPr>
              <a:t> </a:t>
            </a:r>
            <a:r>
              <a:rPr lang="sv-SE" dirty="0">
                <a:latin typeface="+mn-lt"/>
              </a:rPr>
              <a:t>Martin </a:t>
            </a:r>
            <a:r>
              <a:rPr lang="sv-SE" dirty="0" err="1" smtClean="0">
                <a:latin typeface="+mn-lt"/>
              </a:rPr>
              <a:t>Haugan</a:t>
            </a:r>
            <a:endParaRPr lang="sv-SE" dirty="0" smtClean="0">
              <a:latin typeface="+mn-lt"/>
            </a:endParaRPr>
          </a:p>
          <a:p>
            <a:r>
              <a:rPr lang="sv-SE" dirty="0" smtClean="0">
                <a:latin typeface="+mn-lt"/>
              </a:rPr>
              <a:t>Behov </a:t>
            </a:r>
            <a:r>
              <a:rPr lang="sv-SE" dirty="0">
                <a:latin typeface="+mn-lt"/>
              </a:rPr>
              <a:t>av 1 person </a:t>
            </a:r>
            <a:r>
              <a:rPr lang="sv-SE" dirty="0" smtClean="0">
                <a:latin typeface="+mn-lt"/>
              </a:rPr>
              <a:t>till</a:t>
            </a:r>
            <a:endParaRPr lang="sv-SE" dirty="0">
              <a:latin typeface="+mn-lt"/>
            </a:endParaRPr>
          </a:p>
          <a:p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627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Träningstider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 smtClean="0">
                <a:latin typeface="+mn-lt"/>
              </a:rPr>
              <a:t>Försäsong:</a:t>
            </a:r>
            <a:endParaRPr lang="sv-SE" sz="2400" b="1" dirty="0">
              <a:latin typeface="+mn-lt"/>
            </a:endParaRPr>
          </a:p>
          <a:p>
            <a:r>
              <a:rPr lang="sv-SE" sz="2000" b="1" dirty="0" smtClean="0">
                <a:latin typeface="+mn-lt"/>
              </a:rPr>
              <a:t>Tisdagar kl. </a:t>
            </a:r>
            <a:r>
              <a:rPr lang="sv-SE" sz="2000" b="1" dirty="0">
                <a:latin typeface="+mn-lt"/>
              </a:rPr>
              <a:t>17:00-18:00 </a:t>
            </a:r>
            <a:r>
              <a:rPr lang="sv-SE" sz="2000" dirty="0">
                <a:latin typeface="+mn-lt"/>
              </a:rPr>
              <a:t>(</a:t>
            </a:r>
            <a:r>
              <a:rPr lang="sv-SE" sz="2000" dirty="0" smtClean="0">
                <a:latin typeface="+mn-lt"/>
              </a:rPr>
              <a:t>konstgräs, plan C)</a:t>
            </a:r>
            <a:endParaRPr lang="sv-SE" sz="2000" dirty="0">
              <a:latin typeface="+mn-lt"/>
            </a:endParaRPr>
          </a:p>
          <a:p>
            <a:r>
              <a:rPr lang="sv-SE" sz="2000" dirty="0" smtClean="0">
                <a:latin typeface="+mn-lt"/>
              </a:rPr>
              <a:t>Från april även </a:t>
            </a:r>
            <a:r>
              <a:rPr lang="sv-SE" sz="2000" b="1" dirty="0" smtClean="0">
                <a:latin typeface="+mn-lt"/>
              </a:rPr>
              <a:t>torsdagar kl. 17:00-18:00</a:t>
            </a:r>
            <a:r>
              <a:rPr lang="sv-SE" sz="2000" dirty="0" smtClean="0">
                <a:latin typeface="+mn-lt"/>
              </a:rPr>
              <a:t> (konstgräs, plan C)</a:t>
            </a:r>
            <a:endParaRPr lang="sv-SE" sz="2000" dirty="0">
              <a:latin typeface="+mn-lt"/>
            </a:endParaRPr>
          </a:p>
          <a:p>
            <a:endParaRPr lang="sv-SE" sz="2400" dirty="0">
              <a:latin typeface="+mn-lt"/>
            </a:endParaRPr>
          </a:p>
          <a:p>
            <a:pPr marL="0" indent="0">
              <a:buNone/>
            </a:pPr>
            <a:r>
              <a:rPr lang="sv-SE" sz="2400" b="1" dirty="0" smtClean="0">
                <a:latin typeface="+mn-lt"/>
              </a:rPr>
              <a:t>Maj – oktober </a:t>
            </a:r>
            <a:r>
              <a:rPr lang="sv-SE" sz="2400" dirty="0" smtClean="0">
                <a:latin typeface="+mn-lt"/>
              </a:rPr>
              <a:t>(från gräspremiär)</a:t>
            </a:r>
          </a:p>
          <a:p>
            <a:r>
              <a:rPr lang="sv-SE" sz="2000" b="1" dirty="0" smtClean="0">
                <a:latin typeface="+mn-lt"/>
              </a:rPr>
              <a:t>Måndagar kl. </a:t>
            </a:r>
            <a:r>
              <a:rPr lang="sv-SE" sz="2000" b="1" dirty="0">
                <a:latin typeface="+mn-lt"/>
              </a:rPr>
              <a:t>17:30-19:00 </a:t>
            </a:r>
            <a:r>
              <a:rPr lang="sv-SE" sz="2000" dirty="0" smtClean="0">
                <a:latin typeface="+mn-lt"/>
              </a:rPr>
              <a:t>(konstgräs, </a:t>
            </a:r>
            <a:r>
              <a:rPr lang="sv-SE" sz="2000" dirty="0">
                <a:latin typeface="+mn-lt"/>
              </a:rPr>
              <a:t>plan </a:t>
            </a:r>
            <a:r>
              <a:rPr lang="sv-SE" sz="2000" dirty="0" smtClean="0">
                <a:latin typeface="+mn-lt"/>
              </a:rPr>
              <a:t>C)</a:t>
            </a:r>
            <a:endParaRPr lang="sv-SE" sz="2000" dirty="0">
              <a:latin typeface="+mn-lt"/>
            </a:endParaRPr>
          </a:p>
          <a:p>
            <a:r>
              <a:rPr lang="sv-SE" sz="2000" b="1" dirty="0" smtClean="0">
                <a:latin typeface="+mn-lt"/>
              </a:rPr>
              <a:t>Onsdagar kl. </a:t>
            </a:r>
            <a:r>
              <a:rPr lang="sv-SE" sz="2000" b="1" dirty="0">
                <a:latin typeface="+mn-lt"/>
              </a:rPr>
              <a:t>17:00-18:30 </a:t>
            </a:r>
            <a:r>
              <a:rPr lang="sv-SE" sz="2000" dirty="0">
                <a:latin typeface="+mn-lt"/>
              </a:rPr>
              <a:t>(</a:t>
            </a:r>
            <a:r>
              <a:rPr lang="sv-SE" sz="2000" dirty="0" smtClean="0">
                <a:latin typeface="+mn-lt"/>
              </a:rPr>
              <a:t>Plan E, 7 </a:t>
            </a:r>
            <a:r>
              <a:rPr lang="sv-SE" sz="2000" dirty="0">
                <a:latin typeface="+mn-lt"/>
              </a:rPr>
              <a:t>mot </a:t>
            </a:r>
            <a:r>
              <a:rPr lang="sv-SE" sz="2000" dirty="0" smtClean="0">
                <a:latin typeface="+mn-lt"/>
              </a:rPr>
              <a:t>7-plan)</a:t>
            </a:r>
            <a:endParaRPr lang="sv-SE" sz="2000" dirty="0">
              <a:latin typeface="+mn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6654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Viktiga datum</a:t>
            </a:r>
            <a:endParaRPr lang="sv-SE" sz="3600" dirty="0">
              <a:latin typeface="+mn-lt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>
                <a:latin typeface="+mn-lt"/>
              </a:rPr>
              <a:t>6 april</a:t>
            </a:r>
          </a:p>
          <a:p>
            <a:r>
              <a:rPr lang="sv-SE" sz="2000" dirty="0">
                <a:latin typeface="+mn-lt"/>
              </a:rPr>
              <a:t>Träningsmatch mot </a:t>
            </a:r>
            <a:r>
              <a:rPr lang="sv-SE" sz="2000" dirty="0" err="1">
                <a:latin typeface="+mn-lt"/>
              </a:rPr>
              <a:t>Banarp</a:t>
            </a:r>
            <a:r>
              <a:rPr lang="sv-SE" sz="2000" dirty="0">
                <a:latin typeface="+mn-lt"/>
              </a:rPr>
              <a:t> och Bottnaryd (hemma)</a:t>
            </a:r>
          </a:p>
          <a:p>
            <a:pPr marL="0" indent="0">
              <a:buNone/>
            </a:pPr>
            <a:endParaRPr lang="sv-SE" sz="1600" dirty="0">
              <a:latin typeface="+mn-lt"/>
            </a:endParaRPr>
          </a:p>
          <a:p>
            <a:pPr marL="0" indent="0">
              <a:buNone/>
            </a:pPr>
            <a:r>
              <a:rPr lang="sv-SE" sz="2400" b="1" dirty="0">
                <a:latin typeface="+mn-lt"/>
              </a:rPr>
              <a:t>13 april</a:t>
            </a:r>
          </a:p>
          <a:p>
            <a:r>
              <a:rPr lang="sv-SE" sz="2000" dirty="0">
                <a:latin typeface="+mn-lt"/>
              </a:rPr>
              <a:t>Träningsmatch mot  Bankeryd (</a:t>
            </a:r>
            <a:r>
              <a:rPr lang="sv-SE" sz="2000" dirty="0" smtClean="0">
                <a:latin typeface="+mn-lt"/>
              </a:rPr>
              <a:t>borta)</a:t>
            </a:r>
          </a:p>
          <a:p>
            <a:endParaRPr lang="sv-SE" sz="1600" dirty="0" smtClean="0">
              <a:latin typeface="+mn-lt"/>
            </a:endParaRPr>
          </a:p>
          <a:p>
            <a:pPr marL="0" indent="0">
              <a:buNone/>
            </a:pPr>
            <a:r>
              <a:rPr lang="sv-SE" sz="2000" dirty="0" smtClean="0">
                <a:latin typeface="+mn-lt"/>
              </a:rPr>
              <a:t>Halva </a:t>
            </a:r>
            <a:r>
              <a:rPr lang="sv-SE" sz="2000" dirty="0">
                <a:latin typeface="+mn-lt"/>
              </a:rPr>
              <a:t>gruppen spelar </a:t>
            </a:r>
            <a:r>
              <a:rPr lang="sv-SE" sz="2000" dirty="0" smtClean="0">
                <a:latin typeface="+mn-lt"/>
              </a:rPr>
              <a:t>6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smtClean="0">
                <a:latin typeface="+mn-lt"/>
              </a:rPr>
              <a:t>april </a:t>
            </a:r>
            <a:r>
              <a:rPr lang="sv-SE" sz="2000" dirty="0">
                <a:latin typeface="+mn-lt"/>
              </a:rPr>
              <a:t>och andra halvan </a:t>
            </a:r>
            <a:r>
              <a:rPr lang="sv-SE" sz="2000" dirty="0" smtClean="0">
                <a:latin typeface="+mn-lt"/>
              </a:rPr>
              <a:t>13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smtClean="0">
                <a:latin typeface="+mn-lt"/>
              </a:rPr>
              <a:t>april. Debut 7-manna.</a:t>
            </a:r>
            <a:endParaRPr lang="sv-SE" sz="2000" dirty="0">
              <a:latin typeface="+mn-lt"/>
            </a:endParaRPr>
          </a:p>
          <a:p>
            <a:pPr marL="0" indent="0">
              <a:buNone/>
            </a:pPr>
            <a:endParaRPr lang="sv-SE" dirty="0">
              <a:latin typeface="+mn-lt"/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>
                <a:latin typeface="+mn-lt"/>
              </a:rPr>
              <a:t>26 – 27 april</a:t>
            </a:r>
          </a:p>
          <a:p>
            <a:r>
              <a:rPr lang="sv-SE" sz="2000" dirty="0" err="1">
                <a:latin typeface="+mn-lt"/>
              </a:rPr>
              <a:t>Giffcupen</a:t>
            </a:r>
            <a:r>
              <a:rPr lang="sv-SE" sz="2000" dirty="0">
                <a:latin typeface="+mn-lt"/>
              </a:rPr>
              <a:t> (Tidaholm)</a:t>
            </a:r>
          </a:p>
          <a:p>
            <a:pPr marL="0" indent="0">
              <a:buNone/>
            </a:pPr>
            <a:endParaRPr lang="sv-SE" sz="1600" dirty="0">
              <a:latin typeface="+mn-lt"/>
            </a:endParaRPr>
          </a:p>
          <a:p>
            <a:pPr marL="0" indent="0">
              <a:buNone/>
            </a:pPr>
            <a:r>
              <a:rPr lang="sv-SE" sz="2400" b="1" dirty="0">
                <a:latin typeface="+mn-lt"/>
              </a:rPr>
              <a:t>28 – 29 juni</a:t>
            </a:r>
          </a:p>
          <a:p>
            <a:r>
              <a:rPr lang="sv-SE" sz="2000" dirty="0">
                <a:latin typeface="+mn-lt"/>
              </a:rPr>
              <a:t>Habocupen</a:t>
            </a:r>
          </a:p>
          <a:p>
            <a:pPr marL="0" indent="0">
              <a:buNone/>
            </a:pPr>
            <a:endParaRPr lang="sv-SE" sz="1600" dirty="0">
              <a:latin typeface="+mn-lt"/>
            </a:endParaRPr>
          </a:p>
          <a:p>
            <a:pPr marL="0" indent="0">
              <a:buNone/>
            </a:pPr>
            <a:r>
              <a:rPr lang="sv-SE" sz="2400" b="1" dirty="0">
                <a:latin typeface="+mn-lt"/>
              </a:rPr>
              <a:t>Maj – september</a:t>
            </a:r>
          </a:p>
          <a:p>
            <a:r>
              <a:rPr lang="sv-SE" sz="2000" dirty="0" smtClean="0">
                <a:latin typeface="+mn-lt"/>
              </a:rPr>
              <a:t>Seriespel – 3 lag anmälda</a:t>
            </a:r>
            <a:endParaRPr lang="sv-S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8382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200" dirty="0" smtClean="0">
                <a:latin typeface="+mn-lt"/>
              </a:rPr>
              <a:t>Ny struktur för träningar/mindre grupper </a:t>
            </a:r>
            <a:endParaRPr lang="sv-SE" sz="32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50449" y="1414021"/>
            <a:ext cx="11425287" cy="415722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>
                <a:latin typeface="+mn-lt"/>
              </a:rPr>
              <a:t>T</a:t>
            </a:r>
            <a:r>
              <a:rPr lang="sv-SE" sz="1800" dirty="0" smtClean="0">
                <a:latin typeface="+mn-lt"/>
              </a:rPr>
              <a:t>illgång till två 7-mannaplaner alternativt en halv 11-mannaplan varje träning från maj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Träning på konstgräs 1 ggr/vecka under säsong. Positivt då det främjar ”många touch” och ”trygghet med boll”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Stor spelyta ger möjlighet till att dela gruppen i två träningsgrupper under alla våra träningar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Alltid två träningsgrupper parallellt men alltid samma träningsupplägg. Vi blir cirka 20-25 barn/träningsgrupp och cirka 5 tränare/träningsgrupp vid varje tillfälle  </a:t>
            </a:r>
            <a:endParaRPr lang="sv-SE" sz="1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Gruppindelningen kommer ske enligt </a:t>
            </a:r>
            <a:r>
              <a:rPr lang="sv-SE" sz="1800" dirty="0">
                <a:latin typeface="+mn-lt"/>
              </a:rPr>
              <a:t>3</a:t>
            </a:r>
            <a:r>
              <a:rPr lang="sv-SE" sz="1800" dirty="0" smtClean="0">
                <a:latin typeface="+mn-lt"/>
              </a:rPr>
              <a:t> träningsblock under säsong. 2 träningsblock under våren och 1 under hösten (</a:t>
            </a:r>
            <a:r>
              <a:rPr lang="sv-SE" sz="1800" dirty="0">
                <a:latin typeface="+mn-lt"/>
              </a:rPr>
              <a:t>se </a:t>
            </a:r>
            <a:r>
              <a:rPr lang="sv-SE" sz="1800" b="1" dirty="0">
                <a:latin typeface="+mn-lt"/>
              </a:rPr>
              <a:t>E</a:t>
            </a:r>
            <a:r>
              <a:rPr lang="sv-SE" sz="1800" b="1" dirty="0" smtClean="0">
                <a:latin typeface="+mn-lt"/>
              </a:rPr>
              <a:t>xceldokument</a:t>
            </a:r>
            <a:r>
              <a:rPr lang="sv-SE" sz="1800" dirty="0">
                <a:latin typeface="+mn-lt"/>
              </a:rPr>
              <a:t>) </a:t>
            </a:r>
            <a:endParaRPr lang="sv-SE" sz="1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Syftet med mindre grupper är att </a:t>
            </a:r>
            <a:r>
              <a:rPr lang="sv-SE" sz="1800" b="1" dirty="0" smtClean="0">
                <a:latin typeface="+mn-lt"/>
              </a:rPr>
              <a:t>SE</a:t>
            </a:r>
            <a:r>
              <a:rPr lang="sv-SE" sz="1800" dirty="0" smtClean="0">
                <a:latin typeface="+mn-lt"/>
              </a:rPr>
              <a:t> och även kunna </a:t>
            </a:r>
            <a:r>
              <a:rPr lang="sv-SE" sz="1800" b="1" dirty="0" smtClean="0">
                <a:latin typeface="+mn-lt"/>
              </a:rPr>
              <a:t>UTVECKLA</a:t>
            </a:r>
            <a:r>
              <a:rPr lang="sv-SE" sz="1800" dirty="0" smtClean="0">
                <a:latin typeface="+mn-lt"/>
              </a:rPr>
              <a:t> alla barn i de mindre grupperna samt att skapa </a:t>
            </a:r>
            <a:r>
              <a:rPr lang="sv-SE" sz="1800" b="1" dirty="0" smtClean="0">
                <a:latin typeface="+mn-lt"/>
              </a:rPr>
              <a:t>GODA RELATIONER </a:t>
            </a:r>
            <a:r>
              <a:rPr lang="sv-SE" sz="1800" dirty="0" smtClean="0">
                <a:latin typeface="+mn-lt"/>
              </a:rPr>
              <a:t>men ända behålla lagkänslan </a:t>
            </a:r>
            <a:r>
              <a:rPr lang="sv-SE" sz="1800" b="1" dirty="0" smtClean="0">
                <a:latin typeface="+mn-lt"/>
              </a:rPr>
              <a:t>i hela 2015-gruppen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Vi tror att barnen kommer spela fotboll längre upp i ålder med just denna strategi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Strategin kommer från föreningen </a:t>
            </a:r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 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024380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Seriespel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+mn-lt"/>
              </a:rPr>
              <a:t>F</a:t>
            </a:r>
            <a:r>
              <a:rPr lang="sv-SE" sz="2400" dirty="0" smtClean="0">
                <a:latin typeface="+mn-lt"/>
              </a:rPr>
              <a:t>ärdigt </a:t>
            </a:r>
            <a:r>
              <a:rPr lang="sv-SE" sz="2400" dirty="0">
                <a:latin typeface="+mn-lt"/>
              </a:rPr>
              <a:t>spelschema för </a:t>
            </a:r>
            <a:r>
              <a:rPr lang="sv-SE" sz="2400" dirty="0" smtClean="0">
                <a:latin typeface="+mn-lt"/>
              </a:rPr>
              <a:t>hela säsongen </a:t>
            </a:r>
            <a:r>
              <a:rPr lang="sv-SE" sz="2400" dirty="0">
                <a:latin typeface="+mn-lt"/>
              </a:rPr>
              <a:t>(se </a:t>
            </a:r>
            <a:r>
              <a:rPr lang="sv-SE" sz="2400" b="1" dirty="0" smtClean="0">
                <a:latin typeface="+mn-lt"/>
              </a:rPr>
              <a:t>Exceldokument</a:t>
            </a:r>
            <a:r>
              <a:rPr lang="sv-SE" sz="2400" dirty="0">
                <a:latin typeface="+mn-lt"/>
              </a:rPr>
              <a:t>)</a:t>
            </a:r>
            <a:r>
              <a:rPr lang="sv-SE" sz="2400" dirty="0" smtClean="0">
                <a:latin typeface="+mn-lt"/>
              </a:rPr>
              <a:t> </a:t>
            </a:r>
          </a:p>
          <a:p>
            <a:endParaRPr lang="sv-SE" sz="2400" b="1" dirty="0" smtClean="0">
              <a:latin typeface="+mn-lt"/>
            </a:endParaRPr>
          </a:p>
          <a:p>
            <a:r>
              <a:rPr lang="sv-SE" sz="2400" dirty="0">
                <a:latin typeface="+mn-lt"/>
              </a:rPr>
              <a:t>8 grupper med spelare och </a:t>
            </a:r>
            <a:r>
              <a:rPr lang="sv-SE" sz="2400" dirty="0" smtClean="0">
                <a:latin typeface="+mn-lt"/>
              </a:rPr>
              <a:t>1 – 2 ansvariga </a:t>
            </a:r>
            <a:r>
              <a:rPr lang="sv-SE" sz="2400" dirty="0">
                <a:latin typeface="+mn-lt"/>
              </a:rPr>
              <a:t>ledare/grupp</a:t>
            </a:r>
          </a:p>
          <a:p>
            <a:pPr lvl="1"/>
            <a:r>
              <a:rPr lang="sv-SE" sz="1800" dirty="0">
                <a:latin typeface="+mn-lt"/>
              </a:rPr>
              <a:t>Lättare att se och följa utveckling om vi ledare har huvudansvar för några barn </a:t>
            </a:r>
            <a:r>
              <a:rPr lang="sv-SE" sz="1800" dirty="0" smtClean="0">
                <a:latin typeface="+mn-lt"/>
              </a:rPr>
              <a:t>var</a:t>
            </a:r>
          </a:p>
          <a:p>
            <a:pPr marL="457200" lvl="1" indent="0">
              <a:buNone/>
            </a:pPr>
            <a:endParaRPr lang="sv-SE" sz="1800" b="1" dirty="0">
              <a:latin typeface="+mn-lt"/>
            </a:endParaRPr>
          </a:p>
          <a:p>
            <a:r>
              <a:rPr lang="sv-SE" sz="2400" dirty="0">
                <a:latin typeface="+mn-lt"/>
              </a:rPr>
              <a:t>Räkna med </a:t>
            </a:r>
            <a:r>
              <a:rPr lang="sv-SE" sz="2400" dirty="0" smtClean="0">
                <a:latin typeface="+mn-lt"/>
              </a:rPr>
              <a:t>match 3 av 4 helger under säsong/seriespel</a:t>
            </a:r>
          </a:p>
          <a:p>
            <a:endParaRPr lang="sv-SE" sz="2400" dirty="0" smtClean="0">
              <a:latin typeface="+mn-lt"/>
            </a:endParaRPr>
          </a:p>
          <a:p>
            <a:r>
              <a:rPr lang="sv-SE" sz="2400" dirty="0">
                <a:latin typeface="+mn-lt"/>
              </a:rPr>
              <a:t>Vi kallar </a:t>
            </a:r>
            <a:r>
              <a:rPr lang="sv-SE" sz="2400" dirty="0" smtClean="0">
                <a:latin typeface="+mn-lt"/>
              </a:rPr>
              <a:t>12 spelare </a:t>
            </a:r>
            <a:r>
              <a:rPr lang="sv-SE" sz="2400" dirty="0">
                <a:latin typeface="+mn-lt"/>
              </a:rPr>
              <a:t>till varje seriematch, målet är att alltid åka med minst 10 spelare. Vi ledare kommunicerar om fler </a:t>
            </a:r>
            <a:r>
              <a:rPr lang="sv-SE" sz="2400" dirty="0" smtClean="0">
                <a:latin typeface="+mn-lt"/>
              </a:rPr>
              <a:t>spelare behövs</a:t>
            </a:r>
          </a:p>
          <a:p>
            <a:pPr marL="457200" lvl="1" indent="0">
              <a:buNone/>
            </a:pPr>
            <a:endParaRPr lang="sv-SE" dirty="0" smtClean="0">
              <a:latin typeface="+mn-lt"/>
            </a:endParaRPr>
          </a:p>
          <a:p>
            <a:pPr marL="457200" lvl="1" indent="0">
              <a:buNone/>
            </a:pPr>
            <a:endParaRPr lang="sv-SE" dirty="0">
              <a:latin typeface="+mn-lt"/>
            </a:endParaRPr>
          </a:p>
          <a:p>
            <a:pPr marL="457200" lvl="1" indent="0">
              <a:buNone/>
            </a:pPr>
            <a:endParaRPr lang="sv-SE" dirty="0" smtClean="0">
              <a:latin typeface="+mn-lt"/>
            </a:endParaRPr>
          </a:p>
          <a:p>
            <a:pPr marL="457200" lvl="1" indent="0">
              <a:buNone/>
            </a:pPr>
            <a:endParaRPr lang="sv-SE" dirty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5423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200" dirty="0" smtClean="0">
                <a:latin typeface="+mn-lt"/>
              </a:rPr>
              <a:t>Laget.se och rutiner</a:t>
            </a:r>
            <a:endParaRPr lang="sv-SE" sz="32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38200" y="1528337"/>
            <a:ext cx="10515600" cy="344805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Alltid samling på Slätten för avresa vid bortamatch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Vi </a:t>
            </a:r>
            <a:r>
              <a:rPr lang="sv-SE" sz="1800" dirty="0">
                <a:latin typeface="+mn-lt"/>
              </a:rPr>
              <a:t>uppmanar till </a:t>
            </a:r>
            <a:r>
              <a:rPr lang="sv-SE" sz="1800" dirty="0" smtClean="0">
                <a:latin typeface="+mn-lt"/>
              </a:rPr>
              <a:t>dusch </a:t>
            </a:r>
            <a:r>
              <a:rPr lang="sv-SE" sz="1800" dirty="0">
                <a:latin typeface="+mn-lt"/>
              </a:rPr>
              <a:t>efter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Hjälp av mammor i omklädningsrummet före och efter match, ledargruppen består enbart av tre kvinnliga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Vi är restriktiva med mobil vid alla samlingar, oavsett träning eller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Anmälan till kommande helgens seriespel skickas ut söndagen innan, svar förväntas senast onsdag kl. 20:00 (ett fåtal vardagsmatcher kan förekomma)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Svara på träningsanmälan i god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Föreningskläder matchkläder på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err="1" smtClean="0">
                <a:latin typeface="+mn-lt"/>
              </a:rPr>
              <a:t>Tvättschema</a:t>
            </a:r>
            <a:r>
              <a:rPr lang="sv-SE" sz="1800" dirty="0" smtClean="0">
                <a:latin typeface="+mn-lt"/>
              </a:rPr>
              <a:t> för matchställ och ansvariga matchvärdar kommer annonseras i </a:t>
            </a:r>
            <a:r>
              <a:rPr lang="sv-SE" sz="1800" b="1" dirty="0">
                <a:latin typeface="+mn-lt"/>
              </a:rPr>
              <a:t>E</a:t>
            </a:r>
            <a:r>
              <a:rPr lang="sv-SE" sz="1800" b="1" dirty="0" smtClean="0">
                <a:latin typeface="+mn-lt"/>
              </a:rPr>
              <a:t>xceldokumentet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>
                <a:latin typeface="+mn-lt"/>
              </a:rPr>
              <a:t>Vid akut sjukdom – kontakta ansvariga ledare för ditt barns grupp</a:t>
            </a:r>
          </a:p>
          <a:p>
            <a:endParaRPr lang="sv-SE" dirty="0" smtClean="0">
              <a:latin typeface="+mn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541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n-lt"/>
              </a:rPr>
              <a:t>Samarbete i spelformen 7 mot 7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+mn-lt"/>
              </a:rPr>
              <a:t>Ambitionen är att samarbeta/hjälpas åt </a:t>
            </a:r>
            <a:r>
              <a:rPr lang="sv-SE" sz="2400" dirty="0">
                <a:latin typeface="+mn-lt"/>
              </a:rPr>
              <a:t>över </a:t>
            </a:r>
            <a:r>
              <a:rPr lang="sv-SE" sz="2400" dirty="0" smtClean="0">
                <a:latin typeface="+mn-lt"/>
              </a:rPr>
              <a:t>åldersgränserna i samma spelform, i vårt fall kommer vi stötta F14</a:t>
            </a:r>
          </a:p>
          <a:p>
            <a:endParaRPr lang="sv-SE" sz="24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+mn-lt"/>
              </a:rPr>
              <a:t>Kommer finnas möjlighet att träna och spela </a:t>
            </a:r>
            <a:r>
              <a:rPr lang="sv-SE" sz="2400" dirty="0">
                <a:latin typeface="+mn-lt"/>
              </a:rPr>
              <a:t>med </a:t>
            </a:r>
            <a:r>
              <a:rPr lang="sv-SE" sz="2400" dirty="0" smtClean="0">
                <a:latin typeface="+mn-lt"/>
              </a:rPr>
              <a:t>F14 under året om man vill</a:t>
            </a:r>
          </a:p>
          <a:p>
            <a:endParaRPr lang="sv-SE" sz="24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+mn-lt"/>
              </a:rPr>
              <a:t>Vi vet inte exakt hur detta kommer ske men vi återkommer när gräs- och seriepremiär närmar sig</a:t>
            </a:r>
          </a:p>
          <a:p>
            <a:r>
              <a:rPr lang="sv-SE" sz="2800" dirty="0" smtClean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2586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600" dirty="0" smtClean="0">
                <a:latin typeface="+mn-lt"/>
              </a:rPr>
              <a:t>Trygghetsrollen</a:t>
            </a:r>
            <a:endParaRPr lang="sv-SE" sz="3600" dirty="0">
              <a:latin typeface="+mn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400" dirty="0" smtClean="0">
                <a:latin typeface="+mn-lt"/>
              </a:rPr>
              <a:t>Ett nytt grepp från föreningen!</a:t>
            </a:r>
          </a:p>
          <a:p>
            <a:endParaRPr lang="sv-SE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+mn-lt"/>
              </a:rPr>
              <a:t>Värdegrund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+mn-lt"/>
              </a:rPr>
              <a:t>Trygg </a:t>
            </a:r>
            <a:r>
              <a:rPr lang="sv-SE" sz="2400" b="1" dirty="0" smtClean="0">
                <a:latin typeface="+mn-lt"/>
              </a:rPr>
              <a:t>idrott</a:t>
            </a:r>
            <a:endParaRPr lang="sv-SE" sz="24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+mn-lt"/>
              </a:rPr>
              <a:t>Matchvärdar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+mn-lt"/>
              </a:rPr>
              <a:t>Guldklubben </a:t>
            </a:r>
            <a:r>
              <a:rPr lang="sv-SE" sz="2400" dirty="0" smtClean="0">
                <a:latin typeface="+mn-lt"/>
              </a:rPr>
              <a:t>(startar på träningar i april)</a:t>
            </a:r>
            <a:endParaRPr lang="sv-SE" sz="2400" dirty="0">
              <a:latin typeface="+mn-lt"/>
            </a:endParaRPr>
          </a:p>
          <a:p>
            <a:pPr lvl="1"/>
            <a:r>
              <a:rPr lang="sv-SE" dirty="0">
                <a:latin typeface="+mj-lt"/>
              </a:rPr>
              <a:t>Glädje, </a:t>
            </a:r>
            <a:r>
              <a:rPr lang="sv-SE" dirty="0" smtClean="0">
                <a:latin typeface="+mj-lt"/>
              </a:rPr>
              <a:t>gemenskap </a:t>
            </a:r>
            <a:r>
              <a:rPr lang="sv-SE" dirty="0">
                <a:latin typeface="+mj-lt"/>
              </a:rPr>
              <a:t>och </a:t>
            </a:r>
            <a:r>
              <a:rPr lang="sv-SE" dirty="0" smtClean="0">
                <a:latin typeface="+mj-lt"/>
              </a:rPr>
              <a:t>utveckling</a:t>
            </a:r>
          </a:p>
          <a:p>
            <a:pPr lvl="1"/>
            <a:r>
              <a:rPr lang="sv-SE" sz="2600" dirty="0">
                <a:latin typeface="+mj-lt"/>
              </a:rPr>
              <a:t>V</a:t>
            </a:r>
            <a:r>
              <a:rPr lang="sv-SE" sz="2600" dirty="0" smtClean="0">
                <a:latin typeface="+mj-lt"/>
              </a:rPr>
              <a:t>arje vecka utses 2-4 guldlirare baserat på guldorden</a:t>
            </a:r>
          </a:p>
          <a:p>
            <a:pPr lvl="1"/>
            <a:r>
              <a:rPr lang="sv-SE" sz="2600" dirty="0" smtClean="0">
                <a:latin typeface="+mj-lt"/>
              </a:rPr>
              <a:t>Detta </a:t>
            </a:r>
            <a:r>
              <a:rPr lang="sv-SE" sz="2600" dirty="0">
                <a:latin typeface="+mj-lt"/>
              </a:rPr>
              <a:t>ger ett utmärkt tillfälle att samtala om guldorden och önskade </a:t>
            </a:r>
            <a:r>
              <a:rPr lang="sv-SE" sz="2600" dirty="0" smtClean="0">
                <a:latin typeface="+mj-lt"/>
              </a:rPr>
              <a:t>beteenden</a:t>
            </a:r>
            <a:endParaRPr lang="sv-SE" sz="2600" dirty="0">
              <a:latin typeface="+mj-lt"/>
            </a:endParaRPr>
          </a:p>
          <a:p>
            <a:endParaRPr lang="sv-SE" sz="2400" dirty="0">
              <a:latin typeface="+mn-lt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668" y="459392"/>
            <a:ext cx="6652007" cy="298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26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1328</TotalTime>
  <Words>968</Words>
  <Application>Microsoft Office PowerPoint</Application>
  <PresentationFormat>Bredbild</PresentationFormat>
  <Paragraphs>172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Adelle Sans</vt:lpstr>
      <vt:lpstr>Arial</vt:lpstr>
      <vt:lpstr>Calibri</vt:lpstr>
      <vt:lpstr>Calibri Light</vt:lpstr>
      <vt:lpstr>Office-tema</vt:lpstr>
      <vt:lpstr>Föräldramöte F15 </vt:lpstr>
      <vt:lpstr>Ledare och ansvarsområden</vt:lpstr>
      <vt:lpstr>Träningstider</vt:lpstr>
      <vt:lpstr>Viktiga datum</vt:lpstr>
      <vt:lpstr>Ny struktur för träningar/mindre grupper </vt:lpstr>
      <vt:lpstr>Seriespel</vt:lpstr>
      <vt:lpstr>Laget.se och rutiner</vt:lpstr>
      <vt:lpstr>Samarbete i spelformen 7 mot 7</vt:lpstr>
      <vt:lpstr>Trygghetsrollen</vt:lpstr>
      <vt:lpstr>Arbetsinsatser</vt:lpstr>
      <vt:lpstr>Arbetsvecka</vt:lpstr>
      <vt:lpstr>Öppettider i kiosken</vt:lpstr>
      <vt:lpstr>Boll-/matchvärdar</vt:lpstr>
      <vt:lpstr>Arbetsinsats Habocupen</vt:lpstr>
      <vt:lpstr>Ekonomi och försäljning</vt:lpstr>
      <vt:lpstr>Kontaktförälder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Sandgren Martin</cp:lastModifiedBy>
  <cp:revision>53</cp:revision>
  <dcterms:created xsi:type="dcterms:W3CDTF">2021-04-16T14:43:40Z</dcterms:created>
  <dcterms:modified xsi:type="dcterms:W3CDTF">2025-03-17T16:26:38Z</dcterms:modified>
</cp:coreProperties>
</file>