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60" r:id="rId3"/>
    <p:sldId id="265" r:id="rId4"/>
    <p:sldId id="280" r:id="rId5"/>
    <p:sldId id="262" r:id="rId6"/>
    <p:sldId id="270" r:id="rId7"/>
    <p:sldId id="264" r:id="rId8"/>
    <p:sldId id="282" r:id="rId9"/>
    <p:sldId id="281" r:id="rId10"/>
    <p:sldId id="272" r:id="rId11"/>
    <p:sldId id="273" r:id="rId12"/>
    <p:sldId id="271" r:id="rId13"/>
    <p:sldId id="279" r:id="rId14"/>
    <p:sldId id="278" r:id="rId15"/>
    <p:sldId id="277" r:id="rId1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251" autoAdjust="0"/>
    <p:restoredTop sz="94660"/>
  </p:normalViewPr>
  <p:slideViewPr>
    <p:cSldViewPr snapToGrid="0">
      <p:cViewPr varScale="1">
        <p:scale>
          <a:sx n="69" d="100"/>
          <a:sy n="69" d="100"/>
        </p:scale>
        <p:origin x="20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50D7D0-A84C-C449-953F-D324A2ABFFF5}" type="datetimeFigureOut">
              <a:rPr lang="sv-SE" smtClean="0"/>
              <a:t>2024-03-12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992685-CFE7-0949-BCC9-02BC22C89C1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418705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A6D5E951-B21C-4F1D-B5EA-686E6DDB8D7B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53A4FBD-AF1D-4E0A-A4FD-352A6BFE36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95885"/>
            <a:ext cx="9144000" cy="2387600"/>
          </a:xfrm>
        </p:spPr>
        <p:txBody>
          <a:bodyPr anchor="b"/>
          <a:lstStyle>
            <a:lvl1pPr algn="ctr">
              <a:defRPr sz="6000" b="1">
                <a:solidFill>
                  <a:schemeClr val="bg1"/>
                </a:solidFill>
                <a:latin typeface="Adelle Sans" panose="02000503000000020004" pitchFamily="50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7EF6B7EA-CD42-4BC2-A7DC-DCDE8C5D42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23242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pic>
        <p:nvPicPr>
          <p:cNvPr id="9" name="Bildobjekt 8" descr="En bild som visar tecken&#10;&#10;Automatiskt genererad beskrivning">
            <a:extLst>
              <a:ext uri="{FF2B5EF4-FFF2-40B4-BE49-F238E27FC236}">
                <a16:creationId xmlns:a16="http://schemas.microsoft.com/office/drawing/2014/main" id="{BBD5F12F-1AB3-4092-BC32-AFA69CA57D1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3127" y="301922"/>
            <a:ext cx="3285745" cy="3126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95466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9BDDB68D-85B2-438B-9EA8-86DB25BF8446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9F3317F-DD83-48E2-A3C0-8608F0CF2C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89480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pic>
        <p:nvPicPr>
          <p:cNvPr id="8" name="Bildobjekt 7" descr="En bild som visar tecken&#10;&#10;Automatiskt genererad beskrivning">
            <a:extLst>
              <a:ext uri="{FF2B5EF4-FFF2-40B4-BE49-F238E27FC236}">
                <a16:creationId xmlns:a16="http://schemas.microsoft.com/office/drawing/2014/main" id="{C54CC665-7FF6-4F47-8239-ABE1187E2CB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1466" y="271195"/>
            <a:ext cx="2769068" cy="2635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77740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542627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7AE5D20-33E9-4345-9E8F-C67F4CE56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814449F-C617-4B1F-8DF3-BA5535B28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84CE0E3-4B98-4036-8B54-EE4097660D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5655080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C802D11-14E7-4ACC-BFDE-1305691C9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105A1ED8-9C41-432A-AC82-DBE63A9B36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0768C95-6234-4AB4-BD0C-13DCF3F4FA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22774436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CE442C3-8D37-4EFF-A16B-A9C388413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6F455EF8-74A7-45E9-805B-824B3F7D2B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3142838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FE59AE88-9C9D-4CE4-A7A8-FD3342A98A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847088B4-7826-4264-8A8F-B5A3F330DD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0758022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47D9B4A-6546-4B8F-82EC-F77D3DD7E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12429E4-B7D7-4A15-AAFB-4A5A7034AF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8457137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C8A2CE8-238E-4748-8B25-511FC1643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0E72981-136C-4F5B-9594-4E8C1177A8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2852737"/>
            <a:ext cx="10515600" cy="300459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79284392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samt standar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5C64640-6F7D-4EE1-8000-D8985D9D4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AB74D529-4D9F-49C7-86C6-0ABA57960DF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792288"/>
            <a:ext cx="10515600" cy="344805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Lägg till din text…</a:t>
            </a:r>
          </a:p>
        </p:txBody>
      </p:sp>
    </p:spTree>
    <p:extLst>
      <p:ext uri="{BB962C8B-B14F-4D97-AF65-F5344CB8AC3E}">
        <p14:creationId xmlns:p14="http://schemas.microsoft.com/office/powerpoint/2010/main" val="184346448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 logo vänster, text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14D080F2-6ADF-4C10-9688-9A99A9A24FC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AB74D529-4D9F-49C7-86C6-0ABA57960DF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478437" y="1615656"/>
            <a:ext cx="4649638" cy="344805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Lägg till din text…</a:t>
            </a:r>
          </a:p>
        </p:txBody>
      </p:sp>
      <p:pic>
        <p:nvPicPr>
          <p:cNvPr id="5" name="Bildobjekt 4" descr="En bild som visar tecken&#10;&#10;Automatiskt genererad beskrivning">
            <a:extLst>
              <a:ext uri="{FF2B5EF4-FFF2-40B4-BE49-F238E27FC236}">
                <a16:creationId xmlns:a16="http://schemas.microsoft.com/office/drawing/2014/main" id="{2D9AE29F-F3AA-41A4-AF8C-44F1916F16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728" y="961018"/>
            <a:ext cx="4998942" cy="4757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99580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samt faktaru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5C64640-6F7D-4EE1-8000-D8985D9D4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DFC32242-2CA1-4126-88B6-7E296C7714A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59112" y="1690688"/>
            <a:ext cx="6073775" cy="3557587"/>
          </a:xfrm>
          <a:solidFill>
            <a:schemeClr val="accent3"/>
          </a:solidFill>
          <a:effectLst>
            <a:softEdge rad="0"/>
          </a:effectLst>
          <a:scene3d>
            <a:camera prst="orthographicFront"/>
            <a:lightRig rig="threePt" dir="t"/>
          </a:scene3d>
          <a:sp3d>
            <a:bevelT w="0"/>
          </a:sp3d>
        </p:spPr>
        <p:txBody>
          <a:bodyPr lIns="180000" tIns="180000" rIns="180000" bIns="180000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5569810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samt dubbla faktarut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5C64640-6F7D-4EE1-8000-D8985D9D4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DFC32242-2CA1-4126-88B6-7E296C7714A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1" y="1690688"/>
            <a:ext cx="4863860" cy="3557587"/>
          </a:xfrm>
          <a:solidFill>
            <a:schemeClr val="accent3"/>
          </a:solidFill>
          <a:effectLst>
            <a:softEdge rad="0"/>
          </a:effectLst>
          <a:scene3d>
            <a:camera prst="orthographicFront"/>
            <a:lightRig rig="threePt" dir="t"/>
          </a:scene3d>
          <a:sp3d>
            <a:bevelT w="0"/>
          </a:sp3d>
        </p:spPr>
        <p:txBody>
          <a:bodyPr lIns="180000" tIns="180000" rIns="180000" bIns="180000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text 4">
            <a:extLst>
              <a:ext uri="{FF2B5EF4-FFF2-40B4-BE49-F238E27FC236}">
                <a16:creationId xmlns:a16="http://schemas.microsoft.com/office/drawing/2014/main" id="{C449C993-0AF3-43AB-9A58-04A1FB39D68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489941" y="1690688"/>
            <a:ext cx="4863860" cy="3557587"/>
          </a:xfrm>
          <a:solidFill>
            <a:schemeClr val="accent3"/>
          </a:solidFill>
          <a:effectLst>
            <a:softEdge rad="0"/>
          </a:effectLst>
          <a:scene3d>
            <a:camera prst="orthographicFront"/>
            <a:lightRig rig="threePt" dir="t"/>
          </a:scene3d>
          <a:sp3d>
            <a:bevelT w="0"/>
          </a:sp3d>
        </p:spPr>
        <p:txBody>
          <a:bodyPr lIns="180000" tIns="180000" rIns="180000" bIns="180000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3264418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0316C5C-A73C-4D6D-AA94-A3BFA6792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D568856-C920-46B1-BABF-E6DA9CCA0B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D58792E-B1EA-4FB9-859A-1906FE46E5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91061604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1F1DB42-833E-4FC7-A021-E932390D86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37491D3-DE53-4128-ACA6-500BB20BC4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2D09FCE-61E9-4F48-8F02-BB929836B8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23F35FA4-1843-44C3-BF8E-57AD71C1AC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B2EF35D8-114A-4ABF-A92B-030D01F14F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3851011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0098E5CB-A0AB-43E3-A7CB-74D20A42CC40}"/>
              </a:ext>
            </a:extLst>
          </p:cNvPr>
          <p:cNvSpPr/>
          <p:nvPr userDrawn="1"/>
        </p:nvSpPr>
        <p:spPr>
          <a:xfrm>
            <a:off x="0" y="6222380"/>
            <a:ext cx="12192000" cy="6356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743B7691-F5FD-45C5-B4ED-AEC255753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F77CE30-1255-4708-8728-5D9E47F078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9" name="Bildobjekt 8" descr="En bild som visar tecken&#10;&#10;Automatiskt genererad beskrivning">
            <a:extLst>
              <a:ext uri="{FF2B5EF4-FFF2-40B4-BE49-F238E27FC236}">
                <a16:creationId xmlns:a16="http://schemas.microsoft.com/office/drawing/2014/main" id="{B9C30CDC-FF7E-46DF-801C-09635A07F553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0516" y="5349999"/>
            <a:ext cx="1490967" cy="1418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402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0" r:id="rId4"/>
    <p:sldLayoutId id="2147483663" r:id="rId5"/>
    <p:sldLayoutId id="2147483661" r:id="rId6"/>
    <p:sldLayoutId id="2147483662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  <p:sldLayoutId id="2147483659" r:id="rId15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delle Sans" panose="02000503000000020004" pitchFamily="50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delle Sans" panose="02000503000000020004" pitchFamily="50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delle Sans" panose="02000503000000020004" pitchFamily="50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delle Sans" panose="02000503000000020004" pitchFamily="50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delle Sans" panose="02000503000000020004" pitchFamily="50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delle Sans" panose="02000503000000020004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84505C2-5765-884E-99E6-1D7F8D2005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>
                <a:latin typeface="Bahnschrift Light" panose="020B0502040204020203" pitchFamily="34" charset="0"/>
              </a:rPr>
              <a:t>Föräldramöte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0188601-611E-7C49-979B-AB05EBC613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v-SE" sz="4000" dirty="0" smtClean="0">
                <a:latin typeface="Bahnschrift" panose="020B0502040204020203" pitchFamily="34" charset="0"/>
              </a:rPr>
              <a:t>F 15</a:t>
            </a:r>
          </a:p>
          <a:p>
            <a:pPr algn="r"/>
            <a:r>
              <a:rPr lang="sv-SE" sz="1800" dirty="0" smtClean="0">
                <a:latin typeface="Bahnschrift" panose="020B0502040204020203" pitchFamily="34" charset="0"/>
              </a:rPr>
              <a:t>2024-03-13</a:t>
            </a:r>
            <a:endParaRPr lang="sv-SE" sz="1800" dirty="0"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521667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E84F6B7E-53C8-F24D-AEA4-011F81D275A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800436" y="885982"/>
            <a:ext cx="5536700" cy="5200782"/>
          </a:xfrm>
        </p:spPr>
        <p:txBody>
          <a:bodyPr>
            <a:noAutofit/>
          </a:bodyPr>
          <a:lstStyle/>
          <a:p>
            <a:r>
              <a:rPr lang="sv-SE" sz="2800" dirty="0" smtClean="0">
                <a:solidFill>
                  <a:schemeClr val="accent6"/>
                </a:solidFill>
                <a:latin typeface="+mn-lt"/>
              </a:rPr>
              <a:t>Laget.se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sz="2800" dirty="0">
              <a:solidFill>
                <a:schemeClr val="accent6"/>
              </a:solidFill>
              <a:latin typeface="+mn-lt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 smtClean="0">
                <a:solidFill>
                  <a:schemeClr val="accent6"/>
                </a:solidFill>
                <a:latin typeface="+mn-lt"/>
              </a:rPr>
              <a:t>Vid anmälningar till cuper och poolspel där det finns en tidpunkt för sista anmälan är det viktigt att göra ett aktivt val om ditt barn ska medverka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sz="2800" dirty="0">
              <a:solidFill>
                <a:schemeClr val="accent6"/>
              </a:solidFill>
              <a:latin typeface="+mn-lt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 smtClean="0">
                <a:solidFill>
                  <a:schemeClr val="accent6"/>
                </a:solidFill>
                <a:latin typeface="+mn-lt"/>
              </a:rPr>
              <a:t>Prenumerera gärna på kalendern i laget.se</a:t>
            </a:r>
          </a:p>
          <a:p>
            <a:endParaRPr lang="sv-SE" dirty="0">
              <a:solidFill>
                <a:schemeClr val="accent6"/>
              </a:solidFill>
              <a:latin typeface="Bahnschrift" panose="020B0502040204020203" pitchFamily="34" charset="0"/>
            </a:endParaRPr>
          </a:p>
          <a:p>
            <a:endParaRPr lang="sv-SE" dirty="0">
              <a:solidFill>
                <a:schemeClr val="accent6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28389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E84F6B7E-53C8-F24D-AEA4-011F81D275A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478437" y="1615655"/>
            <a:ext cx="5034190" cy="4597857"/>
          </a:xfrm>
        </p:spPr>
        <p:txBody>
          <a:bodyPr>
            <a:noAutofit/>
          </a:bodyPr>
          <a:lstStyle/>
          <a:p>
            <a:r>
              <a:rPr lang="sv-SE" dirty="0" smtClean="0">
                <a:solidFill>
                  <a:schemeClr val="accent6"/>
                </a:solidFill>
                <a:latin typeface="Bahnschrift" panose="020B0502040204020203" pitchFamily="34" charset="0"/>
              </a:rPr>
              <a:t>VI SÖKER EN KONTAKTFÖRÄLDER!</a:t>
            </a:r>
          </a:p>
          <a:p>
            <a:endParaRPr lang="sv-SE" dirty="0" smtClean="0">
              <a:solidFill>
                <a:schemeClr val="accent6"/>
              </a:solidFill>
              <a:latin typeface="Bahnschrift" panose="020B0502040204020203" pitchFamily="34" charset="0"/>
            </a:endParaRPr>
          </a:p>
          <a:p>
            <a:endParaRPr lang="sv-SE" dirty="0" smtClean="0">
              <a:solidFill>
                <a:schemeClr val="accent6"/>
              </a:solidFill>
              <a:latin typeface="Bahnschrift" panose="020B0502040204020203" pitchFamily="34" charset="0"/>
            </a:endParaRPr>
          </a:p>
          <a:p>
            <a:r>
              <a:rPr lang="sv-SE" dirty="0" smtClean="0">
                <a:solidFill>
                  <a:schemeClr val="accent6"/>
                </a:solidFill>
                <a:latin typeface="Bahnschrift" panose="020B0502040204020203" pitchFamily="34" charset="0"/>
              </a:rPr>
              <a:t>Vad innebär detta?</a:t>
            </a:r>
          </a:p>
          <a:p>
            <a:endParaRPr lang="sv-SE" dirty="0" smtClean="0">
              <a:solidFill>
                <a:schemeClr val="accent6"/>
              </a:solidFill>
              <a:latin typeface="Bahnschrift" panose="020B0502040204020203" pitchFamily="34" charset="0"/>
            </a:endParaRPr>
          </a:p>
          <a:p>
            <a:r>
              <a:rPr lang="sv-SE" dirty="0" smtClean="0">
                <a:solidFill>
                  <a:schemeClr val="accent6"/>
                </a:solidFill>
                <a:latin typeface="Bahnschrift" panose="020B0502040204020203" pitchFamily="34" charset="0"/>
              </a:rPr>
              <a:t>Någon intresserad?</a:t>
            </a:r>
          </a:p>
          <a:p>
            <a:endParaRPr lang="sv-SE" dirty="0">
              <a:solidFill>
                <a:schemeClr val="accent6"/>
              </a:solidFill>
              <a:latin typeface="Bahnschrift" panose="020B0502040204020203" pitchFamily="34" charset="0"/>
            </a:endParaRPr>
          </a:p>
          <a:p>
            <a:endParaRPr lang="sv-SE" dirty="0">
              <a:latin typeface="Bahnschrift" panose="020B0502040204020203" pitchFamily="34" charset="0"/>
            </a:endParaRPr>
          </a:p>
          <a:p>
            <a:endParaRPr lang="sv-SE" dirty="0">
              <a:solidFill>
                <a:schemeClr val="accent6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946305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E324C95-AA5B-D84F-A2A6-89FCB9F484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7849"/>
            <a:ext cx="10515600" cy="1325563"/>
          </a:xfrm>
        </p:spPr>
        <p:txBody>
          <a:bodyPr>
            <a:normAutofit fontScale="90000"/>
          </a:bodyPr>
          <a:lstStyle/>
          <a:p>
            <a:pPr marL="0" indent="0" hangingPunct="0">
              <a:lnSpc>
                <a:spcPct val="100000"/>
              </a:lnSpc>
              <a:spcBef>
                <a:spcPts val="0"/>
              </a:spcBef>
            </a:pPr>
            <a:r>
              <a:rPr lang="sv-SE" dirty="0">
                <a:latin typeface="Bahnschrift" panose="020B0502040204020203" pitchFamily="34" charset="0"/>
              </a:rPr>
              <a:t/>
            </a:r>
            <a:br>
              <a:rPr lang="sv-SE" dirty="0">
                <a:latin typeface="Bahnschrift" panose="020B0502040204020203" pitchFamily="34" charset="0"/>
              </a:rPr>
            </a:br>
            <a:r>
              <a:rPr lang="sv-SE" dirty="0" smtClean="0">
                <a:latin typeface="Bahnschrift" panose="020B0502040204020203" pitchFamily="34" charset="0"/>
              </a:rPr>
              <a:t>Habo IF:s Värdegrund</a:t>
            </a:r>
            <a:r>
              <a:rPr lang="sv-SE" dirty="0">
                <a:latin typeface="Bahnschrift" panose="020B0502040204020203" pitchFamily="34" charset="0"/>
              </a:rPr>
              <a:t/>
            </a:r>
            <a:br>
              <a:rPr lang="sv-SE" dirty="0">
                <a:latin typeface="Bahnschrift" panose="020B0502040204020203" pitchFamily="34" charset="0"/>
              </a:rPr>
            </a:br>
            <a:endParaRPr lang="sv-SE" dirty="0">
              <a:latin typeface="Bahnschrift" panose="020B0502040204020203" pitchFamily="34" charset="0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E6BDD96-174E-4443-B09E-6700F8F3A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1234"/>
            <a:ext cx="10515600" cy="411682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sv-SE" b="1" dirty="0" smtClean="0">
              <a:latin typeface="Bahnschrift" panose="020B0502040204020203" pitchFamily="34" charset="0"/>
            </a:endParaRPr>
          </a:p>
          <a:p>
            <a:pPr marL="0" indent="0" algn="ctr">
              <a:buNone/>
            </a:pPr>
            <a:r>
              <a:rPr lang="sv-SE" b="1" dirty="0" smtClean="0">
                <a:latin typeface="Bahnschrift" panose="020B0502040204020203" pitchFamily="34" charset="0"/>
              </a:rPr>
              <a:t>Föreningens </a:t>
            </a:r>
            <a:r>
              <a:rPr lang="sv-SE" b="1" dirty="0">
                <a:latin typeface="Bahnschrift" panose="020B0502040204020203" pitchFamily="34" charset="0"/>
              </a:rPr>
              <a:t>värdegrund</a:t>
            </a:r>
            <a:r>
              <a:rPr lang="sv-SE" b="1" dirty="0" smtClean="0">
                <a:latin typeface="Bahnschrift" panose="020B0502040204020203" pitchFamily="34" charset="0"/>
              </a:rPr>
              <a:t>:</a:t>
            </a:r>
          </a:p>
          <a:p>
            <a:pPr marL="0" indent="0" algn="ctr">
              <a:buNone/>
            </a:pPr>
            <a:endParaRPr lang="sv-SE" b="1" dirty="0">
              <a:latin typeface="Bahnschrift" panose="020B0502040204020203" pitchFamily="34" charset="0"/>
            </a:endParaRPr>
          </a:p>
          <a:p>
            <a:r>
              <a:rPr lang="sv-SE" sz="2400" dirty="0" smtClean="0">
                <a:latin typeface="Bahnschrift" panose="020B0502040204020203" pitchFamily="34" charset="0"/>
              </a:rPr>
              <a:t>“</a:t>
            </a:r>
            <a:r>
              <a:rPr lang="sv-SE" sz="2400" dirty="0">
                <a:latin typeface="Bahnschrift" panose="020B0502040204020203" pitchFamily="34" charset="0"/>
              </a:rPr>
              <a:t>I Habo IF vill vi att alla ska få känna och uppleva gemenskap, </a:t>
            </a:r>
            <a:r>
              <a:rPr lang="sv-SE" sz="2400" dirty="0" smtClean="0">
                <a:latin typeface="Bahnschrift" panose="020B0502040204020203" pitchFamily="34" charset="0"/>
              </a:rPr>
              <a:t>glädje och </a:t>
            </a:r>
            <a:r>
              <a:rPr lang="sv-SE" sz="2400" dirty="0">
                <a:latin typeface="Bahnschrift" panose="020B0502040204020203" pitchFamily="34" charset="0"/>
              </a:rPr>
              <a:t>stolthet</a:t>
            </a:r>
            <a:r>
              <a:rPr lang="sv-SE" sz="2400" dirty="0" smtClean="0">
                <a:latin typeface="Bahnschrift" panose="020B0502040204020203" pitchFamily="34" charset="0"/>
              </a:rPr>
              <a:t>”</a:t>
            </a:r>
          </a:p>
          <a:p>
            <a:endParaRPr lang="sv-SE" sz="2400" dirty="0">
              <a:latin typeface="Bahnschrift" panose="020B0502040204020203" pitchFamily="34" charset="0"/>
            </a:endParaRPr>
          </a:p>
          <a:p>
            <a:r>
              <a:rPr lang="sv-SE" sz="2400" dirty="0" smtClean="0">
                <a:latin typeface="Bahnschrift" panose="020B0502040204020203" pitchFamily="34" charset="0"/>
              </a:rPr>
              <a:t>“</a:t>
            </a:r>
            <a:r>
              <a:rPr lang="sv-SE" sz="2400" dirty="0">
                <a:latin typeface="Bahnschrift" panose="020B0502040204020203" pitchFamily="34" charset="0"/>
              </a:rPr>
              <a:t>Tillsammans utvecklas vi som förening, ledare och spelare </a:t>
            </a:r>
            <a:r>
              <a:rPr lang="sv-SE" sz="2400" dirty="0" smtClean="0">
                <a:latin typeface="Bahnschrift" panose="020B0502040204020203" pitchFamily="34" charset="0"/>
              </a:rPr>
              <a:t>genom kreativitet</a:t>
            </a:r>
            <a:r>
              <a:rPr lang="sv-SE" sz="2400" dirty="0">
                <a:latin typeface="Bahnschrift" panose="020B0502040204020203" pitchFamily="34" charset="0"/>
              </a:rPr>
              <a:t>, nyfikenhet och </a:t>
            </a:r>
            <a:r>
              <a:rPr lang="sv-SE" sz="2400" dirty="0" smtClean="0">
                <a:latin typeface="Bahnschrift" panose="020B0502040204020203" pitchFamily="34" charset="0"/>
              </a:rPr>
              <a:t>målmedvetenhet”</a:t>
            </a:r>
          </a:p>
          <a:p>
            <a:endParaRPr lang="sv-SE" sz="2400" dirty="0">
              <a:latin typeface="Bahnschrift" panose="020B0502040204020203" pitchFamily="34" charset="0"/>
            </a:endParaRPr>
          </a:p>
          <a:p>
            <a:r>
              <a:rPr lang="sv-SE" sz="2400" dirty="0" smtClean="0">
                <a:latin typeface="Bahnschrift" panose="020B0502040204020203" pitchFamily="34" charset="0"/>
              </a:rPr>
              <a:t>“</a:t>
            </a:r>
            <a:r>
              <a:rPr lang="sv-SE" sz="2400" dirty="0">
                <a:latin typeface="Bahnschrift" panose="020B0502040204020203" pitchFamily="34" charset="0"/>
              </a:rPr>
              <a:t>Vi visar mod, respekt och ödmjukhet”</a:t>
            </a:r>
          </a:p>
          <a:p>
            <a:pPr marL="0" indent="0">
              <a:buNone/>
            </a:pPr>
            <a:endParaRPr lang="sv-SE" dirty="0" smtClean="0">
              <a:latin typeface="Bahnschrift" panose="020B0502040204020203" pitchFamily="34" charset="0"/>
            </a:endParaRPr>
          </a:p>
          <a:p>
            <a:pPr marL="0" indent="0">
              <a:buNone/>
            </a:pPr>
            <a:endParaRPr lang="sv-SE" dirty="0">
              <a:latin typeface="Bahnschrift" panose="020B0502040204020203" pitchFamily="34" charset="0"/>
            </a:endParaRP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6323983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E324C95-AA5B-D84F-A2A6-89FCB9F48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hangingPunct="0">
              <a:lnSpc>
                <a:spcPct val="100000"/>
              </a:lnSpc>
              <a:spcBef>
                <a:spcPts val="0"/>
              </a:spcBef>
            </a:pPr>
            <a:r>
              <a:rPr lang="sv-SE" dirty="0" smtClean="0">
                <a:latin typeface="Bahnschrift" panose="020B0502040204020203" pitchFamily="34" charset="0"/>
              </a:rPr>
              <a:t/>
            </a:r>
            <a:br>
              <a:rPr lang="sv-SE" dirty="0" smtClean="0">
                <a:latin typeface="Bahnschrift" panose="020B0502040204020203" pitchFamily="34" charset="0"/>
              </a:rPr>
            </a:br>
            <a:r>
              <a:rPr lang="sv-SE" dirty="0" smtClean="0">
                <a:latin typeface="+mn-lt"/>
              </a:rPr>
              <a:t>KICK-OFF</a:t>
            </a:r>
            <a:r>
              <a:rPr lang="sv-SE" dirty="0">
                <a:latin typeface="Bahnschrift" panose="020B0502040204020203" pitchFamily="34" charset="0"/>
              </a:rPr>
              <a:t/>
            </a:r>
            <a:br>
              <a:rPr lang="sv-SE" dirty="0">
                <a:latin typeface="Bahnschrift" panose="020B0502040204020203" pitchFamily="34" charset="0"/>
              </a:rPr>
            </a:br>
            <a:r>
              <a:rPr lang="sv-SE" dirty="0">
                <a:latin typeface="Bahnschrift" panose="020B0502040204020203" pitchFamily="34" charset="0"/>
              </a:rPr>
              <a:t/>
            </a:r>
            <a:br>
              <a:rPr lang="sv-SE" dirty="0">
                <a:latin typeface="Bahnschrift" panose="020B0502040204020203" pitchFamily="34" charset="0"/>
              </a:rPr>
            </a:br>
            <a:endParaRPr lang="sv-SE" dirty="0">
              <a:latin typeface="Bahnschrift" panose="020B0502040204020203" pitchFamily="34" charset="0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E6BDD96-174E-4443-B09E-6700F8F3A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1946" y="865042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sv-SE" dirty="0">
              <a:latin typeface="+mn-lt"/>
            </a:endParaRPr>
          </a:p>
          <a:p>
            <a:r>
              <a:rPr lang="sv-SE" b="1" dirty="0" smtClean="0">
                <a:latin typeface="+mn-lt"/>
              </a:rPr>
              <a:t>21/4 kl. 13:00 - 15.00: </a:t>
            </a:r>
            <a:r>
              <a:rPr lang="sv-SE" dirty="0" smtClean="0">
                <a:latin typeface="+mn-lt"/>
              </a:rPr>
              <a:t>Aktivitetseftermiddag för laget vid </a:t>
            </a:r>
            <a:r>
              <a:rPr lang="sv-SE" dirty="0" err="1" smtClean="0">
                <a:latin typeface="+mn-lt"/>
              </a:rPr>
              <a:t>Gränsenstugan</a:t>
            </a:r>
            <a:r>
              <a:rPr lang="sv-SE" dirty="0" smtClean="0">
                <a:latin typeface="+mn-lt"/>
              </a:rPr>
              <a:t> (mer info kommer)  </a:t>
            </a:r>
          </a:p>
          <a:p>
            <a:pPr marL="914400" lvl="2" indent="0">
              <a:buNone/>
            </a:pPr>
            <a:endParaRPr lang="sv-SE" dirty="0" smtClean="0">
              <a:latin typeface="+mn-lt"/>
            </a:endParaRPr>
          </a:p>
          <a:p>
            <a:r>
              <a:rPr lang="sv-SE" dirty="0" smtClean="0">
                <a:latin typeface="+mn-lt"/>
              </a:rPr>
              <a:t>Korvgrillning - bra om barnen inte är </a:t>
            </a:r>
            <a:r>
              <a:rPr lang="sv-SE" dirty="0" smtClean="0">
                <a:latin typeface="+mn-lt"/>
              </a:rPr>
              <a:t>vrålmätta! </a:t>
            </a:r>
            <a:endParaRPr lang="sv-SE" dirty="0" smtClean="0">
              <a:latin typeface="+mn-lt"/>
            </a:endParaRPr>
          </a:p>
          <a:p>
            <a:pPr lvl="1"/>
            <a:r>
              <a:rPr lang="sv-SE" dirty="0" smtClean="0">
                <a:latin typeface="+mn-lt"/>
              </a:rPr>
              <a:t>Uppge allergier vid anmälan</a:t>
            </a:r>
          </a:p>
          <a:p>
            <a:pPr marL="0" indent="0">
              <a:buNone/>
            </a:pPr>
            <a:endParaRPr lang="sv-SE" dirty="0">
              <a:latin typeface="+mn-lt"/>
            </a:endParaRPr>
          </a:p>
          <a:p>
            <a:r>
              <a:rPr lang="sv-SE" dirty="0">
                <a:latin typeface="+mn-lt"/>
              </a:rPr>
              <a:t>B</a:t>
            </a:r>
            <a:r>
              <a:rPr lang="sv-SE" dirty="0" smtClean="0">
                <a:latin typeface="+mn-lt"/>
              </a:rPr>
              <a:t>etoning lek, ha kul och lagsammanhållning</a:t>
            </a:r>
            <a:endParaRPr lang="sv-SE" dirty="0">
              <a:latin typeface="+mn-lt"/>
            </a:endParaRP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2032274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E324C95-AA5B-D84F-A2A6-89FCB9F48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 hangingPunct="0">
              <a:lnSpc>
                <a:spcPct val="100000"/>
              </a:lnSpc>
              <a:spcBef>
                <a:spcPts val="0"/>
              </a:spcBef>
            </a:pPr>
            <a:r>
              <a:rPr lang="sv-SE" dirty="0" smtClean="0">
                <a:latin typeface="Bahnschrift" panose="020B0502040204020203" pitchFamily="34" charset="0"/>
              </a:rPr>
              <a:t>F-15 </a:t>
            </a:r>
            <a:r>
              <a:rPr lang="sv-SE" b="0" dirty="0" smtClean="0">
                <a:latin typeface="Bahnschrift" panose="020B0502040204020203" pitchFamily="34" charset="0"/>
              </a:rPr>
              <a:t>INSTAGRAMKONTO</a:t>
            </a:r>
            <a:r>
              <a:rPr lang="sv-SE" dirty="0">
                <a:latin typeface="Bahnschrift" panose="020B0502040204020203" pitchFamily="34" charset="0"/>
              </a:rPr>
              <a:t/>
            </a:r>
            <a:br>
              <a:rPr lang="sv-SE" dirty="0">
                <a:latin typeface="Bahnschrift" panose="020B0502040204020203" pitchFamily="34" charset="0"/>
              </a:rPr>
            </a:br>
            <a:endParaRPr lang="sv-SE" dirty="0">
              <a:latin typeface="Bahnschrift" panose="020B0502040204020203" pitchFamily="34" charset="0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E6BDD96-174E-4443-B09E-6700F8F3A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91925"/>
            <a:ext cx="10515600" cy="4351338"/>
          </a:xfrm>
        </p:spPr>
        <p:txBody>
          <a:bodyPr>
            <a:normAutofit/>
          </a:bodyPr>
          <a:lstStyle/>
          <a:p>
            <a:r>
              <a:rPr lang="sv-SE" dirty="0" smtClean="0">
                <a:latin typeface="Bahnschrift" panose="020B0502040204020203" pitchFamily="34" charset="0"/>
              </a:rPr>
              <a:t>Haboif_f15</a:t>
            </a:r>
            <a:endParaRPr lang="sv-SE" dirty="0">
              <a:latin typeface="Bahnschrift" panose="020B0502040204020203" pitchFamily="34" charset="0"/>
            </a:endParaRPr>
          </a:p>
          <a:p>
            <a:endParaRPr lang="sv-SE" dirty="0" smtClean="0">
              <a:latin typeface="Bahnschrift" panose="020B0502040204020203" pitchFamily="34" charset="0"/>
            </a:endParaRPr>
          </a:p>
          <a:p>
            <a:r>
              <a:rPr lang="sv-SE" b="1" dirty="0" smtClean="0">
                <a:latin typeface="Bahnschrift" panose="020B0502040204020203" pitchFamily="34" charset="0"/>
              </a:rPr>
              <a:t>Vi öppnar kontot till säsongen, vi vill synas!</a:t>
            </a:r>
          </a:p>
          <a:p>
            <a:pPr lvl="1"/>
            <a:endParaRPr lang="sv-SE" dirty="0">
              <a:latin typeface="Bahnschrift" panose="020B0502040204020203" pitchFamily="34" charset="0"/>
            </a:endParaRPr>
          </a:p>
          <a:p>
            <a:r>
              <a:rPr lang="sv-SE" dirty="0">
                <a:latin typeface="Bahnschrift" panose="020B0502040204020203" pitchFamily="34" charset="0"/>
              </a:rPr>
              <a:t>Vi kommer lägga upp bilder från matcher och </a:t>
            </a:r>
            <a:r>
              <a:rPr lang="sv-SE" dirty="0" smtClean="0">
                <a:latin typeface="Bahnschrift" panose="020B0502040204020203" pitchFamily="34" charset="0"/>
              </a:rPr>
              <a:t>träningar</a:t>
            </a:r>
          </a:p>
          <a:p>
            <a:pPr marL="0" indent="0">
              <a:buNone/>
            </a:pPr>
            <a:endParaRPr lang="sv-SE" dirty="0">
              <a:latin typeface="Bahnschrift" panose="020B0502040204020203" pitchFamily="34" charset="0"/>
            </a:endParaRPr>
          </a:p>
          <a:p>
            <a:r>
              <a:rPr lang="sv-SE" dirty="0" smtClean="0">
                <a:latin typeface="Bahnschrift" panose="020B0502040204020203" pitchFamily="34" charset="0"/>
              </a:rPr>
              <a:t>Vill du inte att ditt barn ska synas på bild kontakta valfri ledare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5302167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E84F6B7E-53C8-F24D-AEA4-011F81D275A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478437" y="1615655"/>
            <a:ext cx="5034190" cy="4597857"/>
          </a:xfrm>
        </p:spPr>
        <p:txBody>
          <a:bodyPr>
            <a:noAutofit/>
          </a:bodyPr>
          <a:lstStyle/>
          <a:p>
            <a:endParaRPr lang="sv-SE" sz="4400" dirty="0" smtClean="0">
              <a:solidFill>
                <a:schemeClr val="accent6"/>
              </a:solidFill>
              <a:latin typeface="Bahnschrift" panose="020B0502040204020203" pitchFamily="34" charset="0"/>
            </a:endParaRPr>
          </a:p>
          <a:p>
            <a:endParaRPr lang="sv-SE" sz="4400" dirty="0">
              <a:solidFill>
                <a:schemeClr val="accent6"/>
              </a:solidFill>
              <a:latin typeface="Bahnschrift" panose="020B0502040204020203" pitchFamily="34" charset="0"/>
            </a:endParaRPr>
          </a:p>
          <a:p>
            <a:r>
              <a:rPr lang="sv-SE" sz="4400" dirty="0" smtClean="0">
                <a:solidFill>
                  <a:schemeClr val="accent6"/>
                </a:solidFill>
                <a:latin typeface="Bahnschrift" panose="020B0502040204020203" pitchFamily="34" charset="0"/>
              </a:rPr>
              <a:t>FRÅGOR?</a:t>
            </a:r>
          </a:p>
          <a:p>
            <a:endParaRPr lang="sv-SE" sz="4400" dirty="0">
              <a:solidFill>
                <a:schemeClr val="accent6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350484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E324C95-AA5B-D84F-A2A6-89FCB9F48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latin typeface="Bahnschrift" panose="020B0502040204020203" pitchFamily="34" charset="0"/>
              </a:rPr>
              <a:t>Ledargruppen</a:t>
            </a:r>
            <a:endParaRPr lang="sv-SE" dirty="0">
              <a:latin typeface="Bahnschrift" panose="020B0502040204020203" pitchFamily="34" charset="0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E6BDD96-174E-4443-B09E-6700F8F3A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1516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2400" dirty="0">
                <a:latin typeface="Bahnschrift" panose="020B0502040204020203" pitchFamily="34" charset="0"/>
              </a:rPr>
              <a:t>Alexandra </a:t>
            </a:r>
            <a:r>
              <a:rPr lang="sv-SE" sz="2400" dirty="0" smtClean="0">
                <a:latin typeface="Bahnschrift" panose="020B0502040204020203" pitchFamily="34" charset="0"/>
              </a:rPr>
              <a:t>Gustafsson			Asheberom </a:t>
            </a:r>
            <a:r>
              <a:rPr lang="sv-SE" sz="2400" dirty="0" err="1" smtClean="0">
                <a:latin typeface="Bahnschrift" panose="020B0502040204020203" pitchFamily="34" charset="0"/>
              </a:rPr>
              <a:t>Gherense</a:t>
            </a:r>
            <a:endParaRPr lang="sv-SE" sz="2400" dirty="0">
              <a:latin typeface="Bahnschrift" panose="020B0502040204020203" pitchFamily="34" charset="0"/>
            </a:endParaRPr>
          </a:p>
          <a:p>
            <a:pPr marL="0" indent="0">
              <a:buNone/>
            </a:pPr>
            <a:r>
              <a:rPr lang="sv-SE" sz="2400" dirty="0">
                <a:latin typeface="Bahnschrift" panose="020B0502040204020203" pitchFamily="34" charset="0"/>
              </a:rPr>
              <a:t>Andreas </a:t>
            </a:r>
            <a:r>
              <a:rPr lang="sv-SE" sz="2400" dirty="0" smtClean="0">
                <a:latin typeface="Bahnschrift" panose="020B0502040204020203" pitchFamily="34" charset="0"/>
              </a:rPr>
              <a:t>Stråth				Jonny Lindqvist</a:t>
            </a:r>
            <a:endParaRPr lang="sv-SE" sz="2400" dirty="0">
              <a:latin typeface="Bahnschrift" panose="020B0502040204020203" pitchFamily="34" charset="0"/>
            </a:endParaRPr>
          </a:p>
          <a:p>
            <a:pPr marL="0" indent="0">
              <a:buNone/>
            </a:pPr>
            <a:r>
              <a:rPr lang="sv-SE" sz="2400" dirty="0">
                <a:latin typeface="Bahnschrift" panose="020B0502040204020203" pitchFamily="34" charset="0"/>
              </a:rPr>
              <a:t>Carl-Magnus Andersson		</a:t>
            </a:r>
            <a:r>
              <a:rPr lang="sv-SE" sz="2400" dirty="0" smtClean="0">
                <a:latin typeface="Bahnschrift" panose="020B0502040204020203" pitchFamily="34" charset="0"/>
              </a:rPr>
              <a:t>	Björn Kjellgren</a:t>
            </a:r>
            <a:endParaRPr lang="sv-SE" sz="2400" dirty="0">
              <a:latin typeface="Bahnschrift" panose="020B0502040204020203" pitchFamily="34" charset="0"/>
            </a:endParaRPr>
          </a:p>
          <a:p>
            <a:pPr marL="0" indent="0">
              <a:buNone/>
            </a:pPr>
            <a:r>
              <a:rPr lang="sv-SE" sz="2400" dirty="0">
                <a:latin typeface="Bahnschrift" panose="020B0502040204020203" pitchFamily="34" charset="0"/>
              </a:rPr>
              <a:t>Christian </a:t>
            </a:r>
            <a:r>
              <a:rPr lang="sv-SE" sz="2400" dirty="0" smtClean="0">
                <a:latin typeface="Bahnschrift" panose="020B0502040204020203" pitchFamily="34" charset="0"/>
              </a:rPr>
              <a:t>Sjöqvist		</a:t>
            </a:r>
            <a:r>
              <a:rPr lang="sv-SE" sz="2400" dirty="0">
                <a:latin typeface="Bahnschrift" panose="020B0502040204020203" pitchFamily="34" charset="0"/>
              </a:rPr>
              <a:t>	</a:t>
            </a:r>
            <a:r>
              <a:rPr lang="sv-SE" sz="2400" dirty="0" smtClean="0">
                <a:latin typeface="Bahnschrift" panose="020B0502040204020203" pitchFamily="34" charset="0"/>
              </a:rPr>
              <a:t>	Andreas </a:t>
            </a:r>
            <a:r>
              <a:rPr lang="sv-SE" sz="2400" dirty="0">
                <a:latin typeface="Bahnschrift" panose="020B0502040204020203" pitchFamily="34" charset="0"/>
              </a:rPr>
              <a:t>Eriksson</a:t>
            </a:r>
          </a:p>
          <a:p>
            <a:pPr marL="0" indent="0">
              <a:buNone/>
            </a:pPr>
            <a:r>
              <a:rPr lang="sv-SE" sz="2400" dirty="0">
                <a:latin typeface="Bahnschrift" panose="020B0502040204020203" pitchFamily="34" charset="0"/>
              </a:rPr>
              <a:t>Fredrik Widell			</a:t>
            </a:r>
            <a:r>
              <a:rPr lang="sv-SE" sz="2400" dirty="0" smtClean="0">
                <a:latin typeface="Bahnschrift" panose="020B0502040204020203" pitchFamily="34" charset="0"/>
              </a:rPr>
              <a:t>	Emma Lantz</a:t>
            </a:r>
            <a:endParaRPr lang="sv-SE" sz="2400" dirty="0">
              <a:latin typeface="Bahnschrift" panose="020B0502040204020203" pitchFamily="34" charset="0"/>
            </a:endParaRPr>
          </a:p>
          <a:p>
            <a:pPr marL="0" indent="0">
              <a:buNone/>
            </a:pPr>
            <a:r>
              <a:rPr lang="sv-SE" sz="2400" dirty="0" smtClean="0">
                <a:latin typeface="Bahnschrift" panose="020B0502040204020203" pitchFamily="34" charset="0"/>
              </a:rPr>
              <a:t>Martin Sandgren				Marie Abrahamsson</a:t>
            </a:r>
            <a:endParaRPr lang="sv-SE" sz="2400" dirty="0">
              <a:latin typeface="Bahnschrift" panose="020B0502040204020203" pitchFamily="34" charset="0"/>
            </a:endParaRPr>
          </a:p>
          <a:p>
            <a:pPr marL="0" indent="0">
              <a:buNone/>
            </a:pPr>
            <a:r>
              <a:rPr lang="sv-SE" sz="2400" dirty="0" smtClean="0">
                <a:latin typeface="Bahnschrift" panose="020B0502040204020203" pitchFamily="34" charset="0"/>
              </a:rPr>
              <a:t>Jesper </a:t>
            </a:r>
            <a:r>
              <a:rPr lang="sv-SE" sz="2400" dirty="0">
                <a:latin typeface="Bahnschrift" panose="020B0502040204020203" pitchFamily="34" charset="0"/>
              </a:rPr>
              <a:t>Stendahl</a:t>
            </a:r>
          </a:p>
          <a:p>
            <a:pPr marL="0" indent="0" hangingPunct="0">
              <a:lnSpc>
                <a:spcPct val="100000"/>
              </a:lnSpc>
              <a:spcBef>
                <a:spcPts val="0"/>
              </a:spcBef>
              <a:buNone/>
            </a:pPr>
            <a:endParaRPr lang="sv-SE" dirty="0">
              <a:latin typeface="Bahnschrift" panose="020B0502040204020203" pitchFamily="34" charset="0"/>
            </a:endParaRPr>
          </a:p>
          <a:p>
            <a:pPr marL="0" indent="0" hangingPunct="0">
              <a:lnSpc>
                <a:spcPct val="100000"/>
              </a:lnSpc>
              <a:spcBef>
                <a:spcPts val="0"/>
              </a:spcBef>
              <a:buNone/>
            </a:pPr>
            <a:r>
              <a:rPr lang="sv-SE" sz="1600" dirty="0" smtClean="0"/>
              <a:t>Alla ledare i Habo IF måste lämna ett registerutdrag från Polisen varje år för att få vara ledare i föreningen.</a:t>
            </a:r>
            <a:endParaRPr lang="sv-SE" sz="1600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8656597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E324C95-AA5B-D84F-A2A6-89FCB9F48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latin typeface="Bahnschrift" panose="020B0502040204020203" pitchFamily="34" charset="0"/>
              </a:rPr>
              <a:t>Träningstider</a:t>
            </a:r>
            <a:endParaRPr lang="sv-SE" dirty="0">
              <a:latin typeface="Bahnschrift" panose="020B0502040204020203" pitchFamily="34" charset="0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E6BDD96-174E-4443-B09E-6700F8F3A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7509" y="1548535"/>
            <a:ext cx="10515600" cy="4351338"/>
          </a:xfrm>
        </p:spPr>
        <p:txBody>
          <a:bodyPr>
            <a:normAutofit/>
          </a:bodyPr>
          <a:lstStyle/>
          <a:p>
            <a:pPr marL="342900" indent="-342900" hangingPunct="0">
              <a:lnSpc>
                <a:spcPct val="100000"/>
              </a:lnSpc>
              <a:spcBef>
                <a:spcPts val="0"/>
              </a:spcBef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Rektangel 3"/>
          <p:cNvSpPr/>
          <p:nvPr/>
        </p:nvSpPr>
        <p:spPr>
          <a:xfrm>
            <a:off x="1256144" y="1548535"/>
            <a:ext cx="9374911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000" b="1" dirty="0" smtClean="0"/>
              <a:t>Träning konstgräs:</a:t>
            </a:r>
          </a:p>
          <a:p>
            <a:r>
              <a:rPr lang="sv-SE" sz="2000" b="1" dirty="0" smtClean="0"/>
              <a:t>Måndagar kl. 17:00-18:00</a:t>
            </a:r>
          </a:p>
          <a:p>
            <a:r>
              <a:rPr lang="sv-SE" sz="2000" dirty="0" smtClean="0"/>
              <a:t>Första träning är </a:t>
            </a:r>
            <a:r>
              <a:rPr lang="sv-SE" sz="2000" b="1" dirty="0" smtClean="0"/>
              <a:t>18/3, </a:t>
            </a:r>
            <a:r>
              <a:rPr lang="sv-SE" sz="2000" dirty="0" smtClean="0"/>
              <a:t>därefter tränar vi på konstgräset </a:t>
            </a:r>
            <a:r>
              <a:rPr lang="sv-SE" sz="2000" b="1" dirty="0" smtClean="0"/>
              <a:t>25/3, 8/4, 15/4 </a:t>
            </a:r>
            <a:r>
              <a:rPr lang="sv-SE" sz="2000" dirty="0" smtClean="0"/>
              <a:t>och</a:t>
            </a:r>
            <a:r>
              <a:rPr lang="sv-SE" sz="2000" b="1" dirty="0" smtClean="0"/>
              <a:t> 22/4</a:t>
            </a:r>
          </a:p>
          <a:p>
            <a:r>
              <a:rPr lang="sv-SE" sz="2000" dirty="0" smtClean="0"/>
              <a:t>Sammanlagt 5 träningar på konstgräs innan grässäsongen drar igång</a:t>
            </a:r>
          </a:p>
          <a:p>
            <a:r>
              <a:rPr lang="sv-SE" sz="2000" dirty="0" smtClean="0"/>
              <a:t>Uppehåll måndag 1 april (annandag påsk).</a:t>
            </a:r>
          </a:p>
          <a:p>
            <a:endParaRPr lang="sv-SE" sz="2000" dirty="0"/>
          </a:p>
          <a:p>
            <a:r>
              <a:rPr lang="sv-SE" sz="2000" dirty="0" smtClean="0"/>
              <a:t>Slätten, C-plan (konstgräs)</a:t>
            </a:r>
          </a:p>
          <a:p>
            <a:endParaRPr lang="sv-SE" sz="2000" dirty="0" smtClean="0"/>
          </a:p>
          <a:p>
            <a:r>
              <a:rPr lang="sv-SE" sz="2000" b="1" dirty="0" smtClean="0"/>
              <a:t>Träning gräs (preliminärt från 1 maj):</a:t>
            </a:r>
            <a:endParaRPr lang="sv-SE" sz="2000" b="1" dirty="0"/>
          </a:p>
          <a:p>
            <a:r>
              <a:rPr lang="sv-SE" sz="2000" b="1" dirty="0"/>
              <a:t>Måndagar kl. 17:15 – 18:30</a:t>
            </a:r>
          </a:p>
          <a:p>
            <a:r>
              <a:rPr lang="sv-SE" sz="2000" b="1" dirty="0"/>
              <a:t>Onsdagar kl. 18:15 – 19:30</a:t>
            </a:r>
          </a:p>
          <a:p>
            <a:endParaRPr lang="sv-SE" sz="2000" b="1" dirty="0"/>
          </a:p>
          <a:p>
            <a:r>
              <a:rPr lang="sv-SE" sz="2000" dirty="0" smtClean="0"/>
              <a:t>Slätten, G-plan (5-manna). Samma plan som ifjol. </a:t>
            </a: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61837889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200" y="143452"/>
            <a:ext cx="10515600" cy="1325563"/>
          </a:xfrm>
        </p:spPr>
        <p:txBody>
          <a:bodyPr/>
          <a:lstStyle/>
          <a:p>
            <a:r>
              <a:rPr lang="sv-SE" dirty="0" smtClean="0"/>
              <a:t>PLAN G i år igen</a:t>
            </a:r>
            <a:endParaRPr lang="sv-SE" dirty="0"/>
          </a:p>
        </p:txBody>
      </p:sp>
      <p:pic>
        <p:nvPicPr>
          <p:cNvPr id="4" name="Platshållare för innehåll 3"/>
          <p:cNvPicPr>
            <a:picLocks noGrp="1" noChangeAspect="1"/>
          </p:cNvPicPr>
          <p:nvPr>
            <p:ph idx="1"/>
          </p:nvPr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0084" y="1077478"/>
            <a:ext cx="6151831" cy="4351338"/>
          </a:xfrm>
        </p:spPr>
      </p:pic>
    </p:spTree>
    <p:extLst>
      <p:ext uri="{BB962C8B-B14F-4D97-AF65-F5344CB8AC3E}">
        <p14:creationId xmlns:p14="http://schemas.microsoft.com/office/powerpoint/2010/main" val="8269262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E324C95-AA5B-D84F-A2A6-89FCB9F48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latin typeface="Bahnschrift" panose="020B0502040204020203" pitchFamily="34" charset="0"/>
              </a:rPr>
              <a:t>Cuper och Poolspel 2024</a:t>
            </a:r>
            <a:endParaRPr lang="sv-SE" dirty="0">
              <a:latin typeface="Bahnschrift" panose="020B0502040204020203" pitchFamily="34" charset="0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E6BDD96-174E-4443-B09E-6700F8F3A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3472" y="1409989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v-SE" b="1" dirty="0">
                <a:latin typeface="+mn-lt"/>
              </a:rPr>
              <a:t>Lördag 27/4: </a:t>
            </a:r>
            <a:r>
              <a:rPr lang="sv-SE" dirty="0" err="1" smtClean="0">
                <a:latin typeface="+mn-lt"/>
              </a:rPr>
              <a:t>Giffcupen</a:t>
            </a:r>
            <a:r>
              <a:rPr lang="sv-SE" dirty="0" smtClean="0">
                <a:latin typeface="+mn-lt"/>
              </a:rPr>
              <a:t> </a:t>
            </a:r>
            <a:r>
              <a:rPr lang="sv-SE" dirty="0">
                <a:latin typeface="+mn-lt"/>
              </a:rPr>
              <a:t>i </a:t>
            </a:r>
            <a:r>
              <a:rPr lang="sv-SE" dirty="0" smtClean="0">
                <a:latin typeface="+mn-lt"/>
              </a:rPr>
              <a:t>Tidaholm</a:t>
            </a:r>
          </a:p>
          <a:p>
            <a:pPr marL="0" indent="0">
              <a:buNone/>
            </a:pPr>
            <a:r>
              <a:rPr lang="sv-SE" dirty="0">
                <a:latin typeface="+mn-lt"/>
              </a:rPr>
              <a:t/>
            </a:r>
            <a:br>
              <a:rPr lang="sv-SE" dirty="0">
                <a:latin typeface="+mn-lt"/>
              </a:rPr>
            </a:br>
            <a:r>
              <a:rPr lang="sv-SE" b="1" dirty="0">
                <a:latin typeface="+mn-lt"/>
              </a:rPr>
              <a:t>Söndag 26/5:</a:t>
            </a:r>
            <a:r>
              <a:rPr lang="sv-SE" dirty="0">
                <a:latin typeface="+mn-lt"/>
              </a:rPr>
              <a:t> Eget poolspel på Slätten (preliminär</a:t>
            </a:r>
            <a:r>
              <a:rPr lang="sv-SE" dirty="0" smtClean="0">
                <a:latin typeface="+mn-lt"/>
              </a:rPr>
              <a:t>)</a:t>
            </a:r>
          </a:p>
          <a:p>
            <a:pPr marL="0" indent="0">
              <a:buNone/>
            </a:pPr>
            <a:r>
              <a:rPr lang="sv-SE" dirty="0">
                <a:latin typeface="+mn-lt"/>
              </a:rPr>
              <a:t/>
            </a:r>
            <a:br>
              <a:rPr lang="sv-SE" dirty="0">
                <a:latin typeface="+mn-lt"/>
              </a:rPr>
            </a:br>
            <a:r>
              <a:rPr lang="sv-SE" b="1" dirty="0">
                <a:latin typeface="+mn-lt"/>
              </a:rPr>
              <a:t>Lördag </a:t>
            </a:r>
            <a:r>
              <a:rPr lang="sv-SE" dirty="0" smtClean="0">
                <a:latin typeface="+mn-lt"/>
              </a:rPr>
              <a:t>eller</a:t>
            </a:r>
            <a:r>
              <a:rPr lang="sv-SE" b="1" dirty="0" smtClean="0">
                <a:latin typeface="+mn-lt"/>
              </a:rPr>
              <a:t> </a:t>
            </a:r>
            <a:r>
              <a:rPr lang="sv-SE" b="1" dirty="0">
                <a:latin typeface="+mn-lt"/>
              </a:rPr>
              <a:t>söndag 15 - 16/6:</a:t>
            </a:r>
            <a:r>
              <a:rPr lang="sv-SE" dirty="0">
                <a:latin typeface="+mn-lt"/>
              </a:rPr>
              <a:t> Kabecupen i </a:t>
            </a:r>
            <a:r>
              <a:rPr lang="sv-SE" dirty="0" smtClean="0">
                <a:latin typeface="+mn-lt"/>
              </a:rPr>
              <a:t>Tenhult</a:t>
            </a:r>
          </a:p>
          <a:p>
            <a:pPr marL="0" indent="0">
              <a:buNone/>
            </a:pPr>
            <a:r>
              <a:rPr lang="sv-SE" dirty="0">
                <a:latin typeface="+mn-lt"/>
              </a:rPr>
              <a:t/>
            </a:r>
            <a:br>
              <a:rPr lang="sv-SE" dirty="0">
                <a:latin typeface="+mn-lt"/>
              </a:rPr>
            </a:br>
            <a:r>
              <a:rPr lang="sv-SE" b="1" dirty="0" smtClean="0">
                <a:latin typeface="+mn-lt"/>
              </a:rPr>
              <a:t>Söndag </a:t>
            </a:r>
            <a:r>
              <a:rPr lang="sv-SE" b="1" dirty="0">
                <a:latin typeface="+mn-lt"/>
              </a:rPr>
              <a:t>1/9:</a:t>
            </a:r>
            <a:r>
              <a:rPr lang="sv-SE" dirty="0">
                <a:latin typeface="+mn-lt"/>
              </a:rPr>
              <a:t> Eget poolspel på Slätten (preliminär)</a:t>
            </a:r>
            <a:br>
              <a:rPr lang="sv-SE" dirty="0">
                <a:latin typeface="+mn-lt"/>
              </a:rPr>
            </a:br>
            <a:r>
              <a:rPr lang="sv-SE" dirty="0">
                <a:latin typeface="+mn-lt"/>
              </a:rPr>
              <a:t/>
            </a:r>
            <a:br>
              <a:rPr lang="sv-SE" dirty="0">
                <a:latin typeface="+mn-lt"/>
              </a:rPr>
            </a:br>
            <a:r>
              <a:rPr lang="sv-SE" dirty="0">
                <a:latin typeface="+mn-lt"/>
              </a:rPr>
              <a:t>Föreningen planerar dessutom att anordna en cup i slutet av hösten för oss som har barn som är för små för att delta i Habocupen i </a:t>
            </a:r>
            <a:r>
              <a:rPr lang="sv-SE" dirty="0" smtClean="0">
                <a:latin typeface="+mn-lt"/>
              </a:rPr>
              <a:t>juni</a:t>
            </a:r>
            <a:r>
              <a:rPr lang="sv-SE" dirty="0">
                <a:latin typeface="+mn-lt"/>
              </a:rPr>
              <a:t/>
            </a:r>
            <a:br>
              <a:rPr lang="sv-SE" dirty="0">
                <a:latin typeface="+mn-lt"/>
              </a:rPr>
            </a:b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0463141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E84F6B7E-53C8-F24D-AEA4-011F81D275A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34545" y="1579419"/>
            <a:ext cx="5278082" cy="4634094"/>
          </a:xfrm>
        </p:spPr>
        <p:txBody>
          <a:bodyPr>
            <a:noAutofit/>
          </a:bodyPr>
          <a:lstStyle/>
          <a:p>
            <a:r>
              <a:rPr lang="sv-SE" dirty="0" smtClean="0">
                <a:latin typeface="Bahnschrift" panose="020B0502040204020203" pitchFamily="34" charset="0"/>
              </a:rPr>
              <a:t>LAGKASSAN</a:t>
            </a:r>
          </a:p>
          <a:p>
            <a:endParaRPr lang="sv-SE" dirty="0">
              <a:solidFill>
                <a:schemeClr val="accent6"/>
              </a:solidFill>
              <a:latin typeface="Bahnschrift" panose="020B0502040204020203" pitchFamily="34" charset="0"/>
            </a:endParaRPr>
          </a:p>
          <a:p>
            <a:r>
              <a:rPr lang="sv-SE" dirty="0" smtClean="0">
                <a:latin typeface="Bahnschrift" panose="020B0502040204020203" pitchFamily="34" charset="0"/>
              </a:rPr>
              <a:t>30 000 kr </a:t>
            </a:r>
            <a:r>
              <a:rPr lang="sv-SE" dirty="0">
                <a:latin typeface="Bahnschrift" panose="020B0502040204020203" pitchFamily="34" charset="0"/>
              </a:rPr>
              <a:t>i tjejernas </a:t>
            </a:r>
            <a:r>
              <a:rPr lang="sv-SE" dirty="0" smtClean="0">
                <a:latin typeface="Bahnschrift" panose="020B0502040204020203" pitchFamily="34" charset="0"/>
              </a:rPr>
              <a:t>lagkassa</a:t>
            </a:r>
          </a:p>
          <a:p>
            <a:endParaRPr lang="sv-SE" sz="1600" dirty="0">
              <a:latin typeface="Bahnschrift" panose="020B0502040204020203" pitchFamily="34" charset="0"/>
            </a:endParaRPr>
          </a:p>
          <a:p>
            <a:r>
              <a:rPr lang="sv-SE" sz="1600" dirty="0" smtClean="0">
                <a:latin typeface="Bahnschrift" panose="020B0502040204020203" pitchFamily="34" charset="0"/>
              </a:rPr>
              <a:t>Restaurangchansen har gett lagkassan cirka 6 000 kr</a:t>
            </a:r>
          </a:p>
          <a:p>
            <a:endParaRPr lang="sv-SE" sz="1600" dirty="0">
              <a:latin typeface="Bahnschrift" panose="020B0502040204020203" pitchFamily="34" charset="0"/>
            </a:endParaRPr>
          </a:p>
          <a:p>
            <a:r>
              <a:rPr lang="sv-SE" sz="1600" dirty="0" smtClean="0">
                <a:latin typeface="Bahnschrift" panose="020B0502040204020203" pitchFamily="34" charset="0"/>
              </a:rPr>
              <a:t>Vi har fått </a:t>
            </a:r>
            <a:r>
              <a:rPr lang="sv-SE" sz="1600" dirty="0" err="1" smtClean="0">
                <a:latin typeface="Bahnschrift" panose="020B0502040204020203" pitchFamily="34" charset="0"/>
              </a:rPr>
              <a:t>cupstöd</a:t>
            </a:r>
            <a:r>
              <a:rPr lang="sv-SE" sz="1600" dirty="0" smtClean="0">
                <a:latin typeface="Bahnschrift" panose="020B0502040204020203" pitchFamily="34" charset="0"/>
              </a:rPr>
              <a:t> från föreningen för </a:t>
            </a:r>
            <a:r>
              <a:rPr lang="sv-SE" sz="1600" dirty="0" err="1" smtClean="0">
                <a:latin typeface="Bahnschrift" panose="020B0502040204020203" pitchFamily="34" charset="0"/>
              </a:rPr>
              <a:t>Giffcupen</a:t>
            </a:r>
            <a:r>
              <a:rPr lang="sv-SE" sz="1600" dirty="0" smtClean="0">
                <a:latin typeface="Bahnschrift" panose="020B0502040204020203" pitchFamily="34" charset="0"/>
              </a:rPr>
              <a:t> 27/4</a:t>
            </a:r>
            <a:endParaRPr lang="sv-SE" sz="1600" dirty="0">
              <a:latin typeface="Bahnschrift" panose="020B0502040204020203" pitchFamily="34" charset="0"/>
            </a:endParaRPr>
          </a:p>
          <a:p>
            <a:endParaRPr lang="sv-SE" dirty="0">
              <a:latin typeface="Bahnschrift" panose="020B0502040204020203" pitchFamily="34" charset="0"/>
            </a:endParaRPr>
          </a:p>
          <a:p>
            <a:endParaRPr lang="sv-SE" dirty="0" smtClean="0">
              <a:solidFill>
                <a:schemeClr val="accent6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459875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E324C95-AA5B-D84F-A2A6-89FCB9F484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2689"/>
            <a:ext cx="10515600" cy="1325563"/>
          </a:xfrm>
        </p:spPr>
        <p:txBody>
          <a:bodyPr>
            <a:normAutofit/>
          </a:bodyPr>
          <a:lstStyle/>
          <a:p>
            <a:r>
              <a:rPr lang="sv-SE" sz="3200" dirty="0" smtClean="0">
                <a:latin typeface="Bahnschrift" panose="020B0502040204020203" pitchFamily="34" charset="0"/>
              </a:rPr>
              <a:t>Årets arbetsuppgifter</a:t>
            </a:r>
            <a:endParaRPr lang="sv-SE" sz="3200" dirty="0">
              <a:latin typeface="Bahnschrift" panose="020B0502040204020203" pitchFamily="34" charset="0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E6BDD96-174E-4443-B09E-6700F8F3A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5334"/>
            <a:ext cx="10515600" cy="4351338"/>
          </a:xfrm>
        </p:spPr>
        <p:txBody>
          <a:bodyPr>
            <a:normAutofit/>
          </a:bodyPr>
          <a:lstStyle/>
          <a:p>
            <a:pPr hangingPunct="0">
              <a:lnSpc>
                <a:spcPct val="100000"/>
              </a:lnSpc>
              <a:spcBef>
                <a:spcPts val="0"/>
              </a:spcBef>
            </a:pPr>
            <a:r>
              <a:rPr lang="sv-SE" sz="2400" dirty="0" smtClean="0">
                <a:latin typeface="Bahnschrift" panose="020B0502040204020203" pitchFamily="34" charset="0"/>
              </a:rPr>
              <a:t>Årets arbetsvecka för F15 är vecka 23</a:t>
            </a:r>
          </a:p>
          <a:p>
            <a:pPr marL="0" indent="0" hangingPunct="0">
              <a:lnSpc>
                <a:spcPct val="100000"/>
              </a:lnSpc>
              <a:spcBef>
                <a:spcPts val="0"/>
              </a:spcBef>
              <a:buNone/>
            </a:pPr>
            <a:endParaRPr lang="sv-SE" sz="2400" dirty="0" smtClean="0">
              <a:latin typeface="Bahnschrift" panose="020B0502040204020203" pitchFamily="34" charset="0"/>
            </a:endParaRPr>
          </a:p>
          <a:p>
            <a:pPr hangingPunct="0">
              <a:lnSpc>
                <a:spcPct val="100000"/>
              </a:lnSpc>
              <a:spcBef>
                <a:spcPts val="0"/>
              </a:spcBef>
            </a:pPr>
            <a:r>
              <a:rPr lang="sv-SE" sz="2400" dirty="0" smtClean="0">
                <a:latin typeface="Bahnschrift" panose="020B0502040204020203" pitchFamily="34" charset="0"/>
              </a:rPr>
              <a:t>Boll-och matchvärd för damlaget på tisdag samma vecka. Eventuellt kan det tillkomma någon boll- och matchvärd för juniorlagen under den </a:t>
            </a:r>
            <a:r>
              <a:rPr lang="sv-SE" sz="2400" dirty="0" smtClean="0">
                <a:latin typeface="Bahnschrift" panose="020B0502040204020203" pitchFamily="34" charset="0"/>
              </a:rPr>
              <a:t>veckan</a:t>
            </a:r>
          </a:p>
          <a:p>
            <a:pPr hangingPunct="0">
              <a:lnSpc>
                <a:spcPct val="100000"/>
              </a:lnSpc>
              <a:spcBef>
                <a:spcPts val="0"/>
              </a:spcBef>
            </a:pPr>
            <a:endParaRPr lang="sv-SE" sz="2400" dirty="0" smtClean="0">
              <a:latin typeface="Bahnschrift" panose="020B0502040204020203" pitchFamily="34" charset="0"/>
            </a:endParaRPr>
          </a:p>
          <a:p>
            <a:pPr hangingPunct="0">
              <a:lnSpc>
                <a:spcPct val="100000"/>
              </a:lnSpc>
              <a:spcBef>
                <a:spcPts val="0"/>
              </a:spcBef>
            </a:pPr>
            <a:r>
              <a:rPr lang="sv-SE" sz="2400" dirty="0" smtClean="0">
                <a:latin typeface="Bahnschrift" panose="020B0502040204020203" pitchFamily="34" charset="0"/>
              </a:rPr>
              <a:t>Habocupen 29-30 juni. Räkna med minst ett arbetspass under cuphelgen. Viktig inkomstkälla för hela föreningen.</a:t>
            </a:r>
          </a:p>
          <a:p>
            <a:pPr hangingPunct="0">
              <a:lnSpc>
                <a:spcPct val="100000"/>
              </a:lnSpc>
              <a:spcBef>
                <a:spcPts val="0"/>
              </a:spcBef>
            </a:pPr>
            <a:endParaRPr lang="sv-SE" sz="2400" dirty="0" smtClean="0">
              <a:latin typeface="Bahnschrift" panose="020B0502040204020203" pitchFamily="34" charset="0"/>
            </a:endParaRPr>
          </a:p>
          <a:p>
            <a:pPr hangingPunct="0">
              <a:lnSpc>
                <a:spcPct val="100000"/>
              </a:lnSpc>
              <a:spcBef>
                <a:spcPts val="0"/>
              </a:spcBef>
            </a:pPr>
            <a:r>
              <a:rPr lang="sv-SE" sz="2400" dirty="0" smtClean="0">
                <a:latin typeface="Bahnschrift" panose="020B0502040204020203" pitchFamily="34" charset="0"/>
              </a:rPr>
              <a:t>14 april har vårt lag föreningsdag/städdag</a:t>
            </a:r>
            <a:r>
              <a:rPr lang="sv-SE" sz="2400" dirty="0">
                <a:latin typeface="Bahnschrift" panose="020B0502040204020203" pitchFamily="34" charset="0"/>
              </a:rPr>
              <a:t>.</a:t>
            </a:r>
            <a:endParaRPr lang="sv-SE" sz="2400" dirty="0" smtClean="0">
              <a:latin typeface="Bahnschrift" panose="020B0502040204020203" pitchFamily="34" charset="0"/>
            </a:endParaRPr>
          </a:p>
          <a:p>
            <a:pPr hangingPunct="0">
              <a:lnSpc>
                <a:spcPct val="100000"/>
              </a:lnSpc>
              <a:spcBef>
                <a:spcPts val="0"/>
              </a:spcBef>
            </a:pPr>
            <a:endParaRPr lang="sv-SE" sz="2400" dirty="0" smtClean="0">
              <a:latin typeface="Bahnschrift" panose="020B0502040204020203" pitchFamily="34" charset="0"/>
            </a:endParaRPr>
          </a:p>
          <a:p>
            <a:pPr marL="0" indent="0" hangingPunct="0">
              <a:lnSpc>
                <a:spcPct val="100000"/>
              </a:lnSpc>
              <a:spcBef>
                <a:spcPts val="0"/>
              </a:spcBef>
              <a:buNone/>
            </a:pPr>
            <a:endParaRPr lang="sv-SE" dirty="0" smtClean="0">
              <a:latin typeface="Bahnschrift" panose="020B0502040204020203" pitchFamily="34" charset="0"/>
            </a:endParaRPr>
          </a:p>
          <a:p>
            <a:pPr hangingPunct="0">
              <a:lnSpc>
                <a:spcPct val="100000"/>
              </a:lnSpc>
              <a:spcBef>
                <a:spcPts val="0"/>
              </a:spcBef>
            </a:pPr>
            <a:endParaRPr lang="sv-SE" dirty="0">
              <a:latin typeface="Bahnschrift" panose="020B0502040204020203" pitchFamily="34" charset="0"/>
            </a:endParaRPr>
          </a:p>
          <a:p>
            <a:pPr hangingPunct="0">
              <a:lnSpc>
                <a:spcPct val="100000"/>
              </a:lnSpc>
              <a:spcBef>
                <a:spcPts val="0"/>
              </a:spcBef>
            </a:pPr>
            <a:endParaRPr lang="sv-SE" dirty="0">
              <a:latin typeface="Bahnschrift" panose="020B0502040204020203" pitchFamily="34" charset="0"/>
            </a:endParaRP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5856501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Försäljningar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>
                <a:latin typeface="+mn-lt"/>
              </a:rPr>
              <a:t>Restaurangchansen</a:t>
            </a:r>
          </a:p>
          <a:p>
            <a:r>
              <a:rPr lang="sv-SE" dirty="0" smtClean="0">
                <a:latin typeface="+mn-lt"/>
              </a:rPr>
              <a:t>Bingolotter till uppesittarkvällen</a:t>
            </a:r>
          </a:p>
          <a:p>
            <a:r>
              <a:rPr lang="sv-SE" dirty="0" smtClean="0">
                <a:latin typeface="+mn-lt"/>
              </a:rPr>
              <a:t>Vi planerar inga extra försäljningar utöver de föreningen redan har</a:t>
            </a:r>
          </a:p>
          <a:p>
            <a:endParaRPr lang="sv-SE" dirty="0">
              <a:latin typeface="+mn-lt"/>
            </a:endParaRPr>
          </a:p>
          <a:p>
            <a:r>
              <a:rPr lang="sv-SE" dirty="0" smtClean="0">
                <a:latin typeface="+mn-lt"/>
              </a:rPr>
              <a:t>Planerar korv försäljning under våra egenanordnade poolspel likt fjolåret. Vi tycker det var lyckat och alla föräldrar hjälpte till bra.</a:t>
            </a:r>
          </a:p>
          <a:p>
            <a:endParaRPr lang="sv-SE" dirty="0"/>
          </a:p>
          <a:p>
            <a:pPr marL="0" indent="0">
              <a:buNone/>
            </a:pPr>
            <a:r>
              <a:rPr lang="sv-SE" dirty="0" smtClean="0"/>
              <a:t>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7570537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latin typeface="+mn-lt"/>
              </a:rPr>
              <a:t>Kiosken</a:t>
            </a:r>
            <a:endParaRPr lang="sv-SE" dirty="0">
              <a:latin typeface="+mn-lt"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200" y="1493116"/>
            <a:ext cx="10515600" cy="4351338"/>
          </a:xfrm>
        </p:spPr>
        <p:txBody>
          <a:bodyPr/>
          <a:lstStyle/>
          <a:p>
            <a:pPr marL="0" indent="0" hangingPunct="0">
              <a:lnSpc>
                <a:spcPct val="100000"/>
              </a:lnSpc>
              <a:spcBef>
                <a:spcPts val="0"/>
              </a:spcBef>
              <a:buNone/>
            </a:pPr>
            <a:r>
              <a:rPr lang="sv-SE" b="1" dirty="0">
                <a:latin typeface="+mn-lt"/>
              </a:rPr>
              <a:t>Öppettider i kiosken under </a:t>
            </a:r>
            <a:r>
              <a:rPr lang="sv-SE" b="1" dirty="0" smtClean="0">
                <a:latin typeface="+mn-lt"/>
              </a:rPr>
              <a:t>2024 är:</a:t>
            </a:r>
            <a:endParaRPr lang="sv-SE" b="1" dirty="0" smtClean="0">
              <a:latin typeface="+mn-lt"/>
            </a:endParaRPr>
          </a:p>
          <a:p>
            <a:pPr marL="0" indent="0" hangingPunct="0">
              <a:lnSpc>
                <a:spcPct val="100000"/>
              </a:lnSpc>
              <a:spcBef>
                <a:spcPts val="0"/>
              </a:spcBef>
              <a:buNone/>
            </a:pPr>
            <a:endParaRPr lang="sv-SE" b="1" dirty="0">
              <a:latin typeface="+mn-lt"/>
            </a:endParaRPr>
          </a:p>
          <a:p>
            <a:pPr marL="0" indent="0" hangingPunct="0">
              <a:lnSpc>
                <a:spcPct val="100000"/>
              </a:lnSpc>
              <a:spcBef>
                <a:spcPts val="0"/>
              </a:spcBef>
              <a:buNone/>
            </a:pPr>
            <a:r>
              <a:rPr lang="sv-SE" dirty="0" smtClean="0">
                <a:latin typeface="+mn-lt"/>
              </a:rPr>
              <a:t>Onsdag-Fredag 17:00 - 20:00</a:t>
            </a:r>
            <a:endParaRPr lang="sv-SE" dirty="0">
              <a:latin typeface="+mn-lt"/>
            </a:endParaRPr>
          </a:p>
          <a:p>
            <a:pPr marL="0" indent="0" hangingPunct="0">
              <a:lnSpc>
                <a:spcPct val="100000"/>
              </a:lnSpc>
              <a:spcBef>
                <a:spcPts val="0"/>
              </a:spcBef>
              <a:buNone/>
            </a:pPr>
            <a:r>
              <a:rPr lang="sv-SE" dirty="0">
                <a:latin typeface="+mn-lt"/>
              </a:rPr>
              <a:t>Lördag – Söndag </a:t>
            </a:r>
            <a:r>
              <a:rPr lang="sv-SE" dirty="0" smtClean="0">
                <a:latin typeface="+mn-lt"/>
              </a:rPr>
              <a:t>09:30 - 20:00 </a:t>
            </a:r>
            <a:endParaRPr lang="sv-SE" dirty="0">
              <a:latin typeface="+mn-lt"/>
            </a:endParaRPr>
          </a:p>
          <a:p>
            <a:pPr marL="0" indent="0">
              <a:buNone/>
            </a:pPr>
            <a:endParaRPr lang="sv-SE" sz="1600" dirty="0">
              <a:latin typeface="+mn-lt"/>
            </a:endParaRPr>
          </a:p>
          <a:p>
            <a:pPr marL="0" indent="0">
              <a:buNone/>
            </a:pPr>
            <a:r>
              <a:rPr lang="sv-SE" sz="1600" b="1" dirty="0" smtClean="0">
                <a:latin typeface="+mn-lt"/>
              </a:rPr>
              <a:t>Undantag för öppettiderna</a:t>
            </a:r>
            <a:r>
              <a:rPr lang="sv-SE" sz="1600" b="1" dirty="0">
                <a:latin typeface="+mn-lt"/>
              </a:rPr>
              <a:t>:</a:t>
            </a:r>
            <a:endParaRPr lang="sv-SE" sz="1600" b="1" dirty="0" smtClean="0">
              <a:latin typeface="+mn-lt"/>
            </a:endParaRPr>
          </a:p>
          <a:p>
            <a:pPr marL="0" indent="0">
              <a:buNone/>
            </a:pPr>
            <a:r>
              <a:rPr lang="sv-SE" sz="1600" dirty="0" smtClean="0">
                <a:latin typeface="+mn-lt"/>
              </a:rPr>
              <a:t>Laget som har arbetsvecka ser till att kiosken är öppen 30 minuter innan matchstart och 15 minuter efter matchen    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2331268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-tema">
  <a:themeElements>
    <a:clrScheme name="Habo IF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03C61"/>
      </a:accent1>
      <a:accent2>
        <a:srgbClr val="005D9C"/>
      </a:accent2>
      <a:accent3>
        <a:srgbClr val="D2B267"/>
      </a:accent3>
      <a:accent4>
        <a:srgbClr val="FFFFFF"/>
      </a:accent4>
      <a:accent5>
        <a:srgbClr val="FFFFFF"/>
      </a:accent5>
      <a:accent6>
        <a:srgbClr val="FFFFFF"/>
      </a:accent6>
      <a:hlink>
        <a:srgbClr val="103C61"/>
      </a:hlink>
      <a:folHlink>
        <a:srgbClr val="005D9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aboif.potx" id="{3C347902-1F77-47F8-BE3D-5155FA2CF097}" vid="{3A6BFA23-A926-48BA-A14B-5C5522477111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1672</TotalTime>
  <Words>572</Words>
  <Application>Microsoft Office PowerPoint</Application>
  <PresentationFormat>Bredbild</PresentationFormat>
  <Paragraphs>108</Paragraphs>
  <Slides>15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15</vt:i4>
      </vt:variant>
    </vt:vector>
  </HeadingPairs>
  <TitlesOfParts>
    <vt:vector size="21" baseType="lpstr">
      <vt:lpstr>Adelle Sans</vt:lpstr>
      <vt:lpstr>Arial</vt:lpstr>
      <vt:lpstr>Bahnschrift</vt:lpstr>
      <vt:lpstr>Bahnschrift Light</vt:lpstr>
      <vt:lpstr>Calibri</vt:lpstr>
      <vt:lpstr>Office-tema</vt:lpstr>
      <vt:lpstr>Föräldramöte</vt:lpstr>
      <vt:lpstr>Ledargruppen</vt:lpstr>
      <vt:lpstr>Träningstider</vt:lpstr>
      <vt:lpstr>PLAN G i år igen</vt:lpstr>
      <vt:lpstr>Cuper och Poolspel 2024</vt:lpstr>
      <vt:lpstr>PowerPoint-presentation</vt:lpstr>
      <vt:lpstr>Årets arbetsuppgifter</vt:lpstr>
      <vt:lpstr>Försäljningar</vt:lpstr>
      <vt:lpstr>Kiosken</vt:lpstr>
      <vt:lpstr>PowerPoint-presentation</vt:lpstr>
      <vt:lpstr>PowerPoint-presentation</vt:lpstr>
      <vt:lpstr> Habo IF:s Värdegrund </vt:lpstr>
      <vt:lpstr> KICK-OFF  </vt:lpstr>
      <vt:lpstr>F-15 INSTAGRAMKONTO 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Informationsträff</dc:title>
  <dc:creator>Habo IF</dc:creator>
  <cp:lastModifiedBy>Sandgren Martin</cp:lastModifiedBy>
  <cp:revision>71</cp:revision>
  <dcterms:created xsi:type="dcterms:W3CDTF">2020-03-05T11:40:47Z</dcterms:created>
  <dcterms:modified xsi:type="dcterms:W3CDTF">2024-03-12T22:04:55Z</dcterms:modified>
</cp:coreProperties>
</file>