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5" r:id="rId4"/>
    <p:sldId id="280" r:id="rId5"/>
    <p:sldId id="262" r:id="rId6"/>
    <p:sldId id="270" r:id="rId7"/>
    <p:sldId id="264" r:id="rId8"/>
    <p:sldId id="282" r:id="rId9"/>
    <p:sldId id="281" r:id="rId10"/>
    <p:sldId id="272" r:id="rId11"/>
    <p:sldId id="273" r:id="rId12"/>
    <p:sldId id="271" r:id="rId13"/>
    <p:sldId id="279" r:id="rId14"/>
    <p:sldId id="278" r:id="rId15"/>
    <p:sldId id="27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51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0D7D0-A84C-C449-953F-D324A2ABFFF5}" type="datetimeFigureOut">
              <a:rPr lang="sv-SE" smtClean="0"/>
              <a:t>2024-03-12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92685-CFE7-0949-BCC9-02BC22C89C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87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4505C2-5765-884E-99E6-1D7F8D200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Bahnschrift Light" panose="020B0502040204020203" pitchFamily="34" charset="0"/>
              </a:rPr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188601-611E-7C49-979B-AB05EBC61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>
                <a:latin typeface="Bahnschrift" panose="020B0502040204020203" pitchFamily="34" charset="0"/>
              </a:rPr>
              <a:t>F 15</a:t>
            </a:r>
          </a:p>
          <a:p>
            <a:pPr algn="r"/>
            <a:r>
              <a:rPr lang="sv-SE" sz="1800" dirty="0" smtClean="0">
                <a:latin typeface="Bahnschrift" panose="020B0502040204020203" pitchFamily="34" charset="0"/>
              </a:rPr>
              <a:t>2024-03-13</a:t>
            </a:r>
            <a:endParaRPr lang="sv-SE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16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00436" y="885982"/>
            <a:ext cx="5536700" cy="5200782"/>
          </a:xfrm>
        </p:spPr>
        <p:txBody>
          <a:bodyPr>
            <a:noAutofit/>
          </a:bodyPr>
          <a:lstStyle/>
          <a:p>
            <a:r>
              <a:rPr lang="sv-SE" sz="2800" dirty="0" smtClean="0">
                <a:solidFill>
                  <a:schemeClr val="accent6"/>
                </a:solidFill>
                <a:latin typeface="+mn-lt"/>
              </a:rPr>
              <a:t>Laget.se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solidFill>
                <a:schemeClr val="accent6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chemeClr val="accent6"/>
                </a:solidFill>
                <a:latin typeface="+mn-lt"/>
              </a:rPr>
              <a:t>Vid anmälningar till cuper och poolspel där det finns en tidpunkt för sista anmälan är det viktigt att göra ett aktivt val om ditt barn ska medverka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solidFill>
                <a:schemeClr val="accent6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chemeClr val="accent6"/>
                </a:solidFill>
                <a:latin typeface="+mn-lt"/>
              </a:rPr>
              <a:t>Prenumerera gärna på kalendern i laget.se</a:t>
            </a: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83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5034190" cy="4597857"/>
          </a:xfrm>
        </p:spPr>
        <p:txBody>
          <a:bodyPr>
            <a:noAutofit/>
          </a:bodyPr>
          <a:lstStyle/>
          <a:p>
            <a:r>
              <a:rPr lang="sv-SE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VI SÖKER EN KONTAKTFÖRÄLDER!</a:t>
            </a:r>
          </a:p>
          <a:p>
            <a:endParaRPr lang="sv-SE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endParaRPr lang="sv-SE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Vad innebär detta?</a:t>
            </a:r>
          </a:p>
          <a:p>
            <a:endParaRPr lang="sv-SE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Någon intresserad?</a:t>
            </a: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endParaRPr lang="sv-SE" dirty="0">
              <a:latin typeface="Bahnschrift" panose="020B0502040204020203" pitchFamily="34" charset="0"/>
            </a:endParaRP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63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849"/>
            <a:ext cx="10515600" cy="1325563"/>
          </a:xfrm>
        </p:spPr>
        <p:txBody>
          <a:bodyPr>
            <a:normAutofit fontScale="9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</a:pP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r>
              <a:rPr lang="sv-SE" dirty="0" smtClean="0">
                <a:latin typeface="Bahnschrift" panose="020B0502040204020203" pitchFamily="34" charset="0"/>
              </a:rPr>
              <a:t>Habo IF:s Värdegrund</a:t>
            </a: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234"/>
            <a:ext cx="10515600" cy="41168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v-SE" b="1" dirty="0" smtClean="0"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sv-SE" b="1" dirty="0" smtClean="0">
                <a:latin typeface="Bahnschrift" panose="020B0502040204020203" pitchFamily="34" charset="0"/>
              </a:rPr>
              <a:t>Föreningens </a:t>
            </a:r>
            <a:r>
              <a:rPr lang="sv-SE" b="1" dirty="0">
                <a:latin typeface="Bahnschrift" panose="020B0502040204020203" pitchFamily="34" charset="0"/>
              </a:rPr>
              <a:t>värdegrund</a:t>
            </a:r>
            <a:r>
              <a:rPr lang="sv-SE" b="1" dirty="0" smtClean="0">
                <a:latin typeface="Bahnschrift" panose="020B0502040204020203" pitchFamily="34" charset="0"/>
              </a:rPr>
              <a:t>:</a:t>
            </a:r>
          </a:p>
          <a:p>
            <a:pPr marL="0" indent="0" algn="ctr">
              <a:buNone/>
            </a:pPr>
            <a:endParaRPr lang="sv-SE" b="1" dirty="0">
              <a:latin typeface="Bahnschrift" panose="020B0502040204020203" pitchFamily="34" charset="0"/>
            </a:endParaRPr>
          </a:p>
          <a:p>
            <a:r>
              <a:rPr lang="sv-SE" sz="2400" dirty="0" smtClean="0">
                <a:latin typeface="Bahnschrift" panose="020B0502040204020203" pitchFamily="34" charset="0"/>
              </a:rPr>
              <a:t>“</a:t>
            </a:r>
            <a:r>
              <a:rPr lang="sv-SE" sz="2400" dirty="0">
                <a:latin typeface="Bahnschrift" panose="020B0502040204020203" pitchFamily="34" charset="0"/>
              </a:rPr>
              <a:t>I Habo IF vill vi att alla ska få känna och uppleva gemenskap, </a:t>
            </a:r>
            <a:r>
              <a:rPr lang="sv-SE" sz="2400" dirty="0" smtClean="0">
                <a:latin typeface="Bahnschrift" panose="020B0502040204020203" pitchFamily="34" charset="0"/>
              </a:rPr>
              <a:t>glädje och </a:t>
            </a:r>
            <a:r>
              <a:rPr lang="sv-SE" sz="2400" dirty="0">
                <a:latin typeface="Bahnschrift" panose="020B0502040204020203" pitchFamily="34" charset="0"/>
              </a:rPr>
              <a:t>stolthet</a:t>
            </a:r>
            <a:r>
              <a:rPr lang="sv-SE" sz="2400" dirty="0" smtClean="0">
                <a:latin typeface="Bahnschrift" panose="020B0502040204020203" pitchFamily="34" charset="0"/>
              </a:rPr>
              <a:t>”</a:t>
            </a:r>
          </a:p>
          <a:p>
            <a:endParaRPr lang="sv-SE" sz="2400" dirty="0">
              <a:latin typeface="Bahnschrift" panose="020B0502040204020203" pitchFamily="34" charset="0"/>
            </a:endParaRPr>
          </a:p>
          <a:p>
            <a:r>
              <a:rPr lang="sv-SE" sz="2400" dirty="0" smtClean="0">
                <a:latin typeface="Bahnschrift" panose="020B0502040204020203" pitchFamily="34" charset="0"/>
              </a:rPr>
              <a:t>“</a:t>
            </a:r>
            <a:r>
              <a:rPr lang="sv-SE" sz="2400" dirty="0">
                <a:latin typeface="Bahnschrift" panose="020B0502040204020203" pitchFamily="34" charset="0"/>
              </a:rPr>
              <a:t>Tillsammans utvecklas vi som förening, ledare och spelare </a:t>
            </a:r>
            <a:r>
              <a:rPr lang="sv-SE" sz="2400" dirty="0" smtClean="0">
                <a:latin typeface="Bahnschrift" panose="020B0502040204020203" pitchFamily="34" charset="0"/>
              </a:rPr>
              <a:t>genom kreativitet</a:t>
            </a:r>
            <a:r>
              <a:rPr lang="sv-SE" sz="2400" dirty="0">
                <a:latin typeface="Bahnschrift" panose="020B0502040204020203" pitchFamily="34" charset="0"/>
              </a:rPr>
              <a:t>, nyfikenhet och </a:t>
            </a:r>
            <a:r>
              <a:rPr lang="sv-SE" sz="2400" dirty="0" smtClean="0">
                <a:latin typeface="Bahnschrift" panose="020B0502040204020203" pitchFamily="34" charset="0"/>
              </a:rPr>
              <a:t>målmedvetenhet”</a:t>
            </a:r>
          </a:p>
          <a:p>
            <a:endParaRPr lang="sv-SE" sz="2400" dirty="0">
              <a:latin typeface="Bahnschrift" panose="020B0502040204020203" pitchFamily="34" charset="0"/>
            </a:endParaRPr>
          </a:p>
          <a:p>
            <a:r>
              <a:rPr lang="sv-SE" sz="2400" dirty="0" smtClean="0">
                <a:latin typeface="Bahnschrift" panose="020B0502040204020203" pitchFamily="34" charset="0"/>
              </a:rPr>
              <a:t>“</a:t>
            </a:r>
            <a:r>
              <a:rPr lang="sv-SE" sz="2400" dirty="0">
                <a:latin typeface="Bahnschrift" panose="020B0502040204020203" pitchFamily="34" charset="0"/>
              </a:rPr>
              <a:t>Vi visar mod, respekt och ödmjukhet”</a:t>
            </a:r>
          </a:p>
          <a:p>
            <a:pPr marL="0" indent="0">
              <a:buNone/>
            </a:pPr>
            <a:endParaRPr lang="sv-SE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239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/>
            </a:r>
            <a:br>
              <a:rPr lang="sv-SE" dirty="0" smtClean="0">
                <a:latin typeface="Bahnschrift" panose="020B0502040204020203" pitchFamily="34" charset="0"/>
              </a:rPr>
            </a:br>
            <a:r>
              <a:rPr lang="sv-SE" dirty="0" smtClean="0">
                <a:latin typeface="+mn-lt"/>
              </a:rPr>
              <a:t>KICK-OFF</a:t>
            </a: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6" y="86504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dirty="0">
              <a:latin typeface="+mn-lt"/>
            </a:endParaRPr>
          </a:p>
          <a:p>
            <a:r>
              <a:rPr lang="sv-SE" b="1" dirty="0" smtClean="0">
                <a:latin typeface="+mn-lt"/>
              </a:rPr>
              <a:t>21/4 kl. 13:00 - 15.00: </a:t>
            </a:r>
            <a:r>
              <a:rPr lang="sv-SE" dirty="0" smtClean="0">
                <a:latin typeface="+mn-lt"/>
              </a:rPr>
              <a:t>Aktivitetseftermiddag för laget vid </a:t>
            </a:r>
            <a:r>
              <a:rPr lang="sv-SE" dirty="0" err="1" smtClean="0">
                <a:latin typeface="+mn-lt"/>
              </a:rPr>
              <a:t>Gränsenstugan</a:t>
            </a:r>
            <a:r>
              <a:rPr lang="sv-SE" dirty="0" smtClean="0">
                <a:latin typeface="+mn-lt"/>
              </a:rPr>
              <a:t> (mer info kommer)  </a:t>
            </a:r>
          </a:p>
          <a:p>
            <a:pPr marL="914400" lvl="2" indent="0">
              <a:buNone/>
            </a:pPr>
            <a:endParaRPr lang="sv-SE" dirty="0" smtClean="0">
              <a:latin typeface="+mn-lt"/>
            </a:endParaRPr>
          </a:p>
          <a:p>
            <a:r>
              <a:rPr lang="sv-SE" dirty="0" smtClean="0">
                <a:latin typeface="+mn-lt"/>
              </a:rPr>
              <a:t>Korvgrillning - bra om barnen inte är </a:t>
            </a:r>
            <a:r>
              <a:rPr lang="sv-SE" dirty="0" smtClean="0">
                <a:latin typeface="+mn-lt"/>
              </a:rPr>
              <a:t>vrålmätta! </a:t>
            </a:r>
            <a:endParaRPr lang="sv-SE" dirty="0" smtClean="0">
              <a:latin typeface="+mn-lt"/>
            </a:endParaRPr>
          </a:p>
          <a:p>
            <a:pPr lvl="1"/>
            <a:r>
              <a:rPr lang="sv-SE" dirty="0" smtClean="0">
                <a:latin typeface="+mn-lt"/>
              </a:rPr>
              <a:t>Uppge allergier vid anmälan</a:t>
            </a:r>
          </a:p>
          <a:p>
            <a:pPr marL="0" indent="0">
              <a:buNone/>
            </a:pPr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B</a:t>
            </a:r>
            <a:r>
              <a:rPr lang="sv-SE" dirty="0" smtClean="0">
                <a:latin typeface="+mn-lt"/>
              </a:rPr>
              <a:t>etoning lek, ha kul och lagsammanhållning</a:t>
            </a:r>
            <a:endParaRPr lang="sv-SE" dirty="0">
              <a:latin typeface="+mn-lt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0322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>F-15 </a:t>
            </a:r>
            <a:r>
              <a:rPr lang="sv-SE" b="0" dirty="0" smtClean="0">
                <a:latin typeface="Bahnschrift" panose="020B0502040204020203" pitchFamily="34" charset="0"/>
              </a:rPr>
              <a:t>INSTAGRAMKONTO</a:t>
            </a: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925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Bahnschrift" panose="020B0502040204020203" pitchFamily="34" charset="0"/>
              </a:rPr>
              <a:t>Haboif_f15</a:t>
            </a:r>
            <a:endParaRPr lang="sv-SE" dirty="0">
              <a:latin typeface="Bahnschrift" panose="020B0502040204020203" pitchFamily="34" charset="0"/>
            </a:endParaRPr>
          </a:p>
          <a:p>
            <a:endParaRPr lang="sv-SE" dirty="0" smtClean="0">
              <a:latin typeface="Bahnschrift" panose="020B0502040204020203" pitchFamily="34" charset="0"/>
            </a:endParaRPr>
          </a:p>
          <a:p>
            <a:r>
              <a:rPr lang="sv-SE" b="1" dirty="0" smtClean="0">
                <a:latin typeface="Bahnschrift" panose="020B0502040204020203" pitchFamily="34" charset="0"/>
              </a:rPr>
              <a:t>Vi öppnar kontot till säsongen, vi vill synas!</a:t>
            </a:r>
          </a:p>
          <a:p>
            <a:pPr lvl="1"/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Vi kommer lägga upp bilder från matcher och </a:t>
            </a:r>
            <a:r>
              <a:rPr lang="sv-SE" dirty="0" smtClean="0">
                <a:latin typeface="Bahnschrift" panose="020B0502040204020203" pitchFamily="34" charset="0"/>
              </a:rPr>
              <a:t>träningar</a:t>
            </a:r>
          </a:p>
          <a:p>
            <a:pPr marL="0" indent="0"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Vill du inte att ditt barn ska synas på bild kontakta valfri ledare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30216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5034190" cy="4597857"/>
          </a:xfrm>
        </p:spPr>
        <p:txBody>
          <a:bodyPr>
            <a:noAutofit/>
          </a:bodyPr>
          <a:lstStyle/>
          <a:p>
            <a:endParaRPr lang="sv-SE" sz="4400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endParaRPr lang="sv-SE" sz="4400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sz="44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FRÅGOR?</a:t>
            </a:r>
          </a:p>
          <a:p>
            <a:endParaRPr lang="sv-SE" sz="4400" dirty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04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ahnschrift" panose="020B0502040204020203" pitchFamily="34" charset="0"/>
              </a:rPr>
              <a:t>Ledargruppen</a:t>
            </a: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51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Alexandra </a:t>
            </a:r>
            <a:r>
              <a:rPr lang="sv-SE" sz="2400" dirty="0" smtClean="0">
                <a:latin typeface="Bahnschrift" panose="020B0502040204020203" pitchFamily="34" charset="0"/>
              </a:rPr>
              <a:t>Gustafsson			Asheberom </a:t>
            </a:r>
            <a:r>
              <a:rPr lang="sv-SE" sz="2400" dirty="0" err="1" smtClean="0">
                <a:latin typeface="Bahnschrift" panose="020B0502040204020203" pitchFamily="34" charset="0"/>
              </a:rPr>
              <a:t>Gherense</a:t>
            </a:r>
            <a:endParaRPr lang="sv-SE" sz="24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Andreas </a:t>
            </a:r>
            <a:r>
              <a:rPr lang="sv-SE" sz="2400" dirty="0" smtClean="0">
                <a:latin typeface="Bahnschrift" panose="020B0502040204020203" pitchFamily="34" charset="0"/>
              </a:rPr>
              <a:t>Stråth				Jonny Lindqvist</a:t>
            </a:r>
            <a:endParaRPr lang="sv-SE" sz="24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Carl-Magnus Andersson		</a:t>
            </a:r>
            <a:r>
              <a:rPr lang="sv-SE" sz="2400" dirty="0" smtClean="0">
                <a:latin typeface="Bahnschrift" panose="020B0502040204020203" pitchFamily="34" charset="0"/>
              </a:rPr>
              <a:t>	Björn Kjellgren</a:t>
            </a:r>
            <a:endParaRPr lang="sv-SE" sz="24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Christian </a:t>
            </a:r>
            <a:r>
              <a:rPr lang="sv-SE" sz="2400" dirty="0" smtClean="0">
                <a:latin typeface="Bahnschrift" panose="020B0502040204020203" pitchFamily="34" charset="0"/>
              </a:rPr>
              <a:t>Sjöqvist		</a:t>
            </a:r>
            <a:r>
              <a:rPr lang="sv-SE" sz="2400" dirty="0">
                <a:latin typeface="Bahnschrift" panose="020B0502040204020203" pitchFamily="34" charset="0"/>
              </a:rPr>
              <a:t>	</a:t>
            </a:r>
            <a:r>
              <a:rPr lang="sv-SE" sz="2400" dirty="0" smtClean="0">
                <a:latin typeface="Bahnschrift" panose="020B0502040204020203" pitchFamily="34" charset="0"/>
              </a:rPr>
              <a:t>	Andreas </a:t>
            </a:r>
            <a:r>
              <a:rPr lang="sv-SE" sz="2400" dirty="0">
                <a:latin typeface="Bahnschrift" panose="020B0502040204020203" pitchFamily="34" charset="0"/>
              </a:rPr>
              <a:t>Eriksson</a:t>
            </a: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Fredrik Widell			</a:t>
            </a:r>
            <a:r>
              <a:rPr lang="sv-SE" sz="2400" dirty="0" smtClean="0">
                <a:latin typeface="Bahnschrift" panose="020B0502040204020203" pitchFamily="34" charset="0"/>
              </a:rPr>
              <a:t>	Emma Lantz</a:t>
            </a:r>
            <a:endParaRPr lang="sv-SE" sz="24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Bahnschrift" panose="020B0502040204020203" pitchFamily="34" charset="0"/>
              </a:rPr>
              <a:t>Martin Sandgren				Marie Abrahamsson</a:t>
            </a:r>
            <a:endParaRPr lang="sv-SE" sz="24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Bahnschrift" panose="020B0502040204020203" pitchFamily="34" charset="0"/>
              </a:rPr>
              <a:t>Jesper </a:t>
            </a:r>
            <a:r>
              <a:rPr lang="sv-SE" sz="2400" dirty="0">
                <a:latin typeface="Bahnschrift" panose="020B0502040204020203" pitchFamily="34" charset="0"/>
              </a:rPr>
              <a:t>Stendahl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600" dirty="0" smtClean="0"/>
              <a:t>Alla ledare i Habo IF måste lämna ett registerutdrag från Polisen varje år för att få vara ledare i föreningen.</a:t>
            </a:r>
            <a:endParaRPr lang="sv-SE" sz="16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6565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ahnschrift" panose="020B0502040204020203" pitchFamily="34" charset="0"/>
              </a:rPr>
              <a:t>Träningstider</a:t>
            </a: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09" y="1548535"/>
            <a:ext cx="10515600" cy="4351338"/>
          </a:xfrm>
        </p:spPr>
        <p:txBody>
          <a:bodyPr>
            <a:normAutofit/>
          </a:bodyPr>
          <a:lstStyle/>
          <a:p>
            <a:pPr marL="342900" indent="-342900" hangingPunct="0"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256144" y="1548535"/>
            <a:ext cx="937491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 smtClean="0"/>
              <a:t>Träning konstgräs:</a:t>
            </a:r>
          </a:p>
          <a:p>
            <a:r>
              <a:rPr lang="sv-SE" sz="2000" b="1" dirty="0" smtClean="0"/>
              <a:t>Måndagar kl. 17:00-18:00</a:t>
            </a:r>
          </a:p>
          <a:p>
            <a:r>
              <a:rPr lang="sv-SE" sz="2000" dirty="0" smtClean="0"/>
              <a:t>Första träning är </a:t>
            </a:r>
            <a:r>
              <a:rPr lang="sv-SE" sz="2000" b="1" dirty="0" smtClean="0"/>
              <a:t>18/3, </a:t>
            </a:r>
            <a:r>
              <a:rPr lang="sv-SE" sz="2000" dirty="0" smtClean="0"/>
              <a:t>därefter tränar vi på konstgräset </a:t>
            </a:r>
            <a:r>
              <a:rPr lang="sv-SE" sz="2000" b="1" dirty="0" smtClean="0"/>
              <a:t>25/3, 8/4, 15/4 </a:t>
            </a:r>
            <a:r>
              <a:rPr lang="sv-SE" sz="2000" dirty="0" smtClean="0"/>
              <a:t>och</a:t>
            </a:r>
            <a:r>
              <a:rPr lang="sv-SE" sz="2000" b="1" dirty="0" smtClean="0"/>
              <a:t> 22/4</a:t>
            </a:r>
          </a:p>
          <a:p>
            <a:r>
              <a:rPr lang="sv-SE" sz="2000" dirty="0" smtClean="0"/>
              <a:t>Sammanlagt 5 träningar på konstgräs innan grässäsongen drar igång</a:t>
            </a:r>
          </a:p>
          <a:p>
            <a:r>
              <a:rPr lang="sv-SE" sz="2000" dirty="0" smtClean="0"/>
              <a:t>Uppehåll måndag 1 april (annandag påsk).</a:t>
            </a:r>
          </a:p>
          <a:p>
            <a:endParaRPr lang="sv-SE" sz="2000" dirty="0"/>
          </a:p>
          <a:p>
            <a:r>
              <a:rPr lang="sv-SE" sz="2000" dirty="0" smtClean="0"/>
              <a:t>Slätten, C-plan (konstgräs)</a:t>
            </a:r>
          </a:p>
          <a:p>
            <a:endParaRPr lang="sv-SE" sz="2000" dirty="0" smtClean="0"/>
          </a:p>
          <a:p>
            <a:r>
              <a:rPr lang="sv-SE" sz="2000" b="1" dirty="0" smtClean="0"/>
              <a:t>Träning gräs (preliminärt från 1 maj):</a:t>
            </a:r>
            <a:endParaRPr lang="sv-SE" sz="2000" b="1" dirty="0"/>
          </a:p>
          <a:p>
            <a:r>
              <a:rPr lang="sv-SE" sz="2000" b="1" dirty="0"/>
              <a:t>Måndagar kl. 17:15 – 18:30</a:t>
            </a:r>
          </a:p>
          <a:p>
            <a:r>
              <a:rPr lang="sv-SE" sz="2000" b="1" dirty="0"/>
              <a:t>Onsdagar kl. 18:15 – 19:30</a:t>
            </a:r>
          </a:p>
          <a:p>
            <a:endParaRPr lang="sv-SE" sz="2000" b="1" dirty="0"/>
          </a:p>
          <a:p>
            <a:r>
              <a:rPr lang="sv-SE" sz="2000" dirty="0" smtClean="0"/>
              <a:t>Slätten, G-plan (5-manna). Samma plan som ifjol.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618378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10515600" cy="1325563"/>
          </a:xfrm>
        </p:spPr>
        <p:txBody>
          <a:bodyPr/>
          <a:lstStyle/>
          <a:p>
            <a:r>
              <a:rPr lang="sv-SE" dirty="0" smtClean="0"/>
              <a:t>PLAN G i år igen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84" y="1077478"/>
            <a:ext cx="6151831" cy="4351338"/>
          </a:xfrm>
        </p:spPr>
      </p:pic>
    </p:spTree>
    <p:extLst>
      <p:ext uri="{BB962C8B-B14F-4D97-AF65-F5344CB8AC3E}">
        <p14:creationId xmlns:p14="http://schemas.microsoft.com/office/powerpoint/2010/main" val="82692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ahnschrift" panose="020B0502040204020203" pitchFamily="34" charset="0"/>
              </a:rPr>
              <a:t>Cuper och Poolspel 2024</a:t>
            </a: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472" y="140998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>
                <a:latin typeface="+mn-lt"/>
              </a:rPr>
              <a:t>Lördag 27/4: </a:t>
            </a:r>
            <a:r>
              <a:rPr lang="sv-SE" dirty="0" err="1" smtClean="0">
                <a:latin typeface="+mn-lt"/>
              </a:rPr>
              <a:t>Giffcupen</a:t>
            </a:r>
            <a:r>
              <a:rPr lang="sv-SE" dirty="0" smtClean="0">
                <a:latin typeface="+mn-lt"/>
              </a:rPr>
              <a:t> </a:t>
            </a:r>
            <a:r>
              <a:rPr lang="sv-SE" dirty="0">
                <a:latin typeface="+mn-lt"/>
              </a:rPr>
              <a:t>i </a:t>
            </a:r>
            <a:r>
              <a:rPr lang="sv-SE" dirty="0" smtClean="0">
                <a:latin typeface="+mn-lt"/>
              </a:rPr>
              <a:t>Tidaholm</a:t>
            </a:r>
          </a:p>
          <a:p>
            <a:pPr marL="0" indent="0">
              <a:buNone/>
            </a:pPr>
            <a:r>
              <a:rPr lang="sv-SE" dirty="0">
                <a:latin typeface="+mn-lt"/>
              </a:rPr>
              <a:t/>
            </a:r>
            <a:br>
              <a:rPr lang="sv-SE" dirty="0">
                <a:latin typeface="+mn-lt"/>
              </a:rPr>
            </a:br>
            <a:r>
              <a:rPr lang="sv-SE" b="1" dirty="0">
                <a:latin typeface="+mn-lt"/>
              </a:rPr>
              <a:t>Söndag 26/5:</a:t>
            </a:r>
            <a:r>
              <a:rPr lang="sv-SE" dirty="0">
                <a:latin typeface="+mn-lt"/>
              </a:rPr>
              <a:t> Eget poolspel på Slätten (preliminär</a:t>
            </a:r>
            <a:r>
              <a:rPr lang="sv-SE" dirty="0" smtClean="0">
                <a:latin typeface="+mn-lt"/>
              </a:rPr>
              <a:t>)</a:t>
            </a:r>
          </a:p>
          <a:p>
            <a:pPr marL="0" indent="0">
              <a:buNone/>
            </a:pPr>
            <a:r>
              <a:rPr lang="sv-SE" dirty="0">
                <a:latin typeface="+mn-lt"/>
              </a:rPr>
              <a:t/>
            </a:r>
            <a:br>
              <a:rPr lang="sv-SE" dirty="0">
                <a:latin typeface="+mn-lt"/>
              </a:rPr>
            </a:br>
            <a:r>
              <a:rPr lang="sv-SE" b="1" dirty="0">
                <a:latin typeface="+mn-lt"/>
              </a:rPr>
              <a:t>Lördag </a:t>
            </a:r>
            <a:r>
              <a:rPr lang="sv-SE" dirty="0" smtClean="0">
                <a:latin typeface="+mn-lt"/>
              </a:rPr>
              <a:t>eller</a:t>
            </a:r>
            <a:r>
              <a:rPr lang="sv-SE" b="1" dirty="0" smtClean="0">
                <a:latin typeface="+mn-lt"/>
              </a:rPr>
              <a:t> </a:t>
            </a:r>
            <a:r>
              <a:rPr lang="sv-SE" b="1" dirty="0">
                <a:latin typeface="+mn-lt"/>
              </a:rPr>
              <a:t>söndag 15 - 16/6:</a:t>
            </a:r>
            <a:r>
              <a:rPr lang="sv-SE" dirty="0">
                <a:latin typeface="+mn-lt"/>
              </a:rPr>
              <a:t> Kabecupen i </a:t>
            </a:r>
            <a:r>
              <a:rPr lang="sv-SE" dirty="0" smtClean="0">
                <a:latin typeface="+mn-lt"/>
              </a:rPr>
              <a:t>Tenhult</a:t>
            </a:r>
          </a:p>
          <a:p>
            <a:pPr marL="0" indent="0">
              <a:buNone/>
            </a:pPr>
            <a:r>
              <a:rPr lang="sv-SE" dirty="0">
                <a:latin typeface="+mn-lt"/>
              </a:rPr>
              <a:t/>
            </a:r>
            <a:br>
              <a:rPr lang="sv-SE" dirty="0">
                <a:latin typeface="+mn-lt"/>
              </a:rPr>
            </a:br>
            <a:r>
              <a:rPr lang="sv-SE" b="1" dirty="0" smtClean="0">
                <a:latin typeface="+mn-lt"/>
              </a:rPr>
              <a:t>Söndag </a:t>
            </a:r>
            <a:r>
              <a:rPr lang="sv-SE" b="1" dirty="0">
                <a:latin typeface="+mn-lt"/>
              </a:rPr>
              <a:t>1/9:</a:t>
            </a:r>
            <a:r>
              <a:rPr lang="sv-SE" dirty="0">
                <a:latin typeface="+mn-lt"/>
              </a:rPr>
              <a:t> Eget poolspel på Slätten (preliminär)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/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Föreningen planerar dessutom att anordna en cup i slutet av hösten för oss som har barn som är för små för att delta i Habocupen i </a:t>
            </a:r>
            <a:r>
              <a:rPr lang="sv-SE" dirty="0" smtClean="0">
                <a:latin typeface="+mn-lt"/>
              </a:rPr>
              <a:t>juni</a:t>
            </a:r>
            <a:r>
              <a:rPr lang="sv-SE" dirty="0">
                <a:latin typeface="+mn-lt"/>
              </a:rPr>
              <a:t/>
            </a:r>
            <a:br>
              <a:rPr lang="sv-SE" dirty="0">
                <a:latin typeface="+mn-lt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46314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4545" y="1579419"/>
            <a:ext cx="5278082" cy="4634094"/>
          </a:xfrm>
        </p:spPr>
        <p:txBody>
          <a:bodyPr>
            <a:noAutofit/>
          </a:bodyPr>
          <a:lstStyle/>
          <a:p>
            <a:r>
              <a:rPr lang="sv-SE" dirty="0" smtClean="0">
                <a:latin typeface="Bahnschrift" panose="020B0502040204020203" pitchFamily="34" charset="0"/>
              </a:rPr>
              <a:t>LAGKASSAN</a:t>
            </a: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30 000 kr </a:t>
            </a:r>
            <a:r>
              <a:rPr lang="sv-SE" dirty="0">
                <a:latin typeface="Bahnschrift" panose="020B0502040204020203" pitchFamily="34" charset="0"/>
              </a:rPr>
              <a:t>i tjejernas </a:t>
            </a:r>
            <a:r>
              <a:rPr lang="sv-SE" dirty="0" smtClean="0">
                <a:latin typeface="Bahnschrift" panose="020B0502040204020203" pitchFamily="34" charset="0"/>
              </a:rPr>
              <a:t>lagkassa</a:t>
            </a:r>
          </a:p>
          <a:p>
            <a:endParaRPr lang="sv-SE" sz="1600" dirty="0">
              <a:latin typeface="Bahnschrift" panose="020B0502040204020203" pitchFamily="34" charset="0"/>
            </a:endParaRPr>
          </a:p>
          <a:p>
            <a:r>
              <a:rPr lang="sv-SE" sz="1600" dirty="0" smtClean="0">
                <a:latin typeface="Bahnschrift" panose="020B0502040204020203" pitchFamily="34" charset="0"/>
              </a:rPr>
              <a:t>Restaurangchansen har gett lagkassan cirka 6 000 kr</a:t>
            </a:r>
          </a:p>
          <a:p>
            <a:endParaRPr lang="sv-SE" sz="1600" dirty="0">
              <a:latin typeface="Bahnschrift" panose="020B0502040204020203" pitchFamily="34" charset="0"/>
            </a:endParaRPr>
          </a:p>
          <a:p>
            <a:r>
              <a:rPr lang="sv-SE" sz="1600" dirty="0" smtClean="0">
                <a:latin typeface="Bahnschrift" panose="020B0502040204020203" pitchFamily="34" charset="0"/>
              </a:rPr>
              <a:t>Vi har fått </a:t>
            </a:r>
            <a:r>
              <a:rPr lang="sv-SE" sz="1600" dirty="0" err="1" smtClean="0">
                <a:latin typeface="Bahnschrift" panose="020B0502040204020203" pitchFamily="34" charset="0"/>
              </a:rPr>
              <a:t>cupstöd</a:t>
            </a:r>
            <a:r>
              <a:rPr lang="sv-SE" sz="1600" dirty="0" smtClean="0">
                <a:latin typeface="Bahnschrift" panose="020B0502040204020203" pitchFamily="34" charset="0"/>
              </a:rPr>
              <a:t> från föreningen för </a:t>
            </a:r>
            <a:r>
              <a:rPr lang="sv-SE" sz="1600" dirty="0" err="1" smtClean="0">
                <a:latin typeface="Bahnschrift" panose="020B0502040204020203" pitchFamily="34" charset="0"/>
              </a:rPr>
              <a:t>Giffcupen</a:t>
            </a:r>
            <a:r>
              <a:rPr lang="sv-SE" sz="1600" dirty="0" smtClean="0">
                <a:latin typeface="Bahnschrift" panose="020B0502040204020203" pitchFamily="34" charset="0"/>
              </a:rPr>
              <a:t> 27/4</a:t>
            </a:r>
            <a:endParaRPr lang="sv-SE" sz="1600" dirty="0">
              <a:latin typeface="Bahnschrift" panose="020B0502040204020203" pitchFamily="34" charset="0"/>
            </a:endParaRPr>
          </a:p>
          <a:p>
            <a:endParaRPr lang="sv-SE" dirty="0">
              <a:latin typeface="Bahnschrift" panose="020B0502040204020203" pitchFamily="34" charset="0"/>
            </a:endParaRPr>
          </a:p>
          <a:p>
            <a:endParaRPr lang="sv-SE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98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689"/>
            <a:ext cx="10515600" cy="1325563"/>
          </a:xfrm>
        </p:spPr>
        <p:txBody>
          <a:bodyPr>
            <a:normAutofit/>
          </a:bodyPr>
          <a:lstStyle/>
          <a:p>
            <a:r>
              <a:rPr lang="sv-SE" sz="3200" dirty="0" smtClean="0">
                <a:latin typeface="Bahnschrift" panose="020B0502040204020203" pitchFamily="34" charset="0"/>
              </a:rPr>
              <a:t>Årets arbetsuppgifter</a:t>
            </a:r>
            <a:endParaRPr lang="sv-SE" sz="3200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334"/>
            <a:ext cx="10515600" cy="4351338"/>
          </a:xfrm>
        </p:spPr>
        <p:txBody>
          <a:bodyPr>
            <a:norm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dirty="0" smtClean="0">
                <a:latin typeface="Bahnschrift" panose="020B0502040204020203" pitchFamily="34" charset="0"/>
              </a:rPr>
              <a:t>Årets arbetsvecka för F15 är vecka 23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sz="2400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dirty="0" smtClean="0">
                <a:latin typeface="Bahnschrift" panose="020B0502040204020203" pitchFamily="34" charset="0"/>
              </a:rPr>
              <a:t>Boll-och matchvärd för damlaget på tisdag samma vecka. Eventuellt kan det tillkomma någon boll- och matchvärd för juniorlagen under den </a:t>
            </a:r>
            <a:r>
              <a:rPr lang="sv-SE" sz="2400" dirty="0" smtClean="0">
                <a:latin typeface="Bahnschrift" panose="020B0502040204020203" pitchFamily="34" charset="0"/>
              </a:rPr>
              <a:t>veckan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sz="2400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dirty="0" smtClean="0">
                <a:latin typeface="Bahnschrift" panose="020B0502040204020203" pitchFamily="34" charset="0"/>
              </a:rPr>
              <a:t>Habocupen 29-30 juni. Räkna med minst ett arbetspass under cuphelgen. Viktig inkomstkälla för hela föreningen.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sz="2400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dirty="0" smtClean="0">
                <a:latin typeface="Bahnschrift" panose="020B0502040204020203" pitchFamily="34" charset="0"/>
              </a:rPr>
              <a:t>14 april har vårt lag föreningsdag/städdag</a:t>
            </a:r>
            <a:r>
              <a:rPr lang="sv-SE" sz="2400" dirty="0">
                <a:latin typeface="Bahnschrift" panose="020B0502040204020203" pitchFamily="34" charset="0"/>
              </a:rPr>
              <a:t>.</a:t>
            </a:r>
            <a:endParaRPr lang="sv-SE" sz="2400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sz="2400" dirty="0" smtClean="0">
              <a:latin typeface="Bahnschrift" panose="020B0502040204020203" pitchFamily="34" charset="0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dirty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8565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Försäljningar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Restaurangchansen</a:t>
            </a:r>
          </a:p>
          <a:p>
            <a:r>
              <a:rPr lang="sv-SE" dirty="0" smtClean="0">
                <a:latin typeface="+mn-lt"/>
              </a:rPr>
              <a:t>Bingolotter till uppesittarkvällen</a:t>
            </a:r>
          </a:p>
          <a:p>
            <a:r>
              <a:rPr lang="sv-SE" dirty="0" smtClean="0">
                <a:latin typeface="+mn-lt"/>
              </a:rPr>
              <a:t>Vi planerar inga extra försäljningar utöver de föreningen redan har</a:t>
            </a:r>
          </a:p>
          <a:p>
            <a:endParaRPr lang="sv-SE" dirty="0">
              <a:latin typeface="+mn-lt"/>
            </a:endParaRPr>
          </a:p>
          <a:p>
            <a:r>
              <a:rPr lang="sv-SE" dirty="0" smtClean="0">
                <a:latin typeface="+mn-lt"/>
              </a:rPr>
              <a:t>Planerar korv försäljning under våra egenanordnade poolspel likt fjolåret. Vi tycker det var lyckat och alla föräldrar hjälpte till bra.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5705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Kiosken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4351338"/>
          </a:xfrm>
        </p:spPr>
        <p:txBody>
          <a:bodyPr/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b="1" dirty="0">
                <a:latin typeface="+mn-lt"/>
              </a:rPr>
              <a:t>Öppettider i kiosken under </a:t>
            </a:r>
            <a:r>
              <a:rPr lang="sv-SE" b="1" dirty="0" smtClean="0">
                <a:latin typeface="+mn-lt"/>
              </a:rPr>
              <a:t>2024 är:</a:t>
            </a:r>
            <a:endParaRPr lang="sv-SE" b="1" dirty="0" smtClean="0">
              <a:latin typeface="+mn-lt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b="1" dirty="0">
              <a:latin typeface="+mn-lt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 smtClean="0">
                <a:latin typeface="+mn-lt"/>
              </a:rPr>
              <a:t>Onsdag-Fredag 17:00 - 20:00</a:t>
            </a:r>
            <a:endParaRPr lang="sv-SE" dirty="0">
              <a:latin typeface="+mn-lt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>
                <a:latin typeface="+mn-lt"/>
              </a:rPr>
              <a:t>Lördag – Söndag </a:t>
            </a:r>
            <a:r>
              <a:rPr lang="sv-SE" dirty="0" smtClean="0">
                <a:latin typeface="+mn-lt"/>
              </a:rPr>
              <a:t>09:30 - 20:00 </a:t>
            </a:r>
            <a:endParaRPr lang="sv-SE" dirty="0">
              <a:latin typeface="+mn-lt"/>
            </a:endParaRPr>
          </a:p>
          <a:p>
            <a:pPr marL="0" indent="0">
              <a:buNone/>
            </a:pPr>
            <a:endParaRPr lang="sv-SE" sz="1600" dirty="0">
              <a:latin typeface="+mn-lt"/>
            </a:endParaRPr>
          </a:p>
          <a:p>
            <a:pPr marL="0" indent="0">
              <a:buNone/>
            </a:pPr>
            <a:r>
              <a:rPr lang="sv-SE" sz="1600" b="1" dirty="0" smtClean="0">
                <a:latin typeface="+mn-lt"/>
              </a:rPr>
              <a:t>Undantag för öppettiderna</a:t>
            </a:r>
            <a:r>
              <a:rPr lang="sv-SE" sz="1600" b="1" dirty="0">
                <a:latin typeface="+mn-lt"/>
              </a:rPr>
              <a:t>:</a:t>
            </a:r>
            <a:endParaRPr lang="sv-SE" sz="1600" b="1" dirty="0" smtClean="0">
              <a:latin typeface="+mn-lt"/>
            </a:endParaRPr>
          </a:p>
          <a:p>
            <a:pPr marL="0" indent="0">
              <a:buNone/>
            </a:pPr>
            <a:r>
              <a:rPr lang="sv-SE" sz="1600" dirty="0" smtClean="0">
                <a:latin typeface="+mn-lt"/>
              </a:rPr>
              <a:t>Laget som har arbetsvecka ser till att kiosken är öppen 30 minuter innan matchstart och 15 minuter efter matchen   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312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572</Words>
  <Application>Microsoft Office PowerPoint</Application>
  <PresentationFormat>Bredbild</PresentationFormat>
  <Paragraphs>108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Adelle Sans</vt:lpstr>
      <vt:lpstr>Arial</vt:lpstr>
      <vt:lpstr>Bahnschrift</vt:lpstr>
      <vt:lpstr>Bahnschrift Light</vt:lpstr>
      <vt:lpstr>Calibri</vt:lpstr>
      <vt:lpstr>Office-tema</vt:lpstr>
      <vt:lpstr>Föräldramöte</vt:lpstr>
      <vt:lpstr>Ledargruppen</vt:lpstr>
      <vt:lpstr>Träningstider</vt:lpstr>
      <vt:lpstr>PLAN G i år igen</vt:lpstr>
      <vt:lpstr>Cuper och Poolspel 2024</vt:lpstr>
      <vt:lpstr>PowerPoint-presentation</vt:lpstr>
      <vt:lpstr>Årets arbetsuppgifter</vt:lpstr>
      <vt:lpstr>Försäljningar</vt:lpstr>
      <vt:lpstr>Kiosken</vt:lpstr>
      <vt:lpstr>PowerPoint-presentation</vt:lpstr>
      <vt:lpstr>PowerPoint-presentation</vt:lpstr>
      <vt:lpstr> Habo IF:s Värdegrund </vt:lpstr>
      <vt:lpstr> KICK-OFF  </vt:lpstr>
      <vt:lpstr>F-15 INSTAGRAMKONTO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Informationsträff</dc:title>
  <dc:creator>Habo IF</dc:creator>
  <cp:lastModifiedBy>Sandgren Martin</cp:lastModifiedBy>
  <cp:revision>71</cp:revision>
  <dcterms:created xsi:type="dcterms:W3CDTF">2020-03-05T11:40:47Z</dcterms:created>
  <dcterms:modified xsi:type="dcterms:W3CDTF">2024-03-12T22:04:55Z</dcterms:modified>
</cp:coreProperties>
</file>