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0" r:id="rId3"/>
    <p:sldId id="261" r:id="rId4"/>
    <p:sldId id="265" r:id="rId5"/>
    <p:sldId id="280" r:id="rId6"/>
    <p:sldId id="267" r:id="rId7"/>
    <p:sldId id="266" r:id="rId8"/>
    <p:sldId id="270" r:id="rId9"/>
    <p:sldId id="262" r:id="rId10"/>
    <p:sldId id="263" r:id="rId11"/>
    <p:sldId id="264" r:id="rId12"/>
    <p:sldId id="272" r:id="rId13"/>
    <p:sldId id="273" r:id="rId14"/>
    <p:sldId id="271" r:id="rId15"/>
    <p:sldId id="274" r:id="rId16"/>
    <p:sldId id="279" r:id="rId17"/>
    <p:sldId id="276" r:id="rId18"/>
    <p:sldId id="278" r:id="rId19"/>
    <p:sldId id="277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51" autoAdjust="0"/>
    <p:restoredTop sz="94660"/>
  </p:normalViewPr>
  <p:slideViewPr>
    <p:cSldViewPr snapToGrid="0">
      <p:cViewPr varScale="1">
        <p:scale>
          <a:sx n="69" d="100"/>
          <a:sy n="69" d="100"/>
        </p:scale>
        <p:origin x="2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0D7D0-A84C-C449-953F-D324A2ABFFF5}" type="datetimeFigureOut">
              <a:rPr lang="sv-SE" smtClean="0"/>
              <a:t>2023-03-27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92685-CFE7-0949-BCC9-02BC22C89C1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1870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4505C2-5765-884E-99E6-1D7F8D200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Bahnschrift Light" panose="020B0502040204020203" pitchFamily="34" charset="0"/>
              </a:rPr>
              <a:t>Föräldramöte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0188601-611E-7C49-979B-AB05EBC61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000" dirty="0" smtClean="0">
                <a:latin typeface="Bahnschrift" panose="020B0502040204020203" pitchFamily="34" charset="0"/>
              </a:rPr>
              <a:t>F 15</a:t>
            </a:r>
          </a:p>
          <a:p>
            <a:pPr algn="r"/>
            <a:r>
              <a:rPr lang="sv-SE" sz="1800" dirty="0" smtClean="0">
                <a:latin typeface="Bahnschrift" panose="020B0502040204020203" pitchFamily="34" charset="0"/>
              </a:rPr>
              <a:t>2023-03-27</a:t>
            </a:r>
            <a:endParaRPr lang="sv-SE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216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Bahnschrift" panose="020B0502040204020203" pitchFamily="34" charset="0"/>
              </a:rPr>
              <a:t>Poolspel / sammandrag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>Vi ska försöka få till ett sammandrag både höst och vår utöver cupspelet</a:t>
            </a: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>Vi återkommer med datum</a:t>
            </a: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>Värnamo har efterfrågat, men inget datum bestämt ännu. De är också en stor grupp tjejer</a:t>
            </a: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24012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689"/>
            <a:ext cx="10515600" cy="1325563"/>
          </a:xfrm>
        </p:spPr>
        <p:txBody>
          <a:bodyPr>
            <a:normAutofit/>
          </a:bodyPr>
          <a:lstStyle/>
          <a:p>
            <a:r>
              <a:rPr lang="sv-SE" sz="3200" dirty="0" smtClean="0">
                <a:latin typeface="Bahnschrift" panose="020B0502040204020203" pitchFamily="34" charset="0"/>
              </a:rPr>
              <a:t>Årets arbetsuppgifter</a:t>
            </a:r>
            <a:endParaRPr lang="sv-SE" sz="3200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334"/>
            <a:ext cx="10515600" cy="4351338"/>
          </a:xfrm>
        </p:spPr>
        <p:txBody>
          <a:bodyPr>
            <a:normAutofit lnSpcReduction="10000"/>
          </a:bodyPr>
          <a:lstStyle/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b="1" dirty="0" smtClean="0">
                <a:latin typeface="Bahnschrift" panose="020B0502040204020203" pitchFamily="34" charset="0"/>
              </a:rPr>
              <a:t>22/4 är det städdag på slätten </a:t>
            </a:r>
            <a:r>
              <a:rPr lang="sv-SE" sz="2400" b="1" dirty="0" err="1" smtClean="0">
                <a:latin typeface="Bahnschrift" panose="020B0502040204020203" pitchFamily="34" charset="0"/>
              </a:rPr>
              <a:t>kl</a:t>
            </a:r>
            <a:r>
              <a:rPr lang="sv-SE" sz="2400" b="1" dirty="0" smtClean="0">
                <a:latin typeface="Bahnschrift" panose="020B0502040204020203" pitchFamily="34" charset="0"/>
              </a:rPr>
              <a:t> 10-13</a:t>
            </a:r>
            <a:r>
              <a:rPr lang="sv-SE" sz="2400" dirty="0" smtClean="0">
                <a:latin typeface="Bahnschrift" panose="020B0502040204020203" pitchFamily="34" charset="0"/>
              </a:rPr>
              <a:t>, dessutom ansvarar vi för </a:t>
            </a:r>
            <a:r>
              <a:rPr lang="sv-SE" sz="2400" b="1" dirty="0" smtClean="0">
                <a:latin typeface="Bahnschrift" panose="020B0502040204020203" pitchFamily="34" charset="0"/>
              </a:rPr>
              <a:t>kiosken </a:t>
            </a:r>
            <a:r>
              <a:rPr lang="sv-SE" sz="2400" b="1" dirty="0" err="1" smtClean="0">
                <a:latin typeface="Bahnschrift" panose="020B0502040204020203" pitchFamily="34" charset="0"/>
              </a:rPr>
              <a:t>kl</a:t>
            </a:r>
            <a:r>
              <a:rPr lang="sv-SE" sz="2400" b="1" dirty="0" smtClean="0">
                <a:latin typeface="Bahnschrift" panose="020B0502040204020203" pitchFamily="34" charset="0"/>
              </a:rPr>
              <a:t> 15:30-18:00 </a:t>
            </a:r>
            <a:r>
              <a:rPr lang="sv-SE" sz="2400" dirty="0" smtClean="0">
                <a:latin typeface="Bahnschrift" panose="020B0502040204020203" pitchFamily="34" charset="0"/>
              </a:rPr>
              <a:t>då det är hemmamatch för herrlaget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sz="2400" dirty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b="1" dirty="0" smtClean="0">
                <a:latin typeface="Bahnschrift" panose="020B0502040204020203" pitchFamily="34" charset="0"/>
              </a:rPr>
              <a:t>19/6 agerar F-15 boll och matchvärdar </a:t>
            </a:r>
            <a:r>
              <a:rPr lang="sv-SE" sz="2400" dirty="0" smtClean="0">
                <a:latin typeface="Bahnschrift" panose="020B0502040204020203" pitchFamily="34" charset="0"/>
              </a:rPr>
              <a:t>vid damlagets match mot ÖIS/Vista U. Matchen startar </a:t>
            </a:r>
            <a:r>
              <a:rPr lang="sv-SE" sz="2400" dirty="0" err="1" smtClean="0">
                <a:latin typeface="Bahnschrift" panose="020B0502040204020203" pitchFamily="34" charset="0"/>
              </a:rPr>
              <a:t>kl</a:t>
            </a:r>
            <a:r>
              <a:rPr lang="sv-SE" sz="2400" dirty="0" smtClean="0">
                <a:latin typeface="Bahnschrift" panose="020B0502040204020203" pitchFamily="34" charset="0"/>
              </a:rPr>
              <a:t> 19:00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sz="2400" dirty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b="1" dirty="0" smtClean="0">
                <a:latin typeface="Bahnschrift" panose="020B0502040204020203" pitchFamily="34" charset="0"/>
              </a:rPr>
              <a:t>1/7-2/7 inträffar Habocupen</a:t>
            </a:r>
            <a:r>
              <a:rPr lang="sv-SE" sz="2400" dirty="0" smtClean="0">
                <a:latin typeface="Bahnschrift" panose="020B0502040204020203" pitchFamily="34" charset="0"/>
              </a:rPr>
              <a:t>. Utgå från att de flesta kommer behöva involveras. 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sz="2400" dirty="0" smtClean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sz="2400" dirty="0" smtClean="0">
                <a:latin typeface="Bahnschrift" panose="020B0502040204020203" pitchFamily="34" charset="0"/>
              </a:rPr>
              <a:t>Vi siktar på att arbetspassen i år blir 3 h. Eventuellt något pass på 4 h. Detta underlättar möjligheten till byten mellan föräldrar och minskar antalet arbetspass</a:t>
            </a: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dirty="0">
              <a:latin typeface="Bahnschrift" panose="020B0502040204020203" pitchFamily="34" charset="0"/>
            </a:endParaRPr>
          </a:p>
          <a:p>
            <a:pPr hangingPunct="0">
              <a:lnSpc>
                <a:spcPct val="100000"/>
              </a:lnSpc>
              <a:spcBef>
                <a:spcPts val="0"/>
              </a:spcBef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8565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29745" y="562709"/>
            <a:ext cx="5536700" cy="5200782"/>
          </a:xfrm>
        </p:spPr>
        <p:txBody>
          <a:bodyPr>
            <a:noAutofit/>
          </a:bodyPr>
          <a:lstStyle/>
          <a:p>
            <a:r>
              <a:rPr lang="sv-SE" sz="2800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Försäljningar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Bahnschrift" panose="020B0502040204020203" pitchFamily="34" charset="0"/>
              </a:rPr>
              <a:t>Sälja 3 </a:t>
            </a:r>
            <a:r>
              <a:rPr lang="sv-SE" dirty="0" err="1">
                <a:latin typeface="Bahnschrift" panose="020B0502040204020203" pitchFamily="34" charset="0"/>
              </a:rPr>
              <a:t>st</a:t>
            </a:r>
            <a:r>
              <a:rPr lang="sv-SE" dirty="0">
                <a:latin typeface="Bahnschrift" panose="020B0502040204020203" pitchFamily="34" charset="0"/>
              </a:rPr>
              <a:t> restaurangchansen/aktivt </a:t>
            </a:r>
            <a:r>
              <a:rPr lang="sv-SE" dirty="0" smtClean="0">
                <a:latin typeface="Bahnschrift" panose="020B0502040204020203" pitchFamily="34" charset="0"/>
              </a:rPr>
              <a:t>barn, 300 kr/</a:t>
            </a:r>
            <a:r>
              <a:rPr lang="sv-SE" dirty="0" err="1" smtClean="0">
                <a:latin typeface="Bahnschrift" panose="020B0502040204020203" pitchFamily="34" charset="0"/>
              </a:rPr>
              <a:t>st</a:t>
            </a:r>
            <a:endParaRPr lang="sv-SE" dirty="0" smtClean="0">
              <a:latin typeface="Bahnschrift" panose="020B0502040204020203" pitchFamily="34" charset="0"/>
            </a:endParaRPr>
          </a:p>
          <a:p>
            <a:pPr marL="1028700" lvl="1" indent="-342900"/>
            <a:r>
              <a:rPr lang="sv-SE" sz="20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Max 6 </a:t>
            </a:r>
            <a:r>
              <a:rPr lang="sv-SE" sz="2000" dirty="0" err="1" smtClean="0">
                <a:solidFill>
                  <a:schemeClr val="bg1"/>
                </a:solidFill>
                <a:latin typeface="Bahnschrift" panose="020B0502040204020203" pitchFamily="34" charset="0"/>
              </a:rPr>
              <a:t>st</a:t>
            </a:r>
            <a:r>
              <a:rPr lang="sv-SE" sz="20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 RC/ familj om man har fler aktiva barn. Givetvis fler om man kan</a:t>
            </a:r>
          </a:p>
          <a:p>
            <a:pPr marL="1028700" lvl="1" indent="-342900"/>
            <a:r>
              <a:rPr lang="sv-SE" sz="20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Restaurangchansen delas ut idag, alt:</a:t>
            </a:r>
          </a:p>
          <a:p>
            <a:pPr marL="1485900" lvl="2" indent="-342900"/>
            <a:r>
              <a:rPr lang="sv-SE" sz="16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Måndag 3/4 kl. 18:00-18:30 (Slätten)</a:t>
            </a:r>
          </a:p>
          <a:p>
            <a:pPr marL="1485900" lvl="2" indent="-342900"/>
            <a:r>
              <a:rPr lang="sv-SE" sz="16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Tisdag 11/4 kl. 18:00-18:30 (Slätten)</a:t>
            </a:r>
          </a:p>
          <a:p>
            <a:pPr lvl="2" indent="0">
              <a:buNone/>
            </a:pPr>
            <a:r>
              <a:rPr lang="sv-SE" sz="1600" dirty="0" smtClean="0">
                <a:solidFill>
                  <a:schemeClr val="bg1"/>
                </a:solidFill>
                <a:latin typeface="Bahnschrift" panose="020B0502040204020203" pitchFamily="34" charset="0"/>
              </a:rPr>
              <a:t>SWISH vid överlämnande</a:t>
            </a:r>
          </a:p>
          <a:p>
            <a:pPr lvl="1" indent="0">
              <a:buNone/>
            </a:pPr>
            <a:endParaRPr lang="sv-SE" dirty="0" smtClean="0">
              <a:latin typeface="Bahnschrift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>
                <a:latin typeface="Bahnschrift" panose="020B0502040204020203" pitchFamily="34" charset="0"/>
              </a:rPr>
              <a:t> </a:t>
            </a:r>
            <a:r>
              <a:rPr lang="sv-SE" dirty="0">
                <a:latin typeface="Bahnschrift" panose="020B0502040204020203" pitchFamily="34" charset="0"/>
              </a:rPr>
              <a:t>2-3 sportlotten/ aktiv </a:t>
            </a:r>
            <a:endParaRPr lang="sv-SE" dirty="0" smtClean="0">
              <a:latin typeface="Bahnschrift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>
              <a:latin typeface="Bahnschrift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latin typeface="Bahnschrift" panose="020B0502040204020203" pitchFamily="34" charset="0"/>
              </a:rPr>
              <a:t>4 Bingolotter till uppesittarkvällen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838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r>
              <a:rPr lang="sv-SE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VI SÖKER EN KONTAKTFÖRÄLDER!</a:t>
            </a: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dirty="0">
                <a:solidFill>
                  <a:schemeClr val="accent6"/>
                </a:solidFill>
                <a:latin typeface="Bahnschrift" panose="020B0502040204020203" pitchFamily="34" charset="0"/>
              </a:rPr>
              <a:t>Vad innebär detta?</a:t>
            </a: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Någon intresserad?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dirty="0">
              <a:latin typeface="Bahnschrift" panose="020B0502040204020203" pitchFamily="34" charset="0"/>
            </a:endParaRP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4630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</a:pP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r>
              <a:rPr lang="sv-SE" dirty="0" smtClean="0">
                <a:latin typeface="Bahnschrift" panose="020B0502040204020203" pitchFamily="34" charset="0"/>
              </a:rPr>
              <a:t>Habo IF:s Värdegrund</a:t>
            </a: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17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b="1" dirty="0" smtClean="0">
              <a:latin typeface="Bahnschrift" panose="020B0502040204020203" pitchFamily="34" charset="0"/>
            </a:endParaRPr>
          </a:p>
          <a:p>
            <a:pPr marL="0" indent="0" algn="ctr">
              <a:buNone/>
            </a:pPr>
            <a:r>
              <a:rPr lang="sv-SE" b="1" dirty="0" smtClean="0">
                <a:latin typeface="Bahnschrift" panose="020B0502040204020203" pitchFamily="34" charset="0"/>
              </a:rPr>
              <a:t>Föreningens </a:t>
            </a:r>
            <a:r>
              <a:rPr lang="sv-SE" b="1" dirty="0">
                <a:latin typeface="Bahnschrift" panose="020B0502040204020203" pitchFamily="34" charset="0"/>
              </a:rPr>
              <a:t>värdegrund</a:t>
            </a:r>
            <a:r>
              <a:rPr lang="sv-SE" b="1" dirty="0" smtClean="0">
                <a:latin typeface="Bahnschrift" panose="020B0502040204020203" pitchFamily="34" charset="0"/>
              </a:rPr>
              <a:t>:</a:t>
            </a:r>
          </a:p>
          <a:p>
            <a:pPr marL="0" indent="0" algn="ctr">
              <a:buNone/>
            </a:pPr>
            <a:endParaRPr lang="sv-SE" b="1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· “I Habo IF vill vi att alla ska få känna och uppleva gemenskap, glädje</a:t>
            </a: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och stolthet”</a:t>
            </a: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· “Tillsammans utvecklas vi som förening, ledare och spelare genom</a:t>
            </a: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kreativitet, nyfikenhet och målmedvetenhet.”</a:t>
            </a:r>
          </a:p>
          <a:p>
            <a:pPr marL="0" indent="0">
              <a:buNone/>
            </a:pPr>
            <a:r>
              <a:rPr lang="sv-SE" sz="2400" dirty="0">
                <a:latin typeface="Bahnschrift" panose="020B0502040204020203" pitchFamily="34" charset="0"/>
              </a:rPr>
              <a:t>· “Vi visar mod, respekt och ödmjukhet”</a:t>
            </a:r>
          </a:p>
          <a:p>
            <a:pPr marL="0" indent="0">
              <a:buNone/>
            </a:pPr>
            <a:endParaRPr lang="sv-SE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632398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dirty="0" smtClean="0">
                <a:latin typeface="Bahnschrift" panose="020B0502040204020203" pitchFamily="34" charset="0"/>
              </a:rPr>
              <a:t>F15:s VÄRDEGRUND</a:t>
            </a:r>
            <a:endParaRPr lang="sv-SE" sz="2800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836" y="120678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2200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200" dirty="0" smtClean="0">
                <a:latin typeface="Bahnschrift" panose="020B0502040204020203" pitchFamily="34" charset="0"/>
              </a:rPr>
              <a:t>Tillsammans, </a:t>
            </a:r>
            <a:r>
              <a:rPr lang="sv-SE" sz="2200" dirty="0">
                <a:latin typeface="Bahnschrift" panose="020B0502040204020203" pitchFamily="34" charset="0"/>
              </a:rPr>
              <a:t>ledare och alla tjejer i vårt </a:t>
            </a:r>
            <a:r>
              <a:rPr lang="sv-SE" sz="2200" dirty="0" smtClean="0">
                <a:latin typeface="Bahnschrift" panose="020B0502040204020203" pitchFamily="34" charset="0"/>
              </a:rPr>
              <a:t>lag, </a:t>
            </a:r>
            <a:r>
              <a:rPr lang="sv-SE" sz="2200" dirty="0">
                <a:latin typeface="Bahnschrift" panose="020B0502040204020203" pitchFamily="34" charset="0"/>
              </a:rPr>
              <a:t>ska vi sätta vår värdegrund för vårt lag och vad </a:t>
            </a:r>
            <a:r>
              <a:rPr lang="sv-SE" sz="2200" dirty="0" smtClean="0">
                <a:latin typeface="Bahnschrift" panose="020B0502040204020203" pitchFamily="34" charset="0"/>
              </a:rPr>
              <a:t>tjejerna </a:t>
            </a:r>
            <a:r>
              <a:rPr lang="sv-SE" sz="2200" dirty="0">
                <a:latin typeface="Bahnschrift" panose="020B0502040204020203" pitchFamily="34" charset="0"/>
              </a:rPr>
              <a:t>tycker är viktigt.</a:t>
            </a:r>
          </a:p>
          <a:p>
            <a:pPr marL="0" indent="0" algn="ctr">
              <a:buNone/>
            </a:pPr>
            <a:endParaRPr lang="sv-SE" sz="2200" b="1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sz="2200" b="1" dirty="0" smtClean="0">
                <a:latin typeface="Bahnschrift" panose="020B0502040204020203" pitchFamily="34" charset="0"/>
              </a:rPr>
              <a:t>Tillsammans </a:t>
            </a:r>
            <a:r>
              <a:rPr lang="sv-SE" sz="2200" b="1" dirty="0">
                <a:latin typeface="Bahnschrift" panose="020B0502040204020203" pitchFamily="34" charset="0"/>
              </a:rPr>
              <a:t>pratar vi om detta:</a:t>
            </a:r>
          </a:p>
          <a:p>
            <a:r>
              <a:rPr lang="sv-SE" sz="2200" dirty="0" smtClean="0">
                <a:latin typeface="Bahnschrift" panose="020B0502040204020203" pitchFamily="34" charset="0"/>
              </a:rPr>
              <a:t>Hur </a:t>
            </a:r>
            <a:r>
              <a:rPr lang="sv-SE" sz="2200" dirty="0">
                <a:latin typeface="Bahnschrift" panose="020B0502040204020203" pitchFamily="34" charset="0"/>
              </a:rPr>
              <a:t>ska man vara för att vara en god kamrat? Vad är viktigt före/under och efter träningen för att alla ska ha roligt, känna gemenskap och kunna utvecklas som </a:t>
            </a:r>
            <a:r>
              <a:rPr lang="sv-SE" sz="2200" dirty="0" smtClean="0">
                <a:latin typeface="Bahnschrift" panose="020B0502040204020203" pitchFamily="34" charset="0"/>
              </a:rPr>
              <a:t>fotbollsspelare?</a:t>
            </a:r>
            <a:endParaRPr lang="sv-SE" sz="2200" dirty="0">
              <a:latin typeface="Bahnschrift" panose="020B0502040204020203" pitchFamily="34" charset="0"/>
            </a:endParaRPr>
          </a:p>
          <a:p>
            <a:r>
              <a:rPr lang="sv-SE" sz="2200" dirty="0" smtClean="0">
                <a:latin typeface="Bahnschrift" panose="020B0502040204020203" pitchFamily="34" charset="0"/>
              </a:rPr>
              <a:t>Vad </a:t>
            </a:r>
            <a:r>
              <a:rPr lang="sv-SE" sz="2200" dirty="0">
                <a:latin typeface="Bahnschrift" panose="020B0502040204020203" pitchFamily="34" charset="0"/>
              </a:rPr>
              <a:t>har barnen för förväntningar på oss ledare?</a:t>
            </a:r>
          </a:p>
          <a:p>
            <a:r>
              <a:rPr lang="sv-SE" sz="2200" dirty="0" smtClean="0">
                <a:latin typeface="Bahnschrift" panose="020B0502040204020203" pitchFamily="34" charset="0"/>
              </a:rPr>
              <a:t>Vad har ledarna </a:t>
            </a:r>
            <a:r>
              <a:rPr lang="sv-SE" sz="2200" dirty="0">
                <a:latin typeface="Bahnschrift" panose="020B0502040204020203" pitchFamily="34" charset="0"/>
              </a:rPr>
              <a:t>för förväntningar på barnen?</a:t>
            </a:r>
          </a:p>
          <a:p>
            <a:pPr marL="0" indent="0">
              <a:buNone/>
            </a:pPr>
            <a:endParaRPr lang="sv-SE" sz="2200" b="1" dirty="0" smtClean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97480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/>
            </a:r>
            <a:br>
              <a:rPr lang="sv-SE" dirty="0" smtClean="0">
                <a:latin typeface="Bahnschrift" panose="020B0502040204020203" pitchFamily="34" charset="0"/>
              </a:rPr>
            </a:br>
            <a:r>
              <a:rPr lang="sv-SE" dirty="0" smtClean="0">
                <a:latin typeface="Bahnschrift" panose="020B0502040204020203" pitchFamily="34" charset="0"/>
              </a:rPr>
              <a:t>F-15:s </a:t>
            </a:r>
            <a:r>
              <a:rPr lang="sv-SE" dirty="0">
                <a:latin typeface="Bahnschrift" panose="020B0502040204020203" pitchFamily="34" charset="0"/>
              </a:rPr>
              <a:t>VÄRDEGRUND</a:t>
            </a:r>
            <a:br>
              <a:rPr lang="sv-SE" dirty="0">
                <a:latin typeface="Bahnschrift" panose="020B0502040204020203" pitchFamily="34" charset="0"/>
              </a:rPr>
            </a:b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728" y="115137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Den 23/4 förlänger vi träningen 30 min och samlas i </a:t>
            </a:r>
            <a:r>
              <a:rPr lang="sv-SE" dirty="0" smtClean="0">
                <a:latin typeface="Bahnschrift" panose="020B0502040204020203" pitchFamily="34" charset="0"/>
              </a:rPr>
              <a:t>klubblokalen.</a:t>
            </a:r>
          </a:p>
          <a:p>
            <a:r>
              <a:rPr lang="sv-SE" dirty="0" smtClean="0">
                <a:latin typeface="Bahnschrift" panose="020B0502040204020203" pitchFamily="34" charset="0"/>
              </a:rPr>
              <a:t>Det blir träning och värdegrundsarbete mellan 9:00-11</a:t>
            </a:r>
            <a:r>
              <a:rPr lang="sv-SE" sz="3200" dirty="0" smtClean="0">
                <a:latin typeface="Bahnschrift" panose="020B0502040204020203" pitchFamily="34" charset="0"/>
              </a:rPr>
              <a:t>:00</a:t>
            </a:r>
            <a:endParaRPr lang="sv-SE" dirty="0">
              <a:latin typeface="Bahnschrift" panose="020B0502040204020203" pitchFamily="34" charset="0"/>
            </a:endParaRPr>
          </a:p>
          <a:p>
            <a:pPr lvl="1"/>
            <a:r>
              <a:rPr lang="sv-SE" dirty="0" smtClean="0">
                <a:latin typeface="Bahnschrift" panose="020B0502040204020203" pitchFamily="34" charset="0"/>
              </a:rPr>
              <a:t>Vi </a:t>
            </a:r>
            <a:r>
              <a:rPr lang="sv-SE" dirty="0">
                <a:latin typeface="Bahnschrift" panose="020B0502040204020203" pitchFamily="34" charset="0"/>
              </a:rPr>
              <a:t>fikar givetvis </a:t>
            </a:r>
            <a:r>
              <a:rPr lang="sv-SE" dirty="0" smtClean="0">
                <a:latin typeface="Bahnschrift" panose="020B0502040204020203" pitchFamily="34" charset="0"/>
              </a:rPr>
              <a:t>också!</a:t>
            </a:r>
          </a:p>
          <a:p>
            <a:pPr marL="0" indent="0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sv-SE" b="1" dirty="0">
                <a:latin typeface="Bahnschrift" panose="020B0502040204020203" pitchFamily="34" charset="0"/>
              </a:rPr>
              <a:t>Under säsongen följer vi upp detta i samband med träningarna.</a:t>
            </a:r>
          </a:p>
          <a:p>
            <a:pPr marL="0" indent="0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20322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>Medlemsavgift </a:t>
            </a:r>
            <a:r>
              <a:rPr lang="sv-SE" dirty="0">
                <a:latin typeface="Bahnschrift" panose="020B0502040204020203" pitchFamily="34" charset="0"/>
              </a:rPr>
              <a:t>2023</a:t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137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Barn upp till 9 år betalar enbart medlemsavgift på 500 kr/ </a:t>
            </a:r>
            <a:r>
              <a:rPr lang="sv-SE" dirty="0" smtClean="0">
                <a:latin typeface="Bahnschrift" panose="020B0502040204020203" pitchFamily="34" charset="0"/>
              </a:rPr>
              <a:t>år</a:t>
            </a:r>
          </a:p>
          <a:p>
            <a:endParaRPr lang="sv-SE" dirty="0" smtClean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Från </a:t>
            </a:r>
            <a:r>
              <a:rPr lang="sv-SE" dirty="0">
                <a:latin typeface="Bahnschrift" panose="020B0502040204020203" pitchFamily="34" charset="0"/>
              </a:rPr>
              <a:t>10 års ålder (seriespel börjar) tillkommer en kostnad på 700 kr/ </a:t>
            </a:r>
            <a:r>
              <a:rPr lang="sv-SE" dirty="0" smtClean="0">
                <a:latin typeface="Bahnschrift" panose="020B0502040204020203" pitchFamily="34" charset="0"/>
              </a:rPr>
              <a:t>år, kallad deltagaravgift.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Familjemedlemskap 1000 kr</a:t>
            </a:r>
          </a:p>
          <a:p>
            <a:r>
              <a:rPr lang="sv-SE" dirty="0" smtClean="0">
                <a:latin typeface="Bahnschrift" panose="020B0502040204020203" pitchFamily="34" charset="0"/>
              </a:rPr>
              <a:t>Som </a:t>
            </a:r>
            <a:r>
              <a:rPr lang="sv-SE" dirty="0">
                <a:latin typeface="Bahnschrift" panose="020B0502040204020203" pitchFamily="34" charset="0"/>
              </a:rPr>
              <a:t>ledare i Habo </a:t>
            </a:r>
            <a:r>
              <a:rPr lang="sv-SE" dirty="0" smtClean="0">
                <a:latin typeface="Bahnschrift" panose="020B0502040204020203" pitchFamily="34" charset="0"/>
              </a:rPr>
              <a:t>IF:s </a:t>
            </a:r>
            <a:r>
              <a:rPr lang="sv-SE" dirty="0">
                <a:latin typeface="Bahnschrift" panose="020B0502040204020203" pitchFamily="34" charset="0"/>
              </a:rPr>
              <a:t>ungdomslag </a:t>
            </a:r>
            <a:r>
              <a:rPr lang="sv-SE" dirty="0" smtClean="0">
                <a:latin typeface="Bahnschrift" panose="020B0502040204020203" pitchFamily="34" charset="0"/>
              </a:rPr>
              <a:t>får barn till </a:t>
            </a:r>
            <a:r>
              <a:rPr lang="sv-SE" dirty="0">
                <a:latin typeface="Bahnschrift" panose="020B0502040204020203" pitchFamily="34" charset="0"/>
              </a:rPr>
              <a:t>ledare ett </a:t>
            </a:r>
            <a:r>
              <a:rPr lang="sv-SE" dirty="0" smtClean="0">
                <a:latin typeface="Bahnschrift" panose="020B0502040204020203" pitchFamily="34" charset="0"/>
              </a:rPr>
              <a:t>gratis familjemedlemskap</a:t>
            </a: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48573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hangingPunct="0">
              <a:lnSpc>
                <a:spcPct val="100000"/>
              </a:lnSpc>
              <a:spcBef>
                <a:spcPts val="0"/>
              </a:spcBef>
            </a:pPr>
            <a:r>
              <a:rPr lang="sv-SE" dirty="0" smtClean="0">
                <a:latin typeface="Bahnschrift" panose="020B0502040204020203" pitchFamily="34" charset="0"/>
              </a:rPr>
              <a:t>F-15 </a:t>
            </a:r>
            <a:r>
              <a:rPr lang="sv-SE" b="0" dirty="0" smtClean="0">
                <a:latin typeface="Bahnschrift" panose="020B0502040204020203" pitchFamily="34" charset="0"/>
              </a:rPr>
              <a:t>INSTAGRAMKONTO</a:t>
            </a:r>
            <a:r>
              <a:rPr lang="sv-SE" dirty="0">
                <a:latin typeface="Bahnschrift" panose="020B0502040204020203" pitchFamily="34" charset="0"/>
              </a:rPr>
              <a:t/>
            </a:r>
            <a:br>
              <a:rPr lang="sv-SE" dirty="0">
                <a:latin typeface="Bahnschrift" panose="020B0502040204020203" pitchFamily="34" charset="0"/>
              </a:rPr>
            </a:b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9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sv-SE" dirty="0" smtClean="0">
                <a:latin typeface="Bahnschrift" panose="020B0502040204020203" pitchFamily="34" charset="0"/>
              </a:rPr>
              <a:t>Haboif_f15</a:t>
            </a:r>
            <a:endParaRPr lang="sv-SE" dirty="0">
              <a:latin typeface="Bahnschrift" panose="020B0502040204020203" pitchFamily="34" charset="0"/>
            </a:endParaRPr>
          </a:p>
          <a:p>
            <a:pPr lvl="1"/>
            <a:r>
              <a:rPr lang="sv-SE" dirty="0">
                <a:latin typeface="Bahnschrift" panose="020B0502040204020203" pitchFamily="34" charset="0"/>
              </a:rPr>
              <a:t>Låst </a:t>
            </a:r>
            <a:r>
              <a:rPr lang="sv-SE" dirty="0" smtClean="0">
                <a:latin typeface="Bahnschrift" panose="020B0502040204020203" pitchFamily="34" charset="0"/>
              </a:rPr>
              <a:t>konto</a:t>
            </a:r>
          </a:p>
          <a:p>
            <a:pPr lvl="1"/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Vi kommer lägga upp bilder från matcher och </a:t>
            </a:r>
            <a:r>
              <a:rPr lang="sv-SE" dirty="0" smtClean="0">
                <a:latin typeface="Bahnschrift" panose="020B0502040204020203" pitchFamily="34" charset="0"/>
              </a:rPr>
              <a:t>träningar</a:t>
            </a:r>
          </a:p>
          <a:p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Skicka ett meddelande på </a:t>
            </a:r>
            <a:r>
              <a:rPr lang="sv-SE" b="1" dirty="0">
                <a:latin typeface="Bahnschrift" panose="020B0502040204020203" pitchFamily="34" charset="0"/>
              </a:rPr>
              <a:t>laget.se</a:t>
            </a:r>
            <a:r>
              <a:rPr lang="sv-SE" dirty="0">
                <a:latin typeface="Bahnschrift" panose="020B0502040204020203" pitchFamily="34" charset="0"/>
              </a:rPr>
              <a:t> till Andreas Stråth med ditt användarnamn på </a:t>
            </a:r>
            <a:r>
              <a:rPr lang="sv-SE" dirty="0" err="1">
                <a:latin typeface="Bahnschrift" panose="020B0502040204020203" pitchFamily="34" charset="0"/>
              </a:rPr>
              <a:t>I</a:t>
            </a:r>
            <a:r>
              <a:rPr lang="sv-SE" dirty="0" err="1" smtClean="0">
                <a:latin typeface="Bahnschrift" panose="020B0502040204020203" pitchFamily="34" charset="0"/>
              </a:rPr>
              <a:t>nstagram</a:t>
            </a:r>
            <a:r>
              <a:rPr lang="sv-SE" dirty="0">
                <a:latin typeface="Bahnschrift" panose="020B0502040204020203" pitchFamily="34" charset="0"/>
              </a:rPr>
              <a:t>, gör sedan följförfrågan på </a:t>
            </a:r>
            <a:r>
              <a:rPr lang="sv-SE" dirty="0" err="1">
                <a:latin typeface="Bahnschrift" panose="020B0502040204020203" pitchFamily="34" charset="0"/>
              </a:rPr>
              <a:t>I</a:t>
            </a:r>
            <a:r>
              <a:rPr lang="sv-SE" dirty="0" err="1" smtClean="0">
                <a:latin typeface="Bahnschrift" panose="020B0502040204020203" pitchFamily="34" charset="0"/>
              </a:rPr>
              <a:t>nstagram</a:t>
            </a:r>
            <a:r>
              <a:rPr lang="sv-SE" dirty="0" smtClean="0">
                <a:latin typeface="Bahnschrift" panose="020B0502040204020203" pitchFamily="34" charset="0"/>
              </a:rPr>
              <a:t> och ni godkänns</a:t>
            </a:r>
          </a:p>
          <a:p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Vill du inte att ditt barn ska synas på bild kontakta valfri ledare!</a:t>
            </a: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3021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endParaRPr lang="sv-SE" sz="4400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endParaRPr lang="sv-SE" sz="4400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sz="4400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FRÅGOR</a:t>
            </a:r>
            <a:r>
              <a:rPr lang="sv-SE" sz="4400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?</a:t>
            </a:r>
          </a:p>
          <a:p>
            <a:endParaRPr lang="sv-SE" sz="4400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sz="1400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Besvara kallelser</a:t>
            </a:r>
          </a:p>
          <a:p>
            <a:r>
              <a:rPr lang="sv-SE" sz="1400" dirty="0" smtClean="0">
                <a:solidFill>
                  <a:schemeClr val="accent6"/>
                </a:solidFill>
                <a:latin typeface="Bahnschrift" panose="020B0502040204020203" pitchFamily="34" charset="0"/>
              </a:rPr>
              <a:t>kontaktuppgifter</a:t>
            </a:r>
            <a:endParaRPr lang="sv-SE" sz="1400" dirty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504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Bahnschrift" panose="020B0502040204020203" pitchFamily="34" charset="0"/>
              </a:rPr>
              <a:t>Ledargruppen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516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sv-SE" dirty="0">
                <a:latin typeface="Bahnschrift" panose="020B0502040204020203" pitchFamily="34" charset="0"/>
              </a:rPr>
              <a:t>Alexandra Gustafsson</a:t>
            </a:r>
          </a:p>
          <a:p>
            <a:r>
              <a:rPr lang="sv-SE" dirty="0">
                <a:latin typeface="Bahnschrift" panose="020B0502040204020203" pitchFamily="34" charset="0"/>
              </a:rPr>
              <a:t>Andreas Stråth</a:t>
            </a:r>
          </a:p>
          <a:p>
            <a:r>
              <a:rPr lang="sv-SE" dirty="0" err="1">
                <a:latin typeface="Bahnschrift" panose="020B0502040204020203" pitchFamily="34" charset="0"/>
              </a:rPr>
              <a:t>Asheberom</a:t>
            </a:r>
            <a:r>
              <a:rPr lang="sv-SE" dirty="0">
                <a:latin typeface="Bahnschrift" panose="020B0502040204020203" pitchFamily="34" charset="0"/>
              </a:rPr>
              <a:t> </a:t>
            </a:r>
            <a:r>
              <a:rPr lang="sv-SE" dirty="0" err="1">
                <a:latin typeface="Bahnschrift" panose="020B0502040204020203" pitchFamily="34" charset="0"/>
              </a:rPr>
              <a:t>Gherense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Björn Kjellgren</a:t>
            </a:r>
          </a:p>
          <a:p>
            <a:r>
              <a:rPr lang="sv-SE" dirty="0">
                <a:latin typeface="Bahnschrift" panose="020B0502040204020203" pitchFamily="34" charset="0"/>
              </a:rPr>
              <a:t>Carl-Magnus </a:t>
            </a:r>
            <a:r>
              <a:rPr lang="sv-SE" dirty="0" smtClean="0">
                <a:latin typeface="Bahnschrift" panose="020B0502040204020203" pitchFamily="34" charset="0"/>
              </a:rPr>
              <a:t>Andersson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Christian Sjöqvist</a:t>
            </a:r>
          </a:p>
          <a:p>
            <a:r>
              <a:rPr lang="sv-SE" dirty="0">
                <a:latin typeface="Bahnschrift" panose="020B0502040204020203" pitchFamily="34" charset="0"/>
              </a:rPr>
              <a:t>Fredrik Widell</a:t>
            </a:r>
          </a:p>
          <a:p>
            <a:r>
              <a:rPr lang="sv-SE" dirty="0">
                <a:latin typeface="Bahnschrift" panose="020B0502040204020203" pitchFamily="34" charset="0"/>
              </a:rPr>
              <a:t>Jonny Lindqvist</a:t>
            </a:r>
          </a:p>
          <a:p>
            <a:r>
              <a:rPr lang="sv-SE" dirty="0">
                <a:latin typeface="Bahnschrift" panose="020B0502040204020203" pitchFamily="34" charset="0"/>
              </a:rPr>
              <a:t>Martin Sandgren</a:t>
            </a:r>
          </a:p>
          <a:p>
            <a:r>
              <a:rPr lang="sv-SE" dirty="0">
                <a:latin typeface="Bahnschrift" panose="020B0502040204020203" pitchFamily="34" charset="0"/>
              </a:rPr>
              <a:t>Emma Lantz</a:t>
            </a:r>
          </a:p>
          <a:p>
            <a:r>
              <a:rPr lang="sv-SE" dirty="0">
                <a:latin typeface="Bahnschrift" panose="020B0502040204020203" pitchFamily="34" charset="0"/>
              </a:rPr>
              <a:t>Jesper Stendahl</a:t>
            </a:r>
          </a:p>
          <a:p>
            <a:r>
              <a:rPr lang="sv-SE" dirty="0">
                <a:latin typeface="Bahnschrift" panose="020B0502040204020203" pitchFamily="34" charset="0"/>
              </a:rPr>
              <a:t>Andreas Eriksson (Ny för i år)</a:t>
            </a:r>
          </a:p>
          <a:p>
            <a:pPr marL="342900" indent="-342900" hangingPunct="0">
              <a:lnSpc>
                <a:spcPct val="100000"/>
              </a:lnSpc>
              <a:spcBef>
                <a:spcPts val="0"/>
              </a:spcBef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65659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Bahnschrift" panose="020B0502040204020203" pitchFamily="34" charset="0"/>
              </a:rPr>
              <a:t>U</a:t>
            </a:r>
            <a:r>
              <a:rPr lang="sv-SE" dirty="0" smtClean="0">
                <a:latin typeface="Bahnschrift" panose="020B0502040204020203" pitchFamily="34" charset="0"/>
              </a:rPr>
              <a:t>tbildning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09" y="1548535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>
                <a:latin typeface="Bahnschrift" panose="020B0502040204020203" pitchFamily="34" charset="0"/>
              </a:rPr>
              <a:t>Habo IF har som krav </a:t>
            </a:r>
            <a:r>
              <a:rPr lang="sv-SE" dirty="0" smtClean="0">
                <a:latin typeface="Bahnschrift" panose="020B0502040204020203" pitchFamily="34" charset="0"/>
              </a:rPr>
              <a:t>att alla </a:t>
            </a:r>
            <a:r>
              <a:rPr lang="sv-SE" dirty="0">
                <a:latin typeface="Bahnschrift" panose="020B0502040204020203" pitchFamily="34" charset="0"/>
              </a:rPr>
              <a:t>ledare </a:t>
            </a:r>
            <a:r>
              <a:rPr lang="sv-SE" dirty="0" smtClean="0">
                <a:latin typeface="Bahnschrift" panose="020B0502040204020203" pitchFamily="34" charset="0"/>
              </a:rPr>
              <a:t>ska </a:t>
            </a:r>
            <a:r>
              <a:rPr lang="sv-SE" dirty="0">
                <a:latin typeface="Bahnschrift" panose="020B0502040204020203" pitchFamily="34" charset="0"/>
              </a:rPr>
              <a:t>lämna in ett registerutdrag från polisen inför varje säsong</a:t>
            </a:r>
            <a:r>
              <a:rPr lang="sv-SE" dirty="0" smtClean="0">
                <a:latin typeface="Bahnschrift" panose="020B0502040204020203" pitchFamily="34" charset="0"/>
              </a:rPr>
              <a:t>.</a:t>
            </a:r>
          </a:p>
          <a:p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Grundutbildning </a:t>
            </a:r>
            <a:r>
              <a:rPr lang="sv-SE" dirty="0">
                <a:latin typeface="Bahnschrift" panose="020B0502040204020203" pitchFamily="34" charset="0"/>
              </a:rPr>
              <a:t>för tränare </a:t>
            </a:r>
            <a:r>
              <a:rPr lang="sv-SE" dirty="0" smtClean="0">
                <a:latin typeface="Bahnschrift" panose="020B0502040204020203" pitchFamily="34" charset="0"/>
              </a:rPr>
              <a:t>RF-SISU (start </a:t>
            </a:r>
            <a:r>
              <a:rPr lang="sv-SE" dirty="0">
                <a:latin typeface="Bahnschrift" panose="020B0502040204020203" pitchFamily="34" charset="0"/>
              </a:rPr>
              <a:t>onsdag </a:t>
            </a:r>
            <a:r>
              <a:rPr lang="sv-SE" dirty="0" smtClean="0">
                <a:latin typeface="Bahnschrift" panose="020B0502040204020203" pitchFamily="34" charset="0"/>
              </a:rPr>
              <a:t>29/3)</a:t>
            </a:r>
            <a:endParaRPr lang="sv-SE" dirty="0">
              <a:latin typeface="Bahnschrift" panose="020B0502040204020203" pitchFamily="34" charset="0"/>
            </a:endParaRPr>
          </a:p>
          <a:p>
            <a:pPr lvl="2"/>
            <a:r>
              <a:rPr lang="sv-SE" dirty="0" smtClean="0">
                <a:latin typeface="Bahnschrift" panose="020B0502040204020203" pitchFamily="34" charset="0"/>
              </a:rPr>
              <a:t>Alla </a:t>
            </a:r>
            <a:r>
              <a:rPr lang="sv-SE" dirty="0">
                <a:latin typeface="Bahnschrift" panose="020B0502040204020203" pitchFamily="34" charset="0"/>
              </a:rPr>
              <a:t>ledare har inte fått plats vid detta tillfälle, </a:t>
            </a:r>
            <a:r>
              <a:rPr lang="sv-SE" dirty="0" smtClean="0">
                <a:latin typeface="Bahnschrift" panose="020B0502040204020203" pitchFamily="34" charset="0"/>
              </a:rPr>
              <a:t>vi får utbilda </a:t>
            </a:r>
            <a:r>
              <a:rPr lang="sv-SE" dirty="0">
                <a:latin typeface="Bahnschrift" panose="020B0502040204020203" pitchFamily="34" charset="0"/>
              </a:rPr>
              <a:t>oss </a:t>
            </a:r>
            <a:r>
              <a:rPr lang="sv-SE" dirty="0" smtClean="0">
                <a:latin typeface="Bahnschrift" panose="020B0502040204020203" pitchFamily="34" charset="0"/>
              </a:rPr>
              <a:t>succesivt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UEFA C licens</a:t>
            </a:r>
          </a:p>
          <a:p>
            <a:r>
              <a:rPr lang="sv-SE" dirty="0">
                <a:latin typeface="Bahnschrift" panose="020B0502040204020203" pitchFamily="34" charset="0"/>
              </a:rPr>
              <a:t>Tränarutbildning </a:t>
            </a:r>
            <a:r>
              <a:rPr lang="sv-SE" dirty="0" smtClean="0">
                <a:latin typeface="Bahnschrift" panose="020B0502040204020203" pitchFamily="34" charset="0"/>
              </a:rPr>
              <a:t>D (startade 25/3)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 err="1">
                <a:latin typeface="Bahnschrift" panose="020B0502040204020203" pitchFamily="34" charset="0"/>
              </a:rPr>
              <a:t>Coerver</a:t>
            </a:r>
            <a:r>
              <a:rPr lang="sv-SE" dirty="0">
                <a:latin typeface="Bahnschrift" panose="020B0502040204020203" pitchFamily="34" charset="0"/>
              </a:rPr>
              <a:t> </a:t>
            </a:r>
            <a:r>
              <a:rPr lang="sv-SE" dirty="0" smtClean="0">
                <a:latin typeface="Bahnschrift" panose="020B0502040204020203" pitchFamily="34" charset="0"/>
              </a:rPr>
              <a:t>Coaching (på </a:t>
            </a:r>
            <a:r>
              <a:rPr lang="sv-SE" dirty="0">
                <a:latin typeface="Bahnschrift" panose="020B0502040204020203" pitchFamily="34" charset="0"/>
              </a:rPr>
              <a:t>S</a:t>
            </a:r>
            <a:r>
              <a:rPr lang="sv-SE" dirty="0" smtClean="0">
                <a:latin typeface="Bahnschrift" panose="020B0502040204020203" pitchFamily="34" charset="0"/>
              </a:rPr>
              <a:t>lätten </a:t>
            </a:r>
            <a:r>
              <a:rPr lang="sv-SE" dirty="0">
                <a:latin typeface="Bahnschrift" panose="020B0502040204020203" pitchFamily="34" charset="0"/>
              </a:rPr>
              <a:t>8/5, 16/5, </a:t>
            </a:r>
            <a:r>
              <a:rPr lang="sv-SE" dirty="0" smtClean="0">
                <a:latin typeface="Bahnschrift" panose="020B0502040204020203" pitchFamily="34" charset="0"/>
              </a:rPr>
              <a:t>24/5)</a:t>
            </a:r>
            <a:endParaRPr lang="sv-SE" dirty="0">
              <a:latin typeface="Bahnschrift" panose="020B0502040204020203" pitchFamily="34" charset="0"/>
            </a:endParaRPr>
          </a:p>
          <a:p>
            <a:pPr marL="0" indent="0" hangingPunct="0">
              <a:lnSpc>
                <a:spcPct val="100000"/>
              </a:lnSpc>
              <a:spcBef>
                <a:spcPts val="0"/>
              </a:spcBef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47301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Bahnschrift" panose="020B0502040204020203" pitchFamily="34" charset="0"/>
              </a:rPr>
              <a:t>Träningstider</a:t>
            </a:r>
            <a:endParaRPr lang="sv-SE" dirty="0">
              <a:latin typeface="Bahnschrift" panose="020B0502040204020203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509" y="1548535"/>
            <a:ext cx="10515600" cy="4351338"/>
          </a:xfrm>
        </p:spPr>
        <p:txBody>
          <a:bodyPr>
            <a:normAutofit/>
          </a:bodyPr>
          <a:lstStyle/>
          <a:p>
            <a:pPr marL="342900" indent="-342900" hangingPunct="0">
              <a:lnSpc>
                <a:spcPct val="100000"/>
              </a:lnSpc>
              <a:spcBef>
                <a:spcPts val="0"/>
              </a:spcBef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1256144" y="1951611"/>
            <a:ext cx="887614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000" b="1" dirty="0"/>
              <a:t>Två träningar på konstgräset under </a:t>
            </a:r>
            <a:r>
              <a:rPr lang="sv-SE" sz="2000" b="1" dirty="0" smtClean="0"/>
              <a:t>april:</a:t>
            </a:r>
            <a:endParaRPr lang="sv-S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</a:t>
            </a:r>
            <a:r>
              <a:rPr lang="sv-SE" dirty="0" smtClean="0"/>
              <a:t>. 15 söndag 16/4 kl. </a:t>
            </a:r>
            <a:r>
              <a:rPr lang="sv-SE" dirty="0"/>
              <a:t>09:00 – </a:t>
            </a:r>
            <a:r>
              <a:rPr lang="sv-SE" dirty="0" smtClean="0"/>
              <a:t>10:00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v. 16 söndag 23/4 kl. </a:t>
            </a:r>
            <a:r>
              <a:rPr lang="sv-SE" dirty="0"/>
              <a:t>09:00 – </a:t>
            </a:r>
            <a:r>
              <a:rPr lang="sv-SE" dirty="0" smtClean="0"/>
              <a:t>11:00 träning, värdegrund &amp; fika (sista delen i klubbstugan)</a:t>
            </a:r>
            <a:endParaRPr lang="sv-SE" dirty="0"/>
          </a:p>
          <a:p>
            <a:endParaRPr lang="sv-SE" dirty="0"/>
          </a:p>
          <a:p>
            <a:r>
              <a:rPr lang="sv-SE" b="1" dirty="0" smtClean="0"/>
              <a:t>Träning på gräs börjar tisdagen </a:t>
            </a:r>
            <a:r>
              <a:rPr lang="sv-SE" b="1" dirty="0"/>
              <a:t>2 </a:t>
            </a:r>
            <a:r>
              <a:rPr lang="sv-SE" b="1" dirty="0" smtClean="0"/>
              <a:t>maj</a:t>
            </a:r>
            <a:endParaRPr lang="sv-SE" b="1" dirty="0"/>
          </a:p>
          <a:p>
            <a:r>
              <a:rPr lang="sv-SE" dirty="0"/>
              <a:t>Plan G (5 mot 5)</a:t>
            </a:r>
          </a:p>
          <a:p>
            <a:r>
              <a:rPr lang="sv-SE" dirty="0"/>
              <a:t>Tisdagar </a:t>
            </a:r>
            <a:r>
              <a:rPr lang="sv-SE" dirty="0" smtClean="0"/>
              <a:t>kl. </a:t>
            </a:r>
            <a:r>
              <a:rPr lang="sv-SE" dirty="0"/>
              <a:t>17:15 – 18:15</a:t>
            </a:r>
          </a:p>
          <a:p>
            <a:r>
              <a:rPr lang="sv-SE" dirty="0"/>
              <a:t>Torsdagar </a:t>
            </a:r>
            <a:r>
              <a:rPr lang="sv-SE" dirty="0" smtClean="0"/>
              <a:t>kl. </a:t>
            </a:r>
            <a:r>
              <a:rPr lang="sv-SE" dirty="0"/>
              <a:t>17:15 – 18:15</a:t>
            </a:r>
          </a:p>
        </p:txBody>
      </p:sp>
    </p:spTree>
    <p:extLst>
      <p:ext uri="{BB962C8B-B14F-4D97-AF65-F5344CB8AC3E}">
        <p14:creationId xmlns:p14="http://schemas.microsoft.com/office/powerpoint/2010/main" val="6183788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43452"/>
            <a:ext cx="10515600" cy="1325563"/>
          </a:xfrm>
        </p:spPr>
        <p:txBody>
          <a:bodyPr/>
          <a:lstStyle/>
          <a:p>
            <a:r>
              <a:rPr lang="sv-SE" dirty="0" smtClean="0"/>
              <a:t>PLAN G kommer vi hålla till på i år!!</a:t>
            </a:r>
            <a:endParaRPr lang="sv-SE" dirty="0"/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084" y="1077478"/>
            <a:ext cx="6151831" cy="4351338"/>
          </a:xfrm>
        </p:spPr>
      </p:pic>
    </p:spTree>
    <p:extLst>
      <p:ext uri="{BB962C8B-B14F-4D97-AF65-F5344CB8AC3E}">
        <p14:creationId xmlns:p14="http://schemas.microsoft.com/office/powerpoint/2010/main" val="826926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endParaRPr lang="sv-SE" dirty="0" smtClean="0">
              <a:latin typeface="Bahnschrift" panose="020B0502040204020203" pitchFamily="34" charset="0"/>
            </a:endParaRPr>
          </a:p>
          <a:p>
            <a:r>
              <a:rPr lang="sv-SE" sz="3200" dirty="0">
                <a:latin typeface="Bahnschrift" panose="020B0502040204020203" pitchFamily="34" charset="0"/>
              </a:rPr>
              <a:t>TRÄNINGSFOKUS</a:t>
            </a:r>
          </a:p>
          <a:p>
            <a:endParaRPr lang="sv-SE" dirty="0" smtClean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Bollkontakter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Spelform 5 mot </a:t>
            </a:r>
            <a:r>
              <a:rPr lang="sv-SE" dirty="0" smtClean="0">
                <a:latin typeface="Bahnschrift" panose="020B0502040204020203" pitchFamily="34" charset="0"/>
              </a:rPr>
              <a:t>5</a:t>
            </a:r>
          </a:p>
          <a:p>
            <a:r>
              <a:rPr lang="sv-SE" dirty="0" smtClean="0">
                <a:latin typeface="Bahnschrift" panose="020B0502040204020203" pitchFamily="34" charset="0"/>
              </a:rPr>
              <a:t>Riktningsförändringar</a:t>
            </a:r>
          </a:p>
          <a:p>
            <a:r>
              <a:rPr lang="sv-SE" dirty="0" err="1" smtClean="0">
                <a:latin typeface="Bahnschrift" panose="020B0502040204020203" pitchFamily="34" charset="0"/>
              </a:rPr>
              <a:t>Omställnining</a:t>
            </a:r>
            <a:endParaRPr lang="sv-SE" dirty="0" smtClean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Målvakt</a:t>
            </a:r>
          </a:p>
          <a:p>
            <a:r>
              <a:rPr lang="sv-SE" dirty="0" smtClean="0">
                <a:latin typeface="Bahnschrift" panose="020B0502040204020203" pitchFamily="34" charset="0"/>
              </a:rPr>
              <a:t>Knäkontroll</a:t>
            </a:r>
          </a:p>
          <a:p>
            <a:r>
              <a:rPr lang="sv-SE" dirty="0" smtClean="0">
                <a:latin typeface="Bahnschrift" panose="020B0502040204020203" pitchFamily="34" charset="0"/>
              </a:rPr>
              <a:t>Matchspel</a:t>
            </a:r>
            <a:endParaRPr lang="sv-SE" dirty="0">
              <a:latin typeface="Bahnschrift" panose="020B0502040204020203" pitchFamily="34" charset="0"/>
            </a:endParaRPr>
          </a:p>
          <a:p>
            <a:endParaRPr lang="sv-SE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662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endParaRPr lang="sv-SE" dirty="0" smtClean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FÖRÄLDRAFOKUS</a:t>
            </a:r>
          </a:p>
          <a:p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Låt </a:t>
            </a:r>
            <a:r>
              <a:rPr lang="sv-SE" dirty="0">
                <a:latin typeface="Bahnschrift" panose="020B0502040204020203" pitchFamily="34" charset="0"/>
              </a:rPr>
              <a:t>oss ledare coacha</a:t>
            </a:r>
          </a:p>
          <a:p>
            <a:r>
              <a:rPr lang="sv-SE" dirty="0">
                <a:latin typeface="Bahnschrift" panose="020B0502040204020203" pitchFamily="34" charset="0"/>
              </a:rPr>
              <a:t>Ge enbart positiv feedback</a:t>
            </a:r>
          </a:p>
          <a:p>
            <a:endParaRPr lang="sv-SE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778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E84F6B7E-53C8-F24D-AEA4-011F81D275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5034190" cy="4597857"/>
          </a:xfrm>
        </p:spPr>
        <p:txBody>
          <a:bodyPr>
            <a:noAutofit/>
          </a:bodyPr>
          <a:lstStyle/>
          <a:p>
            <a:r>
              <a:rPr lang="sv-SE" dirty="0" smtClean="0">
                <a:latin typeface="Bahnschrift" panose="020B0502040204020203" pitchFamily="34" charset="0"/>
              </a:rPr>
              <a:t>LAGKASSAN</a:t>
            </a:r>
          </a:p>
          <a:p>
            <a:endParaRPr lang="sv-SE" dirty="0">
              <a:solidFill>
                <a:schemeClr val="accent6"/>
              </a:solidFill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Knappt 14 000kr i tjejernas </a:t>
            </a:r>
            <a:r>
              <a:rPr lang="sv-SE" dirty="0" smtClean="0">
                <a:latin typeface="Bahnschrift" panose="020B0502040204020203" pitchFamily="34" charset="0"/>
              </a:rPr>
              <a:t>lagkassan</a:t>
            </a:r>
          </a:p>
          <a:p>
            <a:r>
              <a:rPr lang="sv-SE" sz="1600" dirty="0" smtClean="0">
                <a:latin typeface="Bahnschrift" panose="020B0502040204020203" pitchFamily="34" charset="0"/>
              </a:rPr>
              <a:t>Vi lyckades sälja 55 extralotter 2022 </a:t>
            </a:r>
            <a:r>
              <a:rPr lang="sv-SE" sz="1600" dirty="0" smtClean="0">
                <a:latin typeface="Bahnschrift" panose="020B0502040204020203" pitchFamily="34" charset="0"/>
                <a:sym typeface="Wingdings" panose="05000000000000000000" pitchFamily="2" charset="2"/>
              </a:rPr>
              <a:t></a:t>
            </a:r>
            <a:endParaRPr lang="sv-SE" sz="1600" dirty="0">
              <a:latin typeface="Bahnschrift" panose="020B0502040204020203" pitchFamily="34" charset="0"/>
            </a:endParaRPr>
          </a:p>
          <a:p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Vi planerar att köpa in en högtalare till säsongsstart</a:t>
            </a:r>
          </a:p>
          <a:p>
            <a:endParaRPr lang="sv-SE" dirty="0" smtClean="0">
              <a:solidFill>
                <a:schemeClr val="accent6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5987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24C95-AA5B-D84F-A2A6-89FCB9F4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Bahnschrift" panose="020B0502040204020203" pitchFamily="34" charset="0"/>
              </a:rPr>
              <a:t>Kabe Cup </a:t>
            </a:r>
            <a:r>
              <a:rPr lang="sv-SE" dirty="0" smtClean="0">
                <a:latin typeface="Bahnschrift" panose="020B0502040204020203" pitchFamily="34" charset="0"/>
              </a:rPr>
              <a:t>(lördag </a:t>
            </a:r>
            <a:r>
              <a:rPr lang="sv-SE" dirty="0">
                <a:latin typeface="Bahnschrift" panose="020B0502040204020203" pitchFamily="34" charset="0"/>
              </a:rPr>
              <a:t>17 juni)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6BDD96-174E-4443-B09E-6700F8F3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Bahnschrift" panose="020B0502040204020203" pitchFamily="34" charset="0"/>
              </a:rPr>
              <a:t>Vi har anmält fyra lag till cupen</a:t>
            </a:r>
          </a:p>
          <a:p>
            <a:r>
              <a:rPr lang="sv-SE" dirty="0">
                <a:latin typeface="Bahnschrift" panose="020B0502040204020203" pitchFamily="34" charset="0"/>
              </a:rPr>
              <a:t>Sammanlagt </a:t>
            </a:r>
            <a:r>
              <a:rPr lang="sv-SE" dirty="0" smtClean="0">
                <a:latin typeface="Bahnschrift" panose="020B0502040204020203" pitchFamily="34" charset="0"/>
              </a:rPr>
              <a:t>235 </a:t>
            </a:r>
            <a:r>
              <a:rPr lang="sv-SE" dirty="0">
                <a:latin typeface="Bahnschrift" panose="020B0502040204020203" pitchFamily="34" charset="0"/>
              </a:rPr>
              <a:t>lag </a:t>
            </a:r>
            <a:r>
              <a:rPr lang="sv-SE" dirty="0" smtClean="0">
                <a:latin typeface="Bahnschrift" panose="020B0502040204020203" pitchFamily="34" charset="0"/>
              </a:rPr>
              <a:t>är anmälda </a:t>
            </a:r>
            <a:r>
              <a:rPr lang="sv-SE" dirty="0">
                <a:latin typeface="Bahnschrift" panose="020B0502040204020203" pitchFamily="34" charset="0"/>
              </a:rPr>
              <a:t>till denna </a:t>
            </a:r>
            <a:r>
              <a:rPr lang="sv-SE" dirty="0" smtClean="0">
                <a:latin typeface="Bahnschrift" panose="020B0502040204020203" pitchFamily="34" charset="0"/>
              </a:rPr>
              <a:t>cupen, </a:t>
            </a:r>
            <a:r>
              <a:rPr lang="sv-SE" dirty="0">
                <a:latin typeface="Bahnschrift" panose="020B0502040204020203" pitchFamily="34" charset="0"/>
              </a:rPr>
              <a:t>varav 33 lag </a:t>
            </a:r>
            <a:r>
              <a:rPr lang="sv-SE" dirty="0" smtClean="0">
                <a:latin typeface="Bahnschrift" panose="020B0502040204020203" pitchFamily="34" charset="0"/>
              </a:rPr>
              <a:t>är anmälda </a:t>
            </a:r>
            <a:r>
              <a:rPr lang="sv-SE" dirty="0">
                <a:latin typeface="Bahnschrift" panose="020B0502040204020203" pitchFamily="34" charset="0"/>
              </a:rPr>
              <a:t>till </a:t>
            </a:r>
            <a:r>
              <a:rPr lang="sv-SE" dirty="0" smtClean="0">
                <a:latin typeface="Bahnschrift" panose="020B0502040204020203" pitchFamily="34" charset="0"/>
              </a:rPr>
              <a:t>F15-klassen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>
                <a:latin typeface="Bahnschrift" panose="020B0502040204020203" pitchFamily="34" charset="0"/>
              </a:rPr>
              <a:t>Kul om många föräldrar kommer och hejar denna dag. Här  bygger vi gemenskap med barnen/ </a:t>
            </a:r>
            <a:r>
              <a:rPr lang="sv-SE" dirty="0" smtClean="0">
                <a:latin typeface="Bahnschrift" panose="020B0502040204020203" pitchFamily="34" charset="0"/>
              </a:rPr>
              <a:t>”vi-känsla”</a:t>
            </a:r>
            <a:endParaRPr lang="sv-SE" dirty="0">
              <a:latin typeface="Bahnschrift" panose="020B0502040204020203" pitchFamily="34" charset="0"/>
            </a:endParaRPr>
          </a:p>
          <a:p>
            <a:r>
              <a:rPr lang="sv-SE" dirty="0" smtClean="0">
                <a:latin typeface="Bahnschrift" panose="020B0502040204020203" pitchFamily="34" charset="0"/>
              </a:rPr>
              <a:t>Kabevallens </a:t>
            </a:r>
            <a:r>
              <a:rPr lang="sv-SE" dirty="0">
                <a:latin typeface="Bahnschrift" panose="020B0502040204020203" pitchFamily="34" charset="0"/>
              </a:rPr>
              <a:t>gräs- och konstgräsplan i </a:t>
            </a:r>
            <a:r>
              <a:rPr lang="sv-SE" dirty="0" smtClean="0">
                <a:latin typeface="Bahnschrift" panose="020B0502040204020203" pitchFamily="34" charset="0"/>
              </a:rPr>
              <a:t>Tenhult</a:t>
            </a:r>
            <a:endParaRPr lang="sv-SE" dirty="0">
              <a:latin typeface="Bahnschrift" panose="020B0502040204020203" pitchFamily="34" charset="0"/>
            </a:endParaRPr>
          </a:p>
          <a:p>
            <a:pPr marL="342900" indent="-342900" hangingPunct="0">
              <a:lnSpc>
                <a:spcPct val="100000"/>
              </a:lnSpc>
              <a:spcBef>
                <a:spcPts val="0"/>
              </a:spcBef>
            </a:pPr>
            <a:endParaRPr lang="sv-SE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46314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754</Words>
  <Application>Microsoft Office PowerPoint</Application>
  <PresentationFormat>Bredbild</PresentationFormat>
  <Paragraphs>141</Paragraphs>
  <Slides>19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6" baseType="lpstr">
      <vt:lpstr>Adelle Sans</vt:lpstr>
      <vt:lpstr>Arial</vt:lpstr>
      <vt:lpstr>Bahnschrift</vt:lpstr>
      <vt:lpstr>Bahnschrift Light</vt:lpstr>
      <vt:lpstr>Calibri</vt:lpstr>
      <vt:lpstr>Wingdings</vt:lpstr>
      <vt:lpstr>Office-tema</vt:lpstr>
      <vt:lpstr>Föräldramöte</vt:lpstr>
      <vt:lpstr>Ledargruppen</vt:lpstr>
      <vt:lpstr>Utbildning</vt:lpstr>
      <vt:lpstr>Träningstider</vt:lpstr>
      <vt:lpstr>PLAN G kommer vi hålla till på i år!!</vt:lpstr>
      <vt:lpstr>PowerPoint-presentation</vt:lpstr>
      <vt:lpstr>PowerPoint-presentation</vt:lpstr>
      <vt:lpstr>PowerPoint-presentation</vt:lpstr>
      <vt:lpstr>Kabe Cup (lördag 17 juni)</vt:lpstr>
      <vt:lpstr>Poolspel / sammandrag</vt:lpstr>
      <vt:lpstr>Årets arbetsuppgifter</vt:lpstr>
      <vt:lpstr>PowerPoint-presentation</vt:lpstr>
      <vt:lpstr>PowerPoint-presentation</vt:lpstr>
      <vt:lpstr> Habo IF:s Värdegrund </vt:lpstr>
      <vt:lpstr>F15:s VÄRDEGRUND</vt:lpstr>
      <vt:lpstr> F-15:s VÄRDEGRUND  </vt:lpstr>
      <vt:lpstr>Medlemsavgift 2023 </vt:lpstr>
      <vt:lpstr>F-15 INSTAGRAMKONTO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Informationsträff</dc:title>
  <dc:creator>Habo IF</dc:creator>
  <cp:lastModifiedBy>Sandgren Martin</cp:lastModifiedBy>
  <cp:revision>50</cp:revision>
  <dcterms:created xsi:type="dcterms:W3CDTF">2020-03-05T11:40:47Z</dcterms:created>
  <dcterms:modified xsi:type="dcterms:W3CDTF">2023-03-27T16:59:44Z</dcterms:modified>
</cp:coreProperties>
</file>