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59" r:id="rId6"/>
    <p:sldId id="272" r:id="rId7"/>
    <p:sldId id="269" r:id="rId8"/>
    <p:sldId id="270" r:id="rId9"/>
    <p:sldId id="264" r:id="rId10"/>
    <p:sldId id="267" r:id="rId11"/>
    <p:sldId id="266" r:id="rId12"/>
    <p:sldId id="268" r:id="rId13"/>
    <p:sldId id="263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6DA449-5E10-4726-BA43-DFACAD9E6FFA}" v="22" dt="2026-03-11T08:37:18.3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4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2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s Ivebäck" userId="df67ba62-2ba7-4498-9132-d67ad7df04f1" providerId="ADAL" clId="{FDBD2C7E-8FAB-4330-9517-C73C2D14F8AD}"/>
    <pc:docChg chg="undo redo custSel addSld modSld sldOrd">
      <pc:chgData name="Mats Ivebäck" userId="df67ba62-2ba7-4498-9132-d67ad7df04f1" providerId="ADAL" clId="{FDBD2C7E-8FAB-4330-9517-C73C2D14F8AD}" dt="2026-03-11T14:20:47.927" v="3332" actId="20577"/>
      <pc:docMkLst>
        <pc:docMk/>
      </pc:docMkLst>
      <pc:sldChg chg="modSp mod">
        <pc:chgData name="Mats Ivebäck" userId="df67ba62-2ba7-4498-9132-d67ad7df04f1" providerId="ADAL" clId="{FDBD2C7E-8FAB-4330-9517-C73C2D14F8AD}" dt="2026-03-11T07:19:53.496" v="1" actId="20577"/>
        <pc:sldMkLst>
          <pc:docMk/>
          <pc:sldMk cId="565396317" sldId="256"/>
        </pc:sldMkLst>
        <pc:spChg chg="mod">
          <ac:chgData name="Mats Ivebäck" userId="df67ba62-2ba7-4498-9132-d67ad7df04f1" providerId="ADAL" clId="{FDBD2C7E-8FAB-4330-9517-C73C2D14F8AD}" dt="2026-03-11T07:19:53.496" v="1" actId="20577"/>
          <ac:spMkLst>
            <pc:docMk/>
            <pc:sldMk cId="565396317" sldId="256"/>
            <ac:spMk id="2" creationId="{865586BF-46D3-6E4E-9E7C-C0FC932764DB}"/>
          </ac:spMkLst>
        </pc:spChg>
      </pc:sldChg>
      <pc:sldChg chg="modSp mod">
        <pc:chgData name="Mats Ivebäck" userId="df67ba62-2ba7-4498-9132-d67ad7df04f1" providerId="ADAL" clId="{FDBD2C7E-8FAB-4330-9517-C73C2D14F8AD}" dt="2026-03-11T08:46:55.246" v="3277" actId="20577"/>
        <pc:sldMkLst>
          <pc:docMk/>
          <pc:sldMk cId="1914527221" sldId="257"/>
        </pc:sldMkLst>
        <pc:spChg chg="mod">
          <ac:chgData name="Mats Ivebäck" userId="df67ba62-2ba7-4498-9132-d67ad7df04f1" providerId="ADAL" clId="{FDBD2C7E-8FAB-4330-9517-C73C2D14F8AD}" dt="2026-03-11T08:46:55.246" v="3277" actId="20577"/>
          <ac:spMkLst>
            <pc:docMk/>
            <pc:sldMk cId="1914527221" sldId="257"/>
            <ac:spMk id="2" creationId="{D28751CF-4956-4946-B1AF-4A64DC0D7F6A}"/>
          </ac:spMkLst>
        </pc:spChg>
      </pc:sldChg>
      <pc:sldChg chg="modSp mod">
        <pc:chgData name="Mats Ivebäck" userId="df67ba62-2ba7-4498-9132-d67ad7df04f1" providerId="ADAL" clId="{FDBD2C7E-8FAB-4330-9517-C73C2D14F8AD}" dt="2026-03-11T08:35:21.636" v="3260" actId="20577"/>
        <pc:sldMkLst>
          <pc:docMk/>
          <pc:sldMk cId="1082717731" sldId="258"/>
        </pc:sldMkLst>
        <pc:spChg chg="mod">
          <ac:chgData name="Mats Ivebäck" userId="df67ba62-2ba7-4498-9132-d67ad7df04f1" providerId="ADAL" clId="{FDBD2C7E-8FAB-4330-9517-C73C2D14F8AD}" dt="2026-03-11T08:35:21.636" v="3260" actId="20577"/>
          <ac:spMkLst>
            <pc:docMk/>
            <pc:sldMk cId="1082717731" sldId="258"/>
            <ac:spMk id="2" creationId="{13D3CBA6-E976-4334-B939-5C709C7D5DFB}"/>
          </ac:spMkLst>
        </pc:spChg>
      </pc:sldChg>
      <pc:sldChg chg="modSp mod">
        <pc:chgData name="Mats Ivebäck" userId="df67ba62-2ba7-4498-9132-d67ad7df04f1" providerId="ADAL" clId="{FDBD2C7E-8FAB-4330-9517-C73C2D14F8AD}" dt="2026-03-11T14:20:00.206" v="3300" actId="313"/>
        <pc:sldMkLst>
          <pc:docMk/>
          <pc:sldMk cId="658207771" sldId="259"/>
        </pc:sldMkLst>
        <pc:spChg chg="mod">
          <ac:chgData name="Mats Ivebäck" userId="df67ba62-2ba7-4498-9132-d67ad7df04f1" providerId="ADAL" clId="{FDBD2C7E-8FAB-4330-9517-C73C2D14F8AD}" dt="2026-03-11T14:20:00.206" v="3300" actId="313"/>
          <ac:spMkLst>
            <pc:docMk/>
            <pc:sldMk cId="658207771" sldId="259"/>
            <ac:spMk id="2" creationId="{95A51B05-4C76-4140-B5B2-4B3A068A06C1}"/>
          </ac:spMkLst>
        </pc:spChg>
      </pc:sldChg>
      <pc:sldChg chg="modSp mod">
        <pc:chgData name="Mats Ivebäck" userId="df67ba62-2ba7-4498-9132-d67ad7df04f1" providerId="ADAL" clId="{FDBD2C7E-8FAB-4330-9517-C73C2D14F8AD}" dt="2026-03-11T08:26:50.549" v="2910" actId="20577"/>
        <pc:sldMkLst>
          <pc:docMk/>
          <pc:sldMk cId="1371849537" sldId="263"/>
        </pc:sldMkLst>
        <pc:spChg chg="mod">
          <ac:chgData name="Mats Ivebäck" userId="df67ba62-2ba7-4498-9132-d67ad7df04f1" providerId="ADAL" clId="{FDBD2C7E-8FAB-4330-9517-C73C2D14F8AD}" dt="2026-03-11T08:26:50.549" v="2910" actId="20577"/>
          <ac:spMkLst>
            <pc:docMk/>
            <pc:sldMk cId="1371849537" sldId="263"/>
            <ac:spMk id="2" creationId="{86EE51FC-4A3D-46C7-9105-942A4EB1097D}"/>
          </ac:spMkLst>
        </pc:spChg>
      </pc:sldChg>
      <pc:sldChg chg="modSp mod modAnim">
        <pc:chgData name="Mats Ivebäck" userId="df67ba62-2ba7-4498-9132-d67ad7df04f1" providerId="ADAL" clId="{FDBD2C7E-8FAB-4330-9517-C73C2D14F8AD}" dt="2026-03-11T08:37:18.386" v="3275"/>
        <pc:sldMkLst>
          <pc:docMk/>
          <pc:sldMk cId="3207047331" sldId="264"/>
        </pc:sldMkLst>
        <pc:spChg chg="mod">
          <ac:chgData name="Mats Ivebäck" userId="df67ba62-2ba7-4498-9132-d67ad7df04f1" providerId="ADAL" clId="{FDBD2C7E-8FAB-4330-9517-C73C2D14F8AD}" dt="2026-03-11T08:20:45.374" v="2458" actId="20577"/>
          <ac:spMkLst>
            <pc:docMk/>
            <pc:sldMk cId="3207047331" sldId="264"/>
            <ac:spMk id="2" creationId="{021682F4-7006-9DAC-01C0-7769F9E05212}"/>
          </ac:spMkLst>
        </pc:spChg>
      </pc:sldChg>
      <pc:sldChg chg="modSp mod">
        <pc:chgData name="Mats Ivebäck" userId="df67ba62-2ba7-4498-9132-d67ad7df04f1" providerId="ADAL" clId="{FDBD2C7E-8FAB-4330-9517-C73C2D14F8AD}" dt="2026-03-11T08:25:27.782" v="2808" actId="20577"/>
        <pc:sldMkLst>
          <pc:docMk/>
          <pc:sldMk cId="4175556051" sldId="266"/>
        </pc:sldMkLst>
        <pc:spChg chg="mod">
          <ac:chgData name="Mats Ivebäck" userId="df67ba62-2ba7-4498-9132-d67ad7df04f1" providerId="ADAL" clId="{FDBD2C7E-8FAB-4330-9517-C73C2D14F8AD}" dt="2026-03-11T08:25:27.782" v="2808" actId="20577"/>
          <ac:spMkLst>
            <pc:docMk/>
            <pc:sldMk cId="4175556051" sldId="266"/>
            <ac:spMk id="2" creationId="{3122E00E-3224-A983-EEE5-D767BCB73492}"/>
          </ac:spMkLst>
        </pc:spChg>
      </pc:sldChg>
      <pc:sldChg chg="modSp mod ord">
        <pc:chgData name="Mats Ivebäck" userId="df67ba62-2ba7-4498-9132-d67ad7df04f1" providerId="ADAL" clId="{FDBD2C7E-8FAB-4330-9517-C73C2D14F8AD}" dt="2026-03-11T14:20:47.927" v="3332" actId="20577"/>
        <pc:sldMkLst>
          <pc:docMk/>
          <pc:sldMk cId="1039560702" sldId="267"/>
        </pc:sldMkLst>
        <pc:spChg chg="mod">
          <ac:chgData name="Mats Ivebäck" userId="df67ba62-2ba7-4498-9132-d67ad7df04f1" providerId="ADAL" clId="{FDBD2C7E-8FAB-4330-9517-C73C2D14F8AD}" dt="2026-03-11T14:20:47.927" v="3332" actId="20577"/>
          <ac:spMkLst>
            <pc:docMk/>
            <pc:sldMk cId="1039560702" sldId="267"/>
            <ac:spMk id="2" creationId="{84D4B184-716C-B69B-7F7A-8E2ED7C1A010}"/>
          </ac:spMkLst>
        </pc:spChg>
      </pc:sldChg>
      <pc:sldChg chg="modSp mod">
        <pc:chgData name="Mats Ivebäck" userId="df67ba62-2ba7-4498-9132-d67ad7df04f1" providerId="ADAL" clId="{FDBD2C7E-8FAB-4330-9517-C73C2D14F8AD}" dt="2026-03-11T08:26:26.086" v="2876" actId="5793"/>
        <pc:sldMkLst>
          <pc:docMk/>
          <pc:sldMk cId="1524286022" sldId="268"/>
        </pc:sldMkLst>
        <pc:spChg chg="mod">
          <ac:chgData name="Mats Ivebäck" userId="df67ba62-2ba7-4498-9132-d67ad7df04f1" providerId="ADAL" clId="{FDBD2C7E-8FAB-4330-9517-C73C2D14F8AD}" dt="2026-03-11T08:26:26.086" v="2876" actId="5793"/>
          <ac:spMkLst>
            <pc:docMk/>
            <pc:sldMk cId="1524286022" sldId="268"/>
            <ac:spMk id="2" creationId="{B8B11DE4-E225-6D29-D3A5-0A5A589E3069}"/>
          </ac:spMkLst>
        </pc:spChg>
      </pc:sldChg>
      <pc:sldChg chg="modSp mod modAnim">
        <pc:chgData name="Mats Ivebäck" userId="df67ba62-2ba7-4498-9132-d67ad7df04f1" providerId="ADAL" clId="{FDBD2C7E-8FAB-4330-9517-C73C2D14F8AD}" dt="2026-03-11T08:36:55.823" v="3272"/>
        <pc:sldMkLst>
          <pc:docMk/>
          <pc:sldMk cId="2970390349" sldId="269"/>
        </pc:sldMkLst>
        <pc:spChg chg="mod">
          <ac:chgData name="Mats Ivebäck" userId="df67ba62-2ba7-4498-9132-d67ad7df04f1" providerId="ADAL" clId="{FDBD2C7E-8FAB-4330-9517-C73C2D14F8AD}" dt="2026-03-11T08:36:47.174" v="3271" actId="20577"/>
          <ac:spMkLst>
            <pc:docMk/>
            <pc:sldMk cId="2970390349" sldId="269"/>
            <ac:spMk id="2" creationId="{6B98F70D-E97E-B4C6-D16E-E8F29D3A108D}"/>
          </ac:spMkLst>
        </pc:spChg>
      </pc:sldChg>
      <pc:sldChg chg="modSp new mod ord modAnim">
        <pc:chgData name="Mats Ivebäck" userId="df67ba62-2ba7-4498-9132-d67ad7df04f1" providerId="ADAL" clId="{FDBD2C7E-8FAB-4330-9517-C73C2D14F8AD}" dt="2026-03-11T08:36:06.773" v="3266"/>
        <pc:sldMkLst>
          <pc:docMk/>
          <pc:sldMk cId="2067091127" sldId="271"/>
        </pc:sldMkLst>
        <pc:spChg chg="mod">
          <ac:chgData name="Mats Ivebäck" userId="df67ba62-2ba7-4498-9132-d67ad7df04f1" providerId="ADAL" clId="{FDBD2C7E-8FAB-4330-9517-C73C2D14F8AD}" dt="2026-03-11T08:35:50.439" v="3263" actId="1076"/>
          <ac:spMkLst>
            <pc:docMk/>
            <pc:sldMk cId="2067091127" sldId="271"/>
            <ac:spMk id="2" creationId="{69B350E6-187D-5B8B-4560-59C1B03BB89E}"/>
          </ac:spMkLst>
        </pc:spChg>
      </pc:sldChg>
      <pc:sldChg chg="modSp add mod">
        <pc:chgData name="Mats Ivebäck" userId="df67ba62-2ba7-4498-9132-d67ad7df04f1" providerId="ADAL" clId="{FDBD2C7E-8FAB-4330-9517-C73C2D14F8AD}" dt="2026-03-11T14:20:17.498" v="3302" actId="20577"/>
        <pc:sldMkLst>
          <pc:docMk/>
          <pc:sldMk cId="2936324984" sldId="272"/>
        </pc:sldMkLst>
        <pc:spChg chg="mod">
          <ac:chgData name="Mats Ivebäck" userId="df67ba62-2ba7-4498-9132-d67ad7df04f1" providerId="ADAL" clId="{FDBD2C7E-8FAB-4330-9517-C73C2D14F8AD}" dt="2026-03-11T14:20:17.498" v="3302" actId="20577"/>
          <ac:spMkLst>
            <pc:docMk/>
            <pc:sldMk cId="2936324984" sldId="272"/>
            <ac:spMk id="2" creationId="{7FDD3524-789A-6450-C06A-64251CD4123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A6D5E951-B21C-4F1D-B5EA-686E6DDB8D7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53A4FBD-AF1D-4E0A-A4FD-352A6BFE3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95885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Adelle Sans" panose="02000503000000020004" pitchFamily="50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EF6B7EA-CD42-4BC2-A7DC-DCDE8C5D42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3242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pic>
        <p:nvPicPr>
          <p:cNvPr id="9" name="Bildobjekt 8" descr="En bild som visar tecken&#10;&#10;Automatiskt genererad beskrivning">
            <a:extLst>
              <a:ext uri="{FF2B5EF4-FFF2-40B4-BE49-F238E27FC236}">
                <a16:creationId xmlns:a16="http://schemas.microsoft.com/office/drawing/2014/main" id="{BBD5F12F-1AB3-4092-BC32-AFA69CA57D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3127" y="301922"/>
            <a:ext cx="3285745" cy="3126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9546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9BDDB68D-85B2-438B-9EA8-86DB25BF8446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9F3317F-DD83-48E2-A3C0-8608F0CF2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89480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pic>
        <p:nvPicPr>
          <p:cNvPr id="8" name="Bildobjekt 7" descr="En bild som visar tecken&#10;&#10;Automatiskt genererad beskrivning">
            <a:extLst>
              <a:ext uri="{FF2B5EF4-FFF2-40B4-BE49-F238E27FC236}">
                <a16:creationId xmlns:a16="http://schemas.microsoft.com/office/drawing/2014/main" id="{C54CC665-7FF6-4F47-8239-ABE1187E2CB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1466" y="271195"/>
            <a:ext cx="2769068" cy="2635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7774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54262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AE5D20-33E9-4345-9E8F-C67F4CE56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814449F-C617-4B1F-8DF3-BA5535B28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84CE0E3-4B98-4036-8B54-EE4097660D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5655080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802D11-14E7-4ACC-BFDE-1305691C9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05A1ED8-9C41-432A-AC82-DBE63A9B36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0768C95-6234-4AB4-BD0C-13DCF3F4F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2277443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E442C3-8D37-4EFF-A16B-A9C388413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F455EF8-74A7-45E9-805B-824B3F7D2B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314283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E59AE88-9C9D-4CE4-A7A8-FD3342A98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47088B4-7826-4264-8A8F-B5A3F330DD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0758022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7D9B4A-6546-4B8F-82EC-F77D3DD7E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12429E4-B7D7-4A15-AAFB-4A5A7034A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45713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8A2CE8-238E-4748-8B25-511FC1643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0E72981-136C-4F5B-9594-4E8C1177A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852737"/>
            <a:ext cx="10515600" cy="30045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7928439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standar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AB74D529-4D9F-49C7-86C6-0ABA57960DF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792288"/>
            <a:ext cx="10515600" cy="344805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Lägg till din text…</a:t>
            </a:r>
          </a:p>
        </p:txBody>
      </p:sp>
    </p:spTree>
    <p:extLst>
      <p:ext uri="{BB962C8B-B14F-4D97-AF65-F5344CB8AC3E}">
        <p14:creationId xmlns:p14="http://schemas.microsoft.com/office/powerpoint/2010/main" val="18434644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logo vänster, text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14D080F2-6ADF-4C10-9688-9A99A9A24FC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AB74D529-4D9F-49C7-86C6-0ABA57960DF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478437" y="1615656"/>
            <a:ext cx="4649638" cy="344805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din text…</a:t>
            </a:r>
          </a:p>
        </p:txBody>
      </p:sp>
      <p:pic>
        <p:nvPicPr>
          <p:cNvPr id="5" name="Bildobjekt 4" descr="En bild som visar tecken&#10;&#10;Automatiskt genererad beskrivning">
            <a:extLst>
              <a:ext uri="{FF2B5EF4-FFF2-40B4-BE49-F238E27FC236}">
                <a16:creationId xmlns:a16="http://schemas.microsoft.com/office/drawing/2014/main" id="{2D9AE29F-F3AA-41A4-AF8C-44F1916F16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728" y="961018"/>
            <a:ext cx="4998942" cy="4757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9958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fakta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FC32242-2CA1-4126-88B6-7E296C7714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59112" y="1690688"/>
            <a:ext cx="6073775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556981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samt dubbla faktaru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C64640-6F7D-4EE1-8000-D8985D9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FC32242-2CA1-4126-88B6-7E296C7714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1" y="1690688"/>
            <a:ext cx="4863860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text 4">
            <a:extLst>
              <a:ext uri="{FF2B5EF4-FFF2-40B4-BE49-F238E27FC236}">
                <a16:creationId xmlns:a16="http://schemas.microsoft.com/office/drawing/2014/main" id="{C449C993-0AF3-43AB-9A58-04A1FB39D6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89941" y="1690688"/>
            <a:ext cx="4863860" cy="3557587"/>
          </a:xfrm>
          <a:solidFill>
            <a:schemeClr val="accent3"/>
          </a:solidFill>
          <a:effectLst>
            <a:softEdge rad="0"/>
          </a:effectLst>
          <a:scene3d>
            <a:camera prst="orthographicFront"/>
            <a:lightRig rig="threePt" dir="t"/>
          </a:scene3d>
          <a:sp3d>
            <a:bevelT w="0"/>
          </a:sp3d>
        </p:spPr>
        <p:txBody>
          <a:bodyPr lIns="180000" tIns="180000" rIns="180000" bIns="180000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26441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316C5C-A73C-4D6D-AA94-A3BFA6792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D568856-C920-46B1-BABF-E6DA9CCA0B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D58792E-B1EA-4FB9-859A-1906FE46E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9106160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F1DB42-833E-4FC7-A021-E932390D8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37491D3-DE53-4128-ACA6-500BB20BC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2D09FCE-61E9-4F48-8F02-BB929836B8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3F35FA4-1843-44C3-BF8E-57AD71C1AC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2EF35D8-114A-4ABF-A92B-030D01F14F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85101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0098E5CB-A0AB-43E3-A7CB-74D20A42CC40}"/>
              </a:ext>
            </a:extLst>
          </p:cNvPr>
          <p:cNvSpPr/>
          <p:nvPr userDrawn="1"/>
        </p:nvSpPr>
        <p:spPr>
          <a:xfrm>
            <a:off x="0" y="6222380"/>
            <a:ext cx="12192000" cy="6356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43B7691-F5FD-45C5-B4ED-AEC255753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F77CE30-1255-4708-8728-5D9E47F07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pic>
        <p:nvPicPr>
          <p:cNvPr id="9" name="Bildobjekt 8" descr="En bild som visar tecken&#10;&#10;Automatiskt genererad beskrivning">
            <a:extLst>
              <a:ext uri="{FF2B5EF4-FFF2-40B4-BE49-F238E27FC236}">
                <a16:creationId xmlns:a16="http://schemas.microsoft.com/office/drawing/2014/main" id="{B9C30CDC-FF7E-46DF-801C-09635A07F553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516" y="5349999"/>
            <a:ext cx="1490967" cy="1418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40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63" r:id="rId5"/>
    <p:sldLayoutId id="2147483661" r:id="rId6"/>
    <p:sldLayoutId id="2147483662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delle Sans" panose="02000503000000020004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delle Sans" panose="02000503000000020004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5586BF-46D3-6E4E-9E7C-C0FC932764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1084" y="4174277"/>
            <a:ext cx="9144000" cy="1242124"/>
          </a:xfrm>
        </p:spPr>
        <p:txBody>
          <a:bodyPr/>
          <a:lstStyle/>
          <a:p>
            <a:r>
              <a:rPr lang="sv-SE" dirty="0" err="1"/>
              <a:t>Föräldrarmöte</a:t>
            </a:r>
            <a:r>
              <a:rPr lang="sv-SE" dirty="0"/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5653963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84D4B184-716C-B69B-7F7A-8E2ED7C1A0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136921" y="1253346"/>
            <a:ext cx="4649638" cy="4017394"/>
          </a:xfrm>
        </p:spPr>
        <p:txBody>
          <a:bodyPr>
            <a:normAutofit lnSpcReduction="10000"/>
          </a:bodyPr>
          <a:lstStyle/>
          <a:p>
            <a:r>
              <a:rPr lang="sv-SE" sz="3200" dirty="0"/>
              <a:t>Utgifter 2025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dirty="0" err="1"/>
              <a:t>Giff</a:t>
            </a:r>
            <a:r>
              <a:rPr lang="sv-SE" sz="2200" dirty="0"/>
              <a:t>-cupen (Betald)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dirty="0"/>
              <a:t>Eskilcupen (Anmälningsavgift betald)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dirty="0"/>
              <a:t>Puls bemanning Cup (100 kr varje spelare)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dirty="0"/>
              <a:t>Eventuell övernattning (Betald)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dirty="0"/>
              <a:t>Kick-on Cup 1500 kr lag (Ej betald)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dirty="0"/>
              <a:t>Övriga aktiviteter med tjejer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200" dirty="0"/>
              <a:t>T-shirts </a:t>
            </a:r>
            <a:r>
              <a:rPr lang="sv-SE" sz="2200"/>
              <a:t>till tjejerna</a:t>
            </a:r>
            <a:endParaRPr lang="sv-SE" sz="220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395607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3122E00E-3224-A983-EEE5-D767BCB734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78437" y="1615655"/>
            <a:ext cx="4649638" cy="3896623"/>
          </a:xfrm>
        </p:spPr>
        <p:txBody>
          <a:bodyPr>
            <a:normAutofit/>
          </a:bodyPr>
          <a:lstStyle/>
          <a:p>
            <a:r>
              <a:rPr lang="sv-SE" sz="3500" dirty="0"/>
              <a:t>Lagkassan:</a:t>
            </a:r>
          </a:p>
          <a:p>
            <a:r>
              <a:rPr lang="sv-SE" sz="2300" dirty="0"/>
              <a:t>Saldo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300" dirty="0"/>
              <a:t>Cirka 5 000 i lagkassan.</a:t>
            </a:r>
          </a:p>
          <a:p>
            <a:r>
              <a:rPr lang="sv-SE" sz="2300" dirty="0"/>
              <a:t>Inkomster 2025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300" dirty="0"/>
              <a:t>Behöver Försäljning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300" dirty="0"/>
              <a:t>Cuper betala själva?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300" dirty="0"/>
              <a:t>Fika vid matcher?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300" dirty="0"/>
              <a:t>Förslag?</a:t>
            </a:r>
          </a:p>
          <a:p>
            <a:endParaRPr lang="sv-SE" sz="8000" dirty="0"/>
          </a:p>
        </p:txBody>
      </p:sp>
    </p:spTree>
    <p:extLst>
      <p:ext uri="{BB962C8B-B14F-4D97-AF65-F5344CB8AC3E}">
        <p14:creationId xmlns:p14="http://schemas.microsoft.com/office/powerpoint/2010/main" val="41755560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B8B11DE4-E225-6D29-D3A5-0A5A589E306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sv-SE" sz="4000" dirty="0"/>
              <a:t>Kontaktföräldrar</a:t>
            </a:r>
          </a:p>
          <a:p>
            <a:r>
              <a:rPr lang="sv-SE" dirty="0"/>
              <a:t>Planera/schemalägga aktiviteter tex Habocupen för laget</a:t>
            </a:r>
          </a:p>
          <a:p>
            <a:r>
              <a:rPr lang="sv-SE" dirty="0"/>
              <a:t>Ha hand om försäljning</a:t>
            </a:r>
          </a:p>
          <a:p>
            <a:r>
              <a:rPr lang="sv-SE" dirty="0"/>
              <a:t>Saknas just nu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(Mathilda anmält intresse + någon/några fler)</a:t>
            </a:r>
          </a:p>
          <a:p>
            <a:r>
              <a:rPr lang="sv-SE" dirty="0"/>
              <a:t>Väldigt viktig funktion för att vi tränare ska orka!</a:t>
            </a:r>
          </a:p>
        </p:txBody>
      </p:sp>
    </p:spTree>
    <p:extLst>
      <p:ext uri="{BB962C8B-B14F-4D97-AF65-F5344CB8AC3E}">
        <p14:creationId xmlns:p14="http://schemas.microsoft.com/office/powerpoint/2010/main" val="15242860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86EE51FC-4A3D-46C7-9105-942A4EB109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sv-SE" sz="4000" dirty="0"/>
              <a:t>Information/Frågor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dirty="0"/>
              <a:t>Träningsstart ordinarie säsong efter påsk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dirty="0" err="1"/>
              <a:t>Instagram</a:t>
            </a:r>
            <a:r>
              <a:rPr lang="sv-SE" dirty="0"/>
              <a:t> @haboif_f14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dirty="0"/>
              <a:t>Laget.se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dirty="0"/>
              <a:t>Min fotboll (</a:t>
            </a:r>
            <a:r>
              <a:rPr lang="sv-SE" dirty="0" err="1"/>
              <a:t>Fogis</a:t>
            </a:r>
            <a:r>
              <a:rPr lang="sv-SE" dirty="0"/>
              <a:t>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dirty="0"/>
              <a:t>Förslag på sponsring?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dirty="0"/>
              <a:t>Övriga frågor?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sv-SE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sv-SE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7184953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D28751CF-4956-4946-B1AF-4A64DC0D7F6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sv-SE" sz="4000" dirty="0"/>
              <a:t>Agenda:</a:t>
            </a:r>
          </a:p>
          <a:p>
            <a:pPr marL="457200" indent="-457200">
              <a:buAutoNum type="arabicPeriod"/>
            </a:pPr>
            <a:r>
              <a:rPr lang="sv-SE" dirty="0"/>
              <a:t>Laget Sammanställning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sv-SE" dirty="0"/>
              <a:t>Aktiviteter/Cuper 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sv-SE" dirty="0"/>
              <a:t>Seriespel 2026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sv-SE" dirty="0"/>
              <a:t>Träning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sv-SE" dirty="0"/>
              <a:t>Lagkassan och Försäljning/Utgifter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sv-SE" dirty="0"/>
              <a:t>Kontaktföräldrar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sv-SE" dirty="0"/>
              <a:t>Information/Övrigt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145272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13D3CBA6-E976-4334-B939-5C709C7D5D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sv-SE" sz="4000" dirty="0"/>
              <a:t>Fotbollslaget F14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dirty="0"/>
              <a:t>Cirka 32 spelare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dirty="0"/>
              <a:t>Cirka 9 Tränare (+ hjälptränare </a:t>
            </a:r>
            <a:r>
              <a:rPr lang="sv-SE" dirty="0" err="1"/>
              <a:t>Heylie</a:t>
            </a:r>
            <a:r>
              <a:rPr lang="sv-SE" dirty="0"/>
              <a:t> från F12)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0 kontaktförälder (Just nu)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Väldigt duktigt fotbollslag teknisk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Bland de bättre i vår ålderskull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27177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69B350E6-187D-5B8B-4560-59C1B03BB89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87063" y="595222"/>
            <a:ext cx="4649638" cy="5063706"/>
          </a:xfrm>
        </p:spPr>
        <p:txBody>
          <a:bodyPr>
            <a:normAutofit fontScale="85000" lnSpcReduction="20000"/>
          </a:bodyPr>
          <a:lstStyle/>
          <a:p>
            <a:r>
              <a:rPr lang="sv-SE" sz="2800" dirty="0"/>
              <a:t>Fotboll för alla Habo IF F14!</a:t>
            </a:r>
          </a:p>
          <a:p>
            <a:r>
              <a:rPr lang="sv-SE" sz="1600" dirty="0"/>
              <a:t>Olika intresse av fotboll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Måste få hålla på med olika idrotter/aktiviteter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Måste också erbjuda bra träningsnivå för de som vill satsa</a:t>
            </a:r>
          </a:p>
          <a:p>
            <a:r>
              <a:rPr lang="sv-SE" sz="1600" dirty="0"/>
              <a:t>Mycket som händer i livet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Kompisar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Sociala medier (kanske det största problemet just nu)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Fysisk mognad</a:t>
            </a:r>
          </a:p>
          <a:p>
            <a:r>
              <a:rPr lang="sv-SE" sz="1600" dirty="0"/>
              <a:t>Olika nivåer på träning och matcher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Vi kommer att utmana tjejerna på olika nivåer </a:t>
            </a:r>
          </a:p>
          <a:p>
            <a:r>
              <a:rPr lang="sv-SE" sz="1600" dirty="0"/>
              <a:t>Individanpassning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Några av tjejerna kommer spela med äldre tjejer för att få utmaning på sin nivå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Nån match kanske vi hjälper F15 om de frågar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Olika utmaningar under säsong (intresse och i vissa fall nivå styr)</a:t>
            </a:r>
          </a:p>
          <a:p>
            <a:r>
              <a:rPr lang="sv-SE" sz="1600" dirty="0"/>
              <a:t>Vill hålla ihop laget!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Viktigt för oss att hålla ihop laget och göra resan tillsammans (tackat nej till att flytta upp tidigare)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20670911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95A51B05-4C76-4140-B5B2-4B3A068A06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25394" y="530524"/>
            <a:ext cx="4649638" cy="5796951"/>
          </a:xfrm>
        </p:spPr>
        <p:txBody>
          <a:bodyPr>
            <a:noAutofit/>
          </a:bodyPr>
          <a:lstStyle/>
          <a:p>
            <a:r>
              <a:rPr lang="sv-SE" sz="3200" dirty="0"/>
              <a:t>Aktiviteter/Cuper 2026 </a:t>
            </a:r>
          </a:p>
          <a:p>
            <a:r>
              <a:rPr lang="sv-SE" sz="1600" dirty="0"/>
              <a:t>Aktivitetshelg + match 12-13 april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Övernattning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Teambildning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Säsongsgenomgång för tjejerna</a:t>
            </a:r>
          </a:p>
          <a:p>
            <a:r>
              <a:rPr lang="sv-SE" sz="1600" dirty="0"/>
              <a:t> Träningsmatcher (Försäsong)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Bankeryd SK, IFK Värnamo, IF Hallby och Mariebo IK</a:t>
            </a:r>
          </a:p>
          <a:p>
            <a:r>
              <a:rPr lang="sv-SE" sz="1600" dirty="0" err="1"/>
              <a:t>Giff</a:t>
            </a:r>
            <a:r>
              <a:rPr lang="sv-SE" sz="1600" dirty="0"/>
              <a:t>-Cupen (Tidaholm)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600" dirty="0"/>
              <a:t>25:e-26:e april 3 lag anmälda (alla tjejer som vill)</a:t>
            </a:r>
          </a:p>
          <a:p>
            <a:r>
              <a:rPr lang="sv-SE" sz="1600" dirty="0"/>
              <a:t> Puls Bemanning Cup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1 maj 2 lag anmälda (20 tjejer träningsnärvaro)</a:t>
            </a:r>
          </a:p>
          <a:p>
            <a:r>
              <a:rPr lang="sv-SE" sz="1600" dirty="0"/>
              <a:t>Habo-Cupen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600" dirty="0"/>
              <a:t>27-28 juni 3 lag anmälda (alla tjejer som vill)</a:t>
            </a:r>
          </a:p>
          <a:p>
            <a:r>
              <a:rPr lang="sv-SE" sz="1600" dirty="0" err="1"/>
              <a:t>Föräldrarmatch</a:t>
            </a:r>
            <a:r>
              <a:rPr lang="sv-SE" sz="1600" dirty="0"/>
              <a:t> (träningen efter Habo-cupen)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600" dirty="0"/>
              <a:t>med grillning (avslutning)</a:t>
            </a:r>
          </a:p>
          <a:p>
            <a:endParaRPr lang="sv-SE" sz="1600" dirty="0"/>
          </a:p>
          <a:p>
            <a:endParaRPr lang="sv-SE" sz="1600" dirty="0"/>
          </a:p>
          <a:p>
            <a:endParaRPr lang="sv-SE" sz="1600" dirty="0"/>
          </a:p>
          <a:p>
            <a:endParaRPr lang="sv-SE" sz="1600" dirty="0"/>
          </a:p>
          <a:p>
            <a:endParaRPr lang="sv-SE" sz="1600" dirty="0"/>
          </a:p>
          <a:p>
            <a:endParaRPr lang="sv-SE" dirty="0"/>
          </a:p>
          <a:p>
            <a:endParaRPr lang="sv-SE" dirty="0"/>
          </a:p>
          <a:p>
            <a:pPr marL="457200" indent="-457200">
              <a:buAutoNum type="arabicPeriod"/>
            </a:pPr>
            <a:endParaRPr lang="sv-SE" dirty="0"/>
          </a:p>
          <a:p>
            <a:endParaRPr lang="sv-SE" dirty="0"/>
          </a:p>
          <a:p>
            <a:pPr marL="457200" indent="-457200">
              <a:buAutoNum type="arabicPeriod"/>
            </a:pPr>
            <a:endParaRPr lang="sv-SE" dirty="0"/>
          </a:p>
          <a:p>
            <a:pPr marL="457200" indent="-457200">
              <a:buAutoNum type="arabicPeriod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582077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2C85CF-8F56-BBDA-60D5-1BE10259B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7FDD3524-789A-6450-C06A-64251CD4123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25394" y="530524"/>
            <a:ext cx="4649638" cy="5796951"/>
          </a:xfrm>
        </p:spPr>
        <p:txBody>
          <a:bodyPr>
            <a:noAutofit/>
          </a:bodyPr>
          <a:lstStyle/>
          <a:p>
            <a:r>
              <a:rPr lang="sv-SE" sz="3200" dirty="0"/>
              <a:t>Aktiviteter/Cuper 2026</a:t>
            </a:r>
          </a:p>
          <a:p>
            <a:r>
              <a:rPr lang="sv-SE" sz="1600" dirty="0"/>
              <a:t>Eskilscupen 2026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Övernattnings cup (stora cupen för året)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3 lag (alla tjejer)</a:t>
            </a:r>
          </a:p>
          <a:p>
            <a:r>
              <a:rPr lang="sv-SE" sz="1600" dirty="0"/>
              <a:t>Inbjudningscuper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Ej beslut </a:t>
            </a:r>
          </a:p>
          <a:p>
            <a:r>
              <a:rPr lang="sv-SE" sz="1600" dirty="0"/>
              <a:t>Kick-on Cup 2026 (Tidaholm)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9vs9 förberedande cup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3 lag anmälda (kanske 1 för mycket)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Alla får följa med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Avslutnings cup för säsongen</a:t>
            </a:r>
          </a:p>
          <a:p>
            <a:r>
              <a:rPr lang="sv-SE" sz="1600" dirty="0"/>
              <a:t>Avslutningsaktivitet med tjejerna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Stationen, </a:t>
            </a:r>
            <a:r>
              <a:rPr lang="sv-SE" sz="1600" dirty="0" err="1"/>
              <a:t>prison</a:t>
            </a:r>
            <a:r>
              <a:rPr lang="sv-SE" sz="1600" dirty="0"/>
              <a:t> </a:t>
            </a:r>
            <a:r>
              <a:rPr lang="sv-SE" sz="1600" dirty="0" err="1"/>
              <a:t>island</a:t>
            </a:r>
            <a:r>
              <a:rPr lang="sv-SE" sz="1600" dirty="0"/>
              <a:t> eller liknande</a:t>
            </a:r>
          </a:p>
          <a:p>
            <a:r>
              <a:rPr lang="sv-SE" sz="1600" dirty="0"/>
              <a:t>Vinterträning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Återkommer med det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/>
          </a:p>
          <a:p>
            <a:endParaRPr lang="sv-SE" sz="1600" dirty="0"/>
          </a:p>
          <a:p>
            <a:endParaRPr lang="sv-SE" sz="1600" dirty="0"/>
          </a:p>
          <a:p>
            <a:endParaRPr lang="sv-SE" sz="1600" dirty="0"/>
          </a:p>
          <a:p>
            <a:endParaRPr lang="sv-SE" sz="1600" dirty="0"/>
          </a:p>
          <a:p>
            <a:endParaRPr lang="sv-SE" dirty="0"/>
          </a:p>
          <a:p>
            <a:endParaRPr lang="sv-SE" dirty="0"/>
          </a:p>
          <a:p>
            <a:pPr marL="457200" indent="-457200">
              <a:buAutoNum type="arabicPeriod"/>
            </a:pPr>
            <a:endParaRPr lang="sv-SE" dirty="0"/>
          </a:p>
          <a:p>
            <a:endParaRPr lang="sv-SE" dirty="0"/>
          </a:p>
          <a:p>
            <a:pPr marL="457200" indent="-457200">
              <a:buAutoNum type="arabicPeriod"/>
            </a:pPr>
            <a:endParaRPr lang="sv-SE" dirty="0"/>
          </a:p>
          <a:p>
            <a:pPr marL="457200" indent="-457200">
              <a:buAutoNum type="arabicPeriod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3632498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6B98F70D-E97E-B4C6-D16E-E8F29D3A10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78437" y="457200"/>
            <a:ext cx="4649638" cy="5772150"/>
          </a:xfrm>
        </p:spPr>
        <p:txBody>
          <a:bodyPr>
            <a:normAutofit/>
          </a:bodyPr>
          <a:lstStyle/>
          <a:p>
            <a:endParaRPr lang="sv-SE" dirty="0"/>
          </a:p>
          <a:p>
            <a:r>
              <a:rPr lang="sv-SE" sz="3200" dirty="0"/>
              <a:t>Seriespel 2026</a:t>
            </a:r>
          </a:p>
          <a:p>
            <a:r>
              <a:rPr lang="sv-SE" sz="1600" dirty="0"/>
              <a:t>Anmält 3 lag till seriespel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600" dirty="0"/>
              <a:t>Vi vill spela mycket matcher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600" dirty="0"/>
              <a:t>Kommer vara tjejer som får dubblera </a:t>
            </a:r>
          </a:p>
          <a:p>
            <a:endParaRPr lang="sv-SE" sz="1600" dirty="0"/>
          </a:p>
          <a:p>
            <a:r>
              <a:rPr lang="sv-SE" sz="1600" dirty="0"/>
              <a:t>3 olika nivåer i seriespel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600" dirty="0"/>
              <a:t>Enbart anmält till högsta nivån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600" dirty="0"/>
              <a:t>Utmaningar att vissa tjejer spelar på för låg nivå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600" dirty="0"/>
              <a:t>Inga låsta grupper (alla kommer spela med alla vid något tillfälle)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600" dirty="0"/>
              <a:t>Tjejer från F15 kommer vara med och vi kommer skicka tjejer till F13 vid behov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1600" dirty="0"/>
              <a:t>Samarbete mellan </a:t>
            </a:r>
            <a:r>
              <a:rPr lang="sv-SE" sz="1600" dirty="0" err="1"/>
              <a:t>åldergrupperna</a:t>
            </a:r>
            <a:endParaRPr lang="sv-SE" sz="1600" dirty="0"/>
          </a:p>
          <a:p>
            <a:endParaRPr lang="sv-SE" sz="4900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7039034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66367A96-7F8E-604D-D877-5A4A5C4D7C2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478437" y="563335"/>
            <a:ext cx="4649638" cy="5739493"/>
          </a:xfrm>
        </p:spPr>
        <p:txBody>
          <a:bodyPr>
            <a:normAutofit/>
          </a:bodyPr>
          <a:lstStyle/>
          <a:p>
            <a:r>
              <a:rPr lang="sv-SE" sz="3200" dirty="0"/>
              <a:t>Viktigt inför matcher!!!</a:t>
            </a:r>
          </a:p>
          <a:p>
            <a:r>
              <a:rPr lang="sv-SE" dirty="0"/>
              <a:t>Kallelse till matcher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Tisdagskvällar samma vecka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Svar senast Torsdag innan träning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Vi kan tyvärr inte tillgodose önskemål</a:t>
            </a:r>
          </a:p>
          <a:p>
            <a:r>
              <a:rPr lang="sv-SE" dirty="0"/>
              <a:t>Träningsnärvaro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minst 1 av 2 fotbollsträningar innan match</a:t>
            </a:r>
          </a:p>
          <a:p>
            <a:r>
              <a:rPr lang="sv-SE" dirty="0"/>
              <a:t>Sjukdom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Är man sjuk 2 dagar innan match så avstår man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521649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021682F4-7006-9DAC-01C0-7769F9E052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711351" y="791936"/>
            <a:ext cx="4649638" cy="5410455"/>
          </a:xfrm>
        </p:spPr>
        <p:txBody>
          <a:bodyPr>
            <a:normAutofit fontScale="85000" lnSpcReduction="20000"/>
          </a:bodyPr>
          <a:lstStyle/>
          <a:p>
            <a:r>
              <a:rPr lang="sv-SE" sz="3200" dirty="0"/>
              <a:t>Träningar 2026</a:t>
            </a:r>
          </a:p>
          <a:p>
            <a:r>
              <a:rPr lang="sv-SE" dirty="0"/>
              <a:t>Träningstider: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Tisdagar 17:00-18:30 (konstgräset)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Onsdagar (spontanfotboll frivilligt) ej spikad tid än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Torsdagar 18:30-20:00</a:t>
            </a:r>
          </a:p>
          <a:p>
            <a:r>
              <a:rPr lang="sv-SE" dirty="0"/>
              <a:t>Nyheter: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Träningsupplägg från UEFA och Svenska fotbollsförbundet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Nivåanpassade träningar (fortsätter)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Fokus rörlighet och besluttagande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Förberedande inför 9vs9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Tränar på matcher involvera målvakt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Målvaktsträning </a:t>
            </a:r>
          </a:p>
          <a:p>
            <a:r>
              <a:rPr lang="sv-SE" dirty="0" err="1"/>
              <a:t>Föräldraransvar</a:t>
            </a:r>
            <a:r>
              <a:rPr lang="sv-SE" dirty="0"/>
              <a:t>:</a:t>
            </a:r>
          </a:p>
          <a:p>
            <a:r>
              <a:rPr lang="sv-SE" dirty="0"/>
              <a:t>Se till att komma i tid! </a:t>
            </a:r>
          </a:p>
          <a:p>
            <a:r>
              <a:rPr lang="sv-SE" dirty="0"/>
              <a:t>Anmäl era barn så vi kan planera träningar!</a:t>
            </a:r>
          </a:p>
        </p:txBody>
      </p:sp>
    </p:spTree>
    <p:extLst>
      <p:ext uri="{BB962C8B-B14F-4D97-AF65-F5344CB8AC3E}">
        <p14:creationId xmlns:p14="http://schemas.microsoft.com/office/powerpoint/2010/main" val="32070473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Habo IF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03C61"/>
      </a:accent1>
      <a:accent2>
        <a:srgbClr val="005D9C"/>
      </a:accent2>
      <a:accent3>
        <a:srgbClr val="D2B267"/>
      </a:accent3>
      <a:accent4>
        <a:srgbClr val="FFFFFF"/>
      </a:accent4>
      <a:accent5>
        <a:srgbClr val="FFFFFF"/>
      </a:accent5>
      <a:accent6>
        <a:srgbClr val="FFFFFF"/>
      </a:accent6>
      <a:hlink>
        <a:srgbClr val="103C61"/>
      </a:hlink>
      <a:folHlink>
        <a:srgbClr val="005D9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aboif.potx" id="{3C347902-1F77-47F8-BE3D-5155FA2CF097}" vid="{3A6BFA23-A926-48BA-A14B-5C55224771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Office-tema</Template>
  <TotalTime>3415</TotalTime>
  <Words>624</Words>
  <Application>Microsoft Office PowerPoint</Application>
  <PresentationFormat>Bredbild</PresentationFormat>
  <Paragraphs>151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7" baseType="lpstr">
      <vt:lpstr>Adelle Sans</vt:lpstr>
      <vt:lpstr>Arial</vt:lpstr>
      <vt:lpstr>Calibri</vt:lpstr>
      <vt:lpstr>Office-tema</vt:lpstr>
      <vt:lpstr>Föräldrarmöte 2026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Habo IF</dc:creator>
  <cp:lastModifiedBy>Mats Ivebäck</cp:lastModifiedBy>
  <cp:revision>6</cp:revision>
  <dcterms:created xsi:type="dcterms:W3CDTF">2021-04-16T14:43:40Z</dcterms:created>
  <dcterms:modified xsi:type="dcterms:W3CDTF">2026-03-11T14:20:54Z</dcterms:modified>
</cp:coreProperties>
</file>