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63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DA6597-62C5-4A5D-9196-C4CFB4F0E342}" v="4" dt="2024-03-11T09:54:46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s Ivebäck" userId="df67ba62-2ba7-4498-9132-d67ad7df04f1" providerId="ADAL" clId="{38DA6597-62C5-4A5D-9196-C4CFB4F0E342}"/>
    <pc:docChg chg="undo custSel addSld delSld modSld">
      <pc:chgData name="Mats Ivebäck" userId="df67ba62-2ba7-4498-9132-d67ad7df04f1" providerId="ADAL" clId="{38DA6597-62C5-4A5D-9196-C4CFB4F0E342}" dt="2024-03-13T06:50:44.947" v="2623" actId="1076"/>
      <pc:docMkLst>
        <pc:docMk/>
      </pc:docMkLst>
      <pc:sldChg chg="addSp delSp modSp mod">
        <pc:chgData name="Mats Ivebäck" userId="df67ba62-2ba7-4498-9132-d67ad7df04f1" providerId="ADAL" clId="{38DA6597-62C5-4A5D-9196-C4CFB4F0E342}" dt="2024-03-13T06:50:44.947" v="2623" actId="1076"/>
        <pc:sldMkLst>
          <pc:docMk/>
          <pc:sldMk cId="565396317" sldId="256"/>
        </pc:sldMkLst>
        <pc:spChg chg="mod">
          <ac:chgData name="Mats Ivebäck" userId="df67ba62-2ba7-4498-9132-d67ad7df04f1" providerId="ADAL" clId="{38DA6597-62C5-4A5D-9196-C4CFB4F0E342}" dt="2024-03-13T06:50:44.947" v="2623" actId="1076"/>
          <ac:spMkLst>
            <pc:docMk/>
            <pc:sldMk cId="565396317" sldId="256"/>
            <ac:spMk id="2" creationId="{865586BF-46D3-6E4E-9E7C-C0FC932764DB}"/>
          </ac:spMkLst>
        </pc:spChg>
        <pc:picChg chg="add del mod ord">
          <ac:chgData name="Mats Ivebäck" userId="df67ba62-2ba7-4498-9132-d67ad7df04f1" providerId="ADAL" clId="{38DA6597-62C5-4A5D-9196-C4CFB4F0E342}" dt="2024-03-13T06:50:40.258" v="2622" actId="478"/>
          <ac:picMkLst>
            <pc:docMk/>
            <pc:sldMk cId="565396317" sldId="256"/>
            <ac:picMk id="3" creationId="{A08FC0DB-FCA5-B177-E7CD-050343222C15}"/>
          </ac:picMkLst>
        </pc:picChg>
        <pc:picChg chg="del">
          <ac:chgData name="Mats Ivebäck" userId="df67ba62-2ba7-4498-9132-d67ad7df04f1" providerId="ADAL" clId="{38DA6597-62C5-4A5D-9196-C4CFB4F0E342}" dt="2024-03-11T07:37:41.858" v="18" actId="478"/>
          <ac:picMkLst>
            <pc:docMk/>
            <pc:sldMk cId="565396317" sldId="256"/>
            <ac:picMk id="7" creationId="{EE7A1FA3-CD8D-444A-AB8D-DCC5F8ABC4C8}"/>
          </ac:picMkLst>
        </pc:picChg>
        <pc:picChg chg="del">
          <ac:chgData name="Mats Ivebäck" userId="df67ba62-2ba7-4498-9132-d67ad7df04f1" providerId="ADAL" clId="{38DA6597-62C5-4A5D-9196-C4CFB4F0E342}" dt="2024-03-11T07:37:42.235" v="19" actId="478"/>
          <ac:picMkLst>
            <pc:docMk/>
            <pc:sldMk cId="565396317" sldId="256"/>
            <ac:picMk id="8" creationId="{7B5F166A-4D16-41C0-A546-E4C5B06B4EFE}"/>
          </ac:picMkLst>
        </pc:picChg>
      </pc:sldChg>
      <pc:sldChg chg="modSp mod">
        <pc:chgData name="Mats Ivebäck" userId="df67ba62-2ba7-4498-9132-d67ad7df04f1" providerId="ADAL" clId="{38DA6597-62C5-4A5D-9196-C4CFB4F0E342}" dt="2024-03-11T09:56:23.273" v="2569" actId="20577"/>
        <pc:sldMkLst>
          <pc:docMk/>
          <pc:sldMk cId="1914527221" sldId="257"/>
        </pc:sldMkLst>
        <pc:spChg chg="mod">
          <ac:chgData name="Mats Ivebäck" userId="df67ba62-2ba7-4498-9132-d67ad7df04f1" providerId="ADAL" clId="{38DA6597-62C5-4A5D-9196-C4CFB4F0E342}" dt="2024-03-11T09:56:23.273" v="2569" actId="20577"/>
          <ac:spMkLst>
            <pc:docMk/>
            <pc:sldMk cId="1914527221" sldId="257"/>
            <ac:spMk id="2" creationId="{D28751CF-4956-4946-B1AF-4A64DC0D7F6A}"/>
          </ac:spMkLst>
        </pc:spChg>
      </pc:sldChg>
      <pc:sldChg chg="modSp mod">
        <pc:chgData name="Mats Ivebäck" userId="df67ba62-2ba7-4498-9132-d67ad7df04f1" providerId="ADAL" clId="{38DA6597-62C5-4A5D-9196-C4CFB4F0E342}" dt="2024-03-11T08:26:37.193" v="2333" actId="20577"/>
        <pc:sldMkLst>
          <pc:docMk/>
          <pc:sldMk cId="1082717731" sldId="258"/>
        </pc:sldMkLst>
        <pc:spChg chg="mod">
          <ac:chgData name="Mats Ivebäck" userId="df67ba62-2ba7-4498-9132-d67ad7df04f1" providerId="ADAL" clId="{38DA6597-62C5-4A5D-9196-C4CFB4F0E342}" dt="2024-03-11T08:26:37.193" v="2333" actId="20577"/>
          <ac:spMkLst>
            <pc:docMk/>
            <pc:sldMk cId="1082717731" sldId="258"/>
            <ac:spMk id="2" creationId="{13D3CBA6-E976-4334-B939-5C709C7D5DFB}"/>
          </ac:spMkLst>
        </pc:spChg>
      </pc:sldChg>
      <pc:sldChg chg="modSp mod">
        <pc:chgData name="Mats Ivebäck" userId="df67ba62-2ba7-4498-9132-d67ad7df04f1" providerId="ADAL" clId="{38DA6597-62C5-4A5D-9196-C4CFB4F0E342}" dt="2024-03-11T12:59:26.420" v="2605" actId="255"/>
        <pc:sldMkLst>
          <pc:docMk/>
          <pc:sldMk cId="658207771" sldId="259"/>
        </pc:sldMkLst>
        <pc:spChg chg="mod">
          <ac:chgData name="Mats Ivebäck" userId="df67ba62-2ba7-4498-9132-d67ad7df04f1" providerId="ADAL" clId="{38DA6597-62C5-4A5D-9196-C4CFB4F0E342}" dt="2024-03-11T12:59:26.420" v="2605" actId="255"/>
          <ac:spMkLst>
            <pc:docMk/>
            <pc:sldMk cId="658207771" sldId="259"/>
            <ac:spMk id="2" creationId="{95A51B05-4C76-4140-B5B2-4B3A068A06C1}"/>
          </ac:spMkLst>
        </pc:spChg>
      </pc:sldChg>
      <pc:sldChg chg="del">
        <pc:chgData name="Mats Ivebäck" userId="df67ba62-2ba7-4498-9132-d67ad7df04f1" providerId="ADAL" clId="{38DA6597-62C5-4A5D-9196-C4CFB4F0E342}" dt="2024-03-11T07:42:48.107" v="110" actId="47"/>
        <pc:sldMkLst>
          <pc:docMk/>
          <pc:sldMk cId="110530576" sldId="261"/>
        </pc:sldMkLst>
      </pc:sldChg>
      <pc:sldChg chg="del">
        <pc:chgData name="Mats Ivebäck" userId="df67ba62-2ba7-4498-9132-d67ad7df04f1" providerId="ADAL" clId="{38DA6597-62C5-4A5D-9196-C4CFB4F0E342}" dt="2024-03-11T07:42:46.617" v="109" actId="47"/>
        <pc:sldMkLst>
          <pc:docMk/>
          <pc:sldMk cId="2423312011" sldId="262"/>
        </pc:sldMkLst>
      </pc:sldChg>
      <pc:sldChg chg="modSp mod">
        <pc:chgData name="Mats Ivebäck" userId="df67ba62-2ba7-4498-9132-d67ad7df04f1" providerId="ADAL" clId="{38DA6597-62C5-4A5D-9196-C4CFB4F0E342}" dt="2024-03-11T09:53:52.820" v="2478" actId="20577"/>
        <pc:sldMkLst>
          <pc:docMk/>
          <pc:sldMk cId="1371849537" sldId="263"/>
        </pc:sldMkLst>
        <pc:spChg chg="mod">
          <ac:chgData name="Mats Ivebäck" userId="df67ba62-2ba7-4498-9132-d67ad7df04f1" providerId="ADAL" clId="{38DA6597-62C5-4A5D-9196-C4CFB4F0E342}" dt="2024-03-11T09:53:52.820" v="2478" actId="20577"/>
          <ac:spMkLst>
            <pc:docMk/>
            <pc:sldMk cId="1371849537" sldId="263"/>
            <ac:spMk id="2" creationId="{86EE51FC-4A3D-46C7-9105-942A4EB1097D}"/>
          </ac:spMkLst>
        </pc:spChg>
      </pc:sldChg>
      <pc:sldChg chg="new del">
        <pc:chgData name="Mats Ivebäck" userId="df67ba62-2ba7-4498-9132-d67ad7df04f1" providerId="ADAL" clId="{38DA6597-62C5-4A5D-9196-C4CFB4F0E342}" dt="2024-03-11T07:52:54.964" v="739" actId="47"/>
        <pc:sldMkLst>
          <pc:docMk/>
          <pc:sldMk cId="1489417341" sldId="264"/>
        </pc:sldMkLst>
      </pc:sldChg>
      <pc:sldChg chg="modSp new mod">
        <pc:chgData name="Mats Ivebäck" userId="df67ba62-2ba7-4498-9132-d67ad7df04f1" providerId="ADAL" clId="{38DA6597-62C5-4A5D-9196-C4CFB4F0E342}" dt="2024-03-11T12:59:34.284" v="2607" actId="27636"/>
        <pc:sldMkLst>
          <pc:docMk/>
          <pc:sldMk cId="3207047331" sldId="264"/>
        </pc:sldMkLst>
        <pc:spChg chg="mod">
          <ac:chgData name="Mats Ivebäck" userId="df67ba62-2ba7-4498-9132-d67ad7df04f1" providerId="ADAL" clId="{38DA6597-62C5-4A5D-9196-C4CFB4F0E342}" dt="2024-03-11T12:59:34.284" v="2607" actId="27636"/>
          <ac:spMkLst>
            <pc:docMk/>
            <pc:sldMk cId="3207047331" sldId="264"/>
            <ac:spMk id="2" creationId="{021682F4-7006-9DAC-01C0-7769F9E05212}"/>
          </ac:spMkLst>
        </pc:spChg>
      </pc:sldChg>
      <pc:sldChg chg="addSp modSp new mod">
        <pc:chgData name="Mats Ivebäck" userId="df67ba62-2ba7-4498-9132-d67ad7df04f1" providerId="ADAL" clId="{38DA6597-62C5-4A5D-9196-C4CFB4F0E342}" dt="2024-03-11T10:08:58.384" v="2570" actId="255"/>
        <pc:sldMkLst>
          <pc:docMk/>
          <pc:sldMk cId="3442886106" sldId="265"/>
        </pc:sldMkLst>
        <pc:spChg chg="mod">
          <ac:chgData name="Mats Ivebäck" userId="df67ba62-2ba7-4498-9132-d67ad7df04f1" providerId="ADAL" clId="{38DA6597-62C5-4A5D-9196-C4CFB4F0E342}" dt="2024-03-11T10:08:58.384" v="2570" actId="255"/>
          <ac:spMkLst>
            <pc:docMk/>
            <pc:sldMk cId="3442886106" sldId="265"/>
            <ac:spMk id="2" creationId="{CA508F8C-712A-5823-DF0B-31C25BFDDE53}"/>
          </ac:spMkLst>
        </pc:spChg>
        <pc:graphicFrameChg chg="add mod modGraphic">
          <ac:chgData name="Mats Ivebäck" userId="df67ba62-2ba7-4498-9132-d67ad7df04f1" providerId="ADAL" clId="{38DA6597-62C5-4A5D-9196-C4CFB4F0E342}" dt="2024-03-11T09:55:01.526" v="2486" actId="14100"/>
          <ac:graphicFrameMkLst>
            <pc:docMk/>
            <pc:sldMk cId="3442886106" sldId="265"/>
            <ac:graphicFrameMk id="3" creationId="{33B805F9-344A-87D1-7F73-2FCC57D1DC47}"/>
          </ac:graphicFrameMkLst>
        </pc:graphicFrameChg>
      </pc:sldChg>
      <pc:sldChg chg="modSp new mod">
        <pc:chgData name="Mats Ivebäck" userId="df67ba62-2ba7-4498-9132-d67ad7df04f1" providerId="ADAL" clId="{38DA6597-62C5-4A5D-9196-C4CFB4F0E342}" dt="2024-03-11T13:00:17.446" v="2617" actId="27636"/>
        <pc:sldMkLst>
          <pc:docMk/>
          <pc:sldMk cId="4175556051" sldId="266"/>
        </pc:sldMkLst>
        <pc:spChg chg="mod">
          <ac:chgData name="Mats Ivebäck" userId="df67ba62-2ba7-4498-9132-d67ad7df04f1" providerId="ADAL" clId="{38DA6597-62C5-4A5D-9196-C4CFB4F0E342}" dt="2024-03-11T13:00:17.446" v="2617" actId="27636"/>
          <ac:spMkLst>
            <pc:docMk/>
            <pc:sldMk cId="4175556051" sldId="266"/>
            <ac:spMk id="2" creationId="{3122E00E-3224-A983-EEE5-D767BCB73492}"/>
          </ac:spMkLst>
        </pc:spChg>
      </pc:sldChg>
      <pc:sldChg chg="modSp new mod">
        <pc:chgData name="Mats Ivebäck" userId="df67ba62-2ba7-4498-9132-d67ad7df04f1" providerId="ADAL" clId="{38DA6597-62C5-4A5D-9196-C4CFB4F0E342}" dt="2024-03-11T13:00:34.936" v="2621" actId="27636"/>
        <pc:sldMkLst>
          <pc:docMk/>
          <pc:sldMk cId="1039560702" sldId="267"/>
        </pc:sldMkLst>
        <pc:spChg chg="mod">
          <ac:chgData name="Mats Ivebäck" userId="df67ba62-2ba7-4498-9132-d67ad7df04f1" providerId="ADAL" clId="{38DA6597-62C5-4A5D-9196-C4CFB4F0E342}" dt="2024-03-11T13:00:34.936" v="2621" actId="27636"/>
          <ac:spMkLst>
            <pc:docMk/>
            <pc:sldMk cId="1039560702" sldId="267"/>
            <ac:spMk id="2" creationId="{84D4B184-716C-B69B-7F7A-8E2ED7C1A010}"/>
          </ac:spMkLst>
        </pc:spChg>
      </pc:sldChg>
      <pc:sldChg chg="modSp new mod">
        <pc:chgData name="Mats Ivebäck" userId="df67ba62-2ba7-4498-9132-d67ad7df04f1" providerId="ADAL" clId="{38DA6597-62C5-4A5D-9196-C4CFB4F0E342}" dt="2024-03-11T08:19:14.807" v="1967" actId="20577"/>
        <pc:sldMkLst>
          <pc:docMk/>
          <pc:sldMk cId="1524286022" sldId="268"/>
        </pc:sldMkLst>
        <pc:spChg chg="mod">
          <ac:chgData name="Mats Ivebäck" userId="df67ba62-2ba7-4498-9132-d67ad7df04f1" providerId="ADAL" clId="{38DA6597-62C5-4A5D-9196-C4CFB4F0E342}" dt="2024-03-11T08:19:14.807" v="1967" actId="20577"/>
          <ac:spMkLst>
            <pc:docMk/>
            <pc:sldMk cId="1524286022" sldId="268"/>
            <ac:spMk id="2" creationId="{B8B11DE4-E225-6D29-D3A5-0A5A589E30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6D5E951-B21C-4F1D-B5EA-686E6DDB8D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3A4FBD-AF1D-4E0A-A4FD-352A6BFE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5885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Adelle Sans" panose="02000503000000020004" pitchFamily="50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F6B7EA-CD42-4BC2-A7DC-DCDE8C5D4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324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BD5F12F-1AB3-4092-BC32-AFA69CA57D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127" y="301922"/>
            <a:ext cx="3285745" cy="31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54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DDB68D-85B2-438B-9EA8-86DB25BF844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F3317F-DD83-48E2-A3C0-8608F0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48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8" name="Bildobjekt 7" descr="En bild som visar tecken&#10;&#10;Automatiskt genererad beskrivning">
            <a:extLst>
              <a:ext uri="{FF2B5EF4-FFF2-40B4-BE49-F238E27FC236}">
                <a16:creationId xmlns:a16="http://schemas.microsoft.com/office/drawing/2014/main" id="{C54CC665-7FF6-4F47-8239-ABE1187E2C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66" y="271195"/>
            <a:ext cx="2769068" cy="263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77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5426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E5D20-33E9-4345-9E8F-C67F4CE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449F-C617-4B1F-8DF3-BA5535B2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4CE0E3-4B98-4036-8B54-EE4097660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65508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802D11-14E7-4ACC-BFDE-1305691C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5A1ED8-9C41-432A-AC82-DBE63A9B3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768C95-6234-4AB4-BD0C-13DCF3F4F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27744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442C3-8D37-4EFF-A16B-A9C38841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455EF8-74A7-45E9-805B-824B3F7D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1428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59AE88-9C9D-4CE4-A7A8-FD3342A98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088B4-7826-4264-8A8F-B5A3F330D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75802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D9B4A-6546-4B8F-82EC-F77D3DD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2429E4-B7D7-4A15-AAFB-4A5A7034A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4571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A2CE8-238E-4748-8B25-511FC164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E72981-136C-4F5B-9594-4E8C1177A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52737"/>
            <a:ext cx="10515600" cy="3004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9284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792288"/>
            <a:ext cx="10515600" cy="344805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</p:spTree>
    <p:extLst>
      <p:ext uri="{BB962C8B-B14F-4D97-AF65-F5344CB8AC3E}">
        <p14:creationId xmlns:p14="http://schemas.microsoft.com/office/powerpoint/2010/main" val="1843464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ogo vänster,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4D080F2-6ADF-4C10-9688-9A99A9A24F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437" y="1615656"/>
            <a:ext cx="4649638" cy="3448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  <p:pic>
        <p:nvPicPr>
          <p:cNvPr id="5" name="Bildobjekt 4" descr="En bild som visar tecken&#10;&#10;Automatiskt genererad beskrivning">
            <a:extLst>
              <a:ext uri="{FF2B5EF4-FFF2-40B4-BE49-F238E27FC236}">
                <a16:creationId xmlns:a16="http://schemas.microsoft.com/office/drawing/2014/main" id="{2D9AE29F-F3AA-41A4-AF8C-44F1916F1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28" y="961018"/>
            <a:ext cx="4998942" cy="475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95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112" y="1690688"/>
            <a:ext cx="6073775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5698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dubbla fakta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49C993-0AF3-43AB-9A58-04A1FB39D6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994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6441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16C5C-A73C-4D6D-AA94-A3BFA679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568856-C920-46B1-BABF-E6DA9CCA0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58792E-B1EA-4FB9-859A-1906FE4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10616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1DB42-833E-4FC7-A021-E932390D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7491D3-DE53-4128-ACA6-500BB20BC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D09FCE-61E9-4F48-8F02-BB929836B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F35FA4-1843-44C3-BF8E-57AD71C1A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EF35D8-114A-4ABF-A92B-030D01F14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510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098E5CB-A0AB-43E3-A7CB-74D20A42CC40}"/>
              </a:ext>
            </a:extLst>
          </p:cNvPr>
          <p:cNvSpPr/>
          <p:nvPr userDrawn="1"/>
        </p:nvSpPr>
        <p:spPr>
          <a:xfrm>
            <a:off x="0" y="6222380"/>
            <a:ext cx="12192000" cy="63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3B7691-F5FD-45C5-B4ED-AEC25575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77CE30-1255-4708-8728-5D9E47F07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9C30CDC-FF7E-46DF-801C-09635A07F55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16" y="5349999"/>
            <a:ext cx="1490967" cy="14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0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3" r:id="rId5"/>
    <p:sldLayoutId id="2147483661" r:id="rId6"/>
    <p:sldLayoutId id="2147483662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delle Sans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5586BF-46D3-6E4E-9E7C-C0FC93276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1084" y="4174277"/>
            <a:ext cx="9144000" cy="1242124"/>
          </a:xfrm>
        </p:spPr>
        <p:txBody>
          <a:bodyPr/>
          <a:lstStyle/>
          <a:p>
            <a:r>
              <a:rPr lang="sv-SE" dirty="0" err="1"/>
              <a:t>Föräldrarmöte</a:t>
            </a:r>
            <a:r>
              <a:rPr lang="sv-SE" dirty="0"/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5653963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86EE51FC-4A3D-46C7-9105-942A4EB109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sv-SE" sz="4000" dirty="0"/>
              <a:t>Information/Frågor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Träningsstart 9 april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Träningshelg 20-21 april med övernattning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 err="1"/>
              <a:t>Instagram</a:t>
            </a:r>
            <a:r>
              <a:rPr lang="sv-SE" dirty="0"/>
              <a:t> @haboif_f14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Laget.se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Min fotboll (</a:t>
            </a:r>
            <a:r>
              <a:rPr lang="sv-SE" dirty="0" err="1"/>
              <a:t>Fogis</a:t>
            </a:r>
            <a:r>
              <a:rPr lang="sv-SE" dirty="0"/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Förslag på sponsring?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Övriga frågor?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18495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D28751CF-4956-4946-B1AF-4A64DC0D7F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sv-SE" sz="4000" dirty="0"/>
              <a:t>Agenda:</a:t>
            </a:r>
          </a:p>
          <a:p>
            <a:pPr marL="457200" indent="-457200">
              <a:buAutoNum type="arabicPeriod"/>
            </a:pPr>
            <a:r>
              <a:rPr lang="sv-SE" dirty="0"/>
              <a:t>Laget Sammanställning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Serie/Cuper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Träning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Olika grupper i seriespel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Lagkassan och Försäljning/Utgifter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Kontaktföräldrar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Information/Övrigt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45272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13D3CBA6-E976-4334-B939-5C709C7D5D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sz="4000" dirty="0"/>
              <a:t>Fotbollslaget F14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39 spelare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9 Tränare (Ny Emma </a:t>
            </a:r>
            <a:r>
              <a:rPr lang="sv-SE" dirty="0" err="1"/>
              <a:t>Gillek</a:t>
            </a:r>
            <a:r>
              <a:rPr lang="sv-SE" dirty="0"/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1 kontaktförälder (Jenny)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177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95A51B05-4C76-4140-B5B2-4B3A068A06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560717"/>
            <a:ext cx="4649638" cy="5796951"/>
          </a:xfrm>
        </p:spPr>
        <p:txBody>
          <a:bodyPr>
            <a:noAutofit/>
          </a:bodyPr>
          <a:lstStyle/>
          <a:p>
            <a:r>
              <a:rPr lang="sv-SE" sz="3200" dirty="0"/>
              <a:t>Serie/Cuper 2024</a:t>
            </a:r>
          </a:p>
          <a:p>
            <a:r>
              <a:rPr lang="sv-SE" sz="1600" dirty="0"/>
              <a:t>Seriespel 3 lag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Nivå svår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Det kommer vara matcher nästan varje helg</a:t>
            </a:r>
          </a:p>
          <a:p>
            <a:r>
              <a:rPr lang="sv-SE" sz="1600" dirty="0"/>
              <a:t>Habo-Cupen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29-30 juni 3 lag </a:t>
            </a:r>
          </a:p>
          <a:p>
            <a:r>
              <a:rPr lang="sv-SE" sz="1600" dirty="0"/>
              <a:t>Hagadagarna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17-18 Augusti 3 lag</a:t>
            </a:r>
          </a:p>
          <a:p>
            <a:r>
              <a:rPr lang="sv-SE" sz="1600" dirty="0"/>
              <a:t>Hemmamatcher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Ska lagen byta om innan match samt duscha efter. </a:t>
            </a:r>
          </a:p>
          <a:p>
            <a:r>
              <a:rPr lang="sv-SE" sz="1600" dirty="0"/>
              <a:t>Bortamatcher: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Samling på slätten åker tillsammans</a:t>
            </a:r>
          </a:p>
          <a:p>
            <a:r>
              <a:rPr lang="sv-SE" sz="1600" dirty="0" err="1"/>
              <a:t>Föräldraransvar</a:t>
            </a:r>
            <a:r>
              <a:rPr lang="sv-SE" sz="1600" dirty="0"/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Meddela återbud i tid!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Hjälpa till med skjuts till matcher!</a:t>
            </a:r>
          </a:p>
          <a:p>
            <a:endParaRPr lang="sv-SE" dirty="0"/>
          </a:p>
          <a:p>
            <a:endParaRPr lang="sv-SE" dirty="0"/>
          </a:p>
          <a:p>
            <a:pPr marL="457200" indent="-457200">
              <a:buAutoNum type="arabicPeriod"/>
            </a:pPr>
            <a:endParaRPr lang="sv-SE" dirty="0"/>
          </a:p>
          <a:p>
            <a:endParaRPr lang="sv-SE" dirty="0"/>
          </a:p>
          <a:p>
            <a:pPr marL="457200" indent="-457200">
              <a:buAutoNum type="arabicPeriod"/>
            </a:pPr>
            <a:endParaRPr lang="sv-SE" dirty="0"/>
          </a:p>
          <a:p>
            <a:pPr marL="457200" indent="-457200"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82077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021682F4-7006-9DAC-01C0-7769F9E052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11351" y="1704974"/>
            <a:ext cx="4649638" cy="4497417"/>
          </a:xfrm>
        </p:spPr>
        <p:txBody>
          <a:bodyPr>
            <a:normAutofit lnSpcReduction="10000"/>
          </a:bodyPr>
          <a:lstStyle/>
          <a:p>
            <a:r>
              <a:rPr lang="sv-SE" sz="3200" dirty="0"/>
              <a:t>Träningar 2024</a:t>
            </a:r>
          </a:p>
          <a:p>
            <a:r>
              <a:rPr lang="sv-SE" dirty="0"/>
              <a:t>Träningstider: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Tisdagar 18:30-20:00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Torsdagar 17:30-19:00</a:t>
            </a:r>
          </a:p>
          <a:p>
            <a:r>
              <a:rPr lang="sv-SE" dirty="0"/>
              <a:t>Nyheter: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Träningslängd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Nivåanpassade träningar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Målvaktsträning (</a:t>
            </a:r>
            <a:r>
              <a:rPr lang="sv-SE" dirty="0" err="1"/>
              <a:t>Carro</a:t>
            </a:r>
            <a:r>
              <a:rPr lang="sv-SE" dirty="0"/>
              <a:t>)</a:t>
            </a:r>
          </a:p>
          <a:p>
            <a:r>
              <a:rPr lang="sv-SE" dirty="0" err="1"/>
              <a:t>Föräldraransvar</a:t>
            </a:r>
            <a:r>
              <a:rPr lang="sv-SE" dirty="0"/>
              <a:t>:</a:t>
            </a:r>
          </a:p>
          <a:p>
            <a:r>
              <a:rPr lang="sv-SE" dirty="0"/>
              <a:t>Se till att komma i tid! </a:t>
            </a:r>
          </a:p>
          <a:p>
            <a:r>
              <a:rPr lang="sv-SE" dirty="0"/>
              <a:t>Anmäl era barn så vi kan planera träningar!</a:t>
            </a:r>
          </a:p>
        </p:txBody>
      </p:sp>
    </p:spTree>
    <p:extLst>
      <p:ext uri="{BB962C8B-B14F-4D97-AF65-F5344CB8AC3E}">
        <p14:creationId xmlns:p14="http://schemas.microsoft.com/office/powerpoint/2010/main" val="32070473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CA508F8C-712A-5823-DF0B-31C25BFDDE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60521" y="1561381"/>
            <a:ext cx="5667554" cy="3502325"/>
          </a:xfrm>
        </p:spPr>
        <p:txBody>
          <a:bodyPr>
            <a:normAutofit/>
          </a:bodyPr>
          <a:lstStyle/>
          <a:p>
            <a:r>
              <a:rPr lang="sv-SE" sz="4000" dirty="0"/>
              <a:t>6 Grupper i Seriespel!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33B805F9-344A-87D1-7F73-2FCC57D1D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186319"/>
              </p:ext>
            </p:extLst>
          </p:nvPr>
        </p:nvGraphicFramePr>
        <p:xfrm>
          <a:off x="5460521" y="2119552"/>
          <a:ext cx="5978104" cy="3575636"/>
        </p:xfrm>
        <a:graphic>
          <a:graphicData uri="http://schemas.openxmlformats.org/drawingml/2006/table">
            <a:tbl>
              <a:tblPr/>
              <a:tblGrid>
                <a:gridCol w="597373">
                  <a:extLst>
                    <a:ext uri="{9D8B030D-6E8A-4147-A177-3AD203B41FA5}">
                      <a16:colId xmlns:a16="http://schemas.microsoft.com/office/drawing/2014/main" val="2152531050"/>
                    </a:ext>
                  </a:extLst>
                </a:gridCol>
                <a:gridCol w="612690">
                  <a:extLst>
                    <a:ext uri="{9D8B030D-6E8A-4147-A177-3AD203B41FA5}">
                      <a16:colId xmlns:a16="http://schemas.microsoft.com/office/drawing/2014/main" val="26278254"/>
                    </a:ext>
                  </a:extLst>
                </a:gridCol>
                <a:gridCol w="1514220">
                  <a:extLst>
                    <a:ext uri="{9D8B030D-6E8A-4147-A177-3AD203B41FA5}">
                      <a16:colId xmlns:a16="http://schemas.microsoft.com/office/drawing/2014/main" val="1579112416"/>
                    </a:ext>
                  </a:extLst>
                </a:gridCol>
                <a:gridCol w="1332601">
                  <a:extLst>
                    <a:ext uri="{9D8B030D-6E8A-4147-A177-3AD203B41FA5}">
                      <a16:colId xmlns:a16="http://schemas.microsoft.com/office/drawing/2014/main" val="1795292588"/>
                    </a:ext>
                  </a:extLst>
                </a:gridCol>
                <a:gridCol w="1094090">
                  <a:extLst>
                    <a:ext uri="{9D8B030D-6E8A-4147-A177-3AD203B41FA5}">
                      <a16:colId xmlns:a16="http://schemas.microsoft.com/office/drawing/2014/main" val="1412820170"/>
                    </a:ext>
                  </a:extLst>
                </a:gridCol>
                <a:gridCol w="413565">
                  <a:extLst>
                    <a:ext uri="{9D8B030D-6E8A-4147-A177-3AD203B41FA5}">
                      <a16:colId xmlns:a16="http://schemas.microsoft.com/office/drawing/2014/main" val="4157610429"/>
                    </a:ext>
                  </a:extLst>
                </a:gridCol>
                <a:gridCol w="413565">
                  <a:extLst>
                    <a:ext uri="{9D8B030D-6E8A-4147-A177-3AD203B41FA5}">
                      <a16:colId xmlns:a16="http://schemas.microsoft.com/office/drawing/2014/main" val="1449889488"/>
                    </a:ext>
                  </a:extLst>
                </a:gridCol>
              </a:tblGrid>
              <a:tr h="11374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Datum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Tid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Lag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Plats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Grupper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898261"/>
                  </a:ext>
                </a:extLst>
              </a:tr>
              <a:tr h="113743"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VÅR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56052"/>
                  </a:ext>
                </a:extLst>
              </a:tr>
              <a:tr h="136492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2024-04-27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Gul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43129"/>
                  </a:ext>
                </a:extLst>
              </a:tr>
              <a:tr h="9994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2024-04-27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Vit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3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AD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619369"/>
                  </a:ext>
                </a:extLst>
              </a:tr>
              <a:tr h="9994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2024-04-27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Röd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5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B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C1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708142"/>
                  </a:ext>
                </a:extLst>
              </a:tr>
              <a:tr h="142179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2024-05-04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Gul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3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A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534335"/>
                  </a:ext>
                </a:extLst>
              </a:tr>
              <a:tr h="9994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2024-05-04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Vit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5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977867"/>
                  </a:ext>
                </a:extLst>
              </a:tr>
              <a:tr h="142179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2024-05-04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Röd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C1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376026"/>
                  </a:ext>
                </a:extLst>
              </a:tr>
              <a:tr h="9994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2024-05-11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Gul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3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AD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029217"/>
                  </a:ext>
                </a:extLst>
              </a:tr>
              <a:tr h="9994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2024-05-11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Vit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C1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162941"/>
                  </a:ext>
                </a:extLst>
              </a:tr>
              <a:tr h="153554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2024-05-11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Röd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5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75990"/>
                  </a:ext>
                </a:extLst>
              </a:tr>
              <a:tr h="147867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2024-05-18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Gul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3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AD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C1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336676"/>
                  </a:ext>
                </a:extLst>
              </a:tr>
              <a:tr h="10805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2024-05-18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Vit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452651"/>
                  </a:ext>
                </a:extLst>
              </a:tr>
              <a:tr h="142179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2024-05-18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Röd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C1C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5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229933"/>
                  </a:ext>
                </a:extLst>
              </a:tr>
              <a:tr h="10805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2024-05-25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Gul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589691"/>
                  </a:ext>
                </a:extLst>
              </a:tr>
              <a:tr h="164928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2024-05-25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Vit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3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AD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5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60251"/>
                  </a:ext>
                </a:extLst>
              </a:tr>
              <a:tr h="136492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2024-05-25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Röd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345512"/>
                  </a:ext>
                </a:extLst>
              </a:tr>
              <a:tr h="147867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2024-06-01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Gul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C1C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027659"/>
                  </a:ext>
                </a:extLst>
              </a:tr>
              <a:tr h="9994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2024-06-01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Vit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3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AD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696608"/>
                  </a:ext>
                </a:extLst>
              </a:tr>
              <a:tr h="15241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2024-06-01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Röd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E2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5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B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22472"/>
                  </a:ext>
                </a:extLst>
              </a:tr>
              <a:tr h="142179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2024-06-08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Röd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1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5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645801"/>
                  </a:ext>
                </a:extLst>
              </a:tr>
              <a:tr h="99946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2024-06-08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Vit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Slättens IP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3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AD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4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890671"/>
                  </a:ext>
                </a:extLst>
              </a:tr>
              <a:tr h="130805"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2024-06-08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12.00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Motståndare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Habo IF F14 Gul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Bortaplan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6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C1C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Grupp 2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843019"/>
                  </a:ext>
                </a:extLst>
              </a:tr>
              <a:tr h="130805">
                <a:tc>
                  <a:txBody>
                    <a:bodyPr/>
                    <a:lstStyle/>
                    <a:p>
                      <a:pPr algn="l" fontAlgn="ctr"/>
                      <a:r>
                        <a:rPr lang="sv-SE" sz="1000" b="1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HÖST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v-SE" sz="7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8276" marR="8276" marT="82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is For Office"/>
                        </a:rPr>
                        <a:t> </a:t>
                      </a:r>
                    </a:p>
                  </a:txBody>
                  <a:tcPr marL="8276" marR="8276" marT="82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532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8861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3122E00E-3224-A983-EEE5-D767BCB734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1615655"/>
            <a:ext cx="4649638" cy="3896623"/>
          </a:xfrm>
        </p:spPr>
        <p:txBody>
          <a:bodyPr>
            <a:normAutofit fontScale="85000" lnSpcReduction="20000"/>
          </a:bodyPr>
          <a:lstStyle/>
          <a:p>
            <a:r>
              <a:rPr lang="sv-SE" sz="6700" dirty="0"/>
              <a:t>Lagkassan:</a:t>
            </a:r>
          </a:p>
          <a:p>
            <a:r>
              <a:rPr lang="sv-SE" sz="2300" dirty="0"/>
              <a:t>Saldo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Cirka 32 000 i lagkassan.</a:t>
            </a:r>
          </a:p>
          <a:p>
            <a:r>
              <a:rPr lang="sv-SE" sz="2300" dirty="0"/>
              <a:t>Inkomster 2024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RC-</a:t>
            </a:r>
            <a:r>
              <a:rPr lang="sv-SE" sz="2300" dirty="0" err="1"/>
              <a:t>appen</a:t>
            </a:r>
            <a:endParaRPr lang="sv-SE" sz="23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Eget poolspel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Möjlig försäljning av något tex chipspåsar?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Förslag?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Spara till en större Cup 2025</a:t>
            </a:r>
          </a:p>
          <a:p>
            <a:endParaRPr lang="sv-SE" sz="8000" dirty="0"/>
          </a:p>
        </p:txBody>
      </p:sp>
    </p:spTree>
    <p:extLst>
      <p:ext uri="{BB962C8B-B14F-4D97-AF65-F5344CB8AC3E}">
        <p14:creationId xmlns:p14="http://schemas.microsoft.com/office/powerpoint/2010/main" val="4175556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84D4B184-716C-B69B-7F7A-8E2ED7C1A0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36921" y="1253346"/>
            <a:ext cx="4649638" cy="4017394"/>
          </a:xfrm>
        </p:spPr>
        <p:txBody>
          <a:bodyPr>
            <a:normAutofit lnSpcReduction="10000"/>
          </a:bodyPr>
          <a:lstStyle/>
          <a:p>
            <a:r>
              <a:rPr lang="sv-SE" sz="4300" dirty="0"/>
              <a:t>Utgifter 2024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Hagadagarna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Vissa av årets träningströjor (små storlekar)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Komplettering av tröjor ska göras i större storlekar.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Inköp av spelarbänkar 3 </a:t>
            </a:r>
            <a:r>
              <a:rPr lang="sv-SE" sz="2200" dirty="0" err="1"/>
              <a:t>st</a:t>
            </a:r>
            <a:endParaRPr lang="sv-SE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Inköp av ledarkläder vindjacka 9 </a:t>
            </a:r>
            <a:r>
              <a:rPr lang="sv-SE" sz="2200" dirty="0" err="1"/>
              <a:t>st</a:t>
            </a:r>
            <a:endParaRPr lang="sv-SE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1 vattenflaska per spelare (Markus ordnar)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95607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8B11DE4-E225-6D29-D3A5-0A5A589E30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Kontaktföräldrar</a:t>
            </a:r>
          </a:p>
          <a:p>
            <a:r>
              <a:rPr lang="sv-SE" dirty="0"/>
              <a:t>Behöver 1-2 </a:t>
            </a:r>
            <a:r>
              <a:rPr lang="sv-SE" dirty="0" err="1"/>
              <a:t>st</a:t>
            </a:r>
            <a:r>
              <a:rPr lang="sv-SE" dirty="0"/>
              <a:t> som tillsammans med Jenny kan hjälpa till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Planera/schemalägga aktiviteter tex Habocupen för laget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Ha hand om försäljning</a:t>
            </a:r>
          </a:p>
          <a:p>
            <a:r>
              <a:rPr lang="sv-SE" dirty="0"/>
              <a:t>Väldigt viktig funktion för att vi tränare ska orka!</a:t>
            </a:r>
          </a:p>
        </p:txBody>
      </p:sp>
    </p:spTree>
    <p:extLst>
      <p:ext uri="{BB962C8B-B14F-4D97-AF65-F5344CB8AC3E}">
        <p14:creationId xmlns:p14="http://schemas.microsoft.com/office/powerpoint/2010/main" val="15242860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Habo I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oif.potx" id="{3C347902-1F77-47F8-BE3D-5155FA2CF097}" vid="{3A6BFA23-A926-48BA-A14B-5C5522477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323</TotalTime>
  <Words>550</Words>
  <Application>Microsoft Office PowerPoint</Application>
  <PresentationFormat>Bredbild</PresentationFormat>
  <Paragraphs>245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Adelle Sans</vt:lpstr>
      <vt:lpstr>Apis For Office</vt:lpstr>
      <vt:lpstr>Arial</vt:lpstr>
      <vt:lpstr>Calibri</vt:lpstr>
      <vt:lpstr>Verdana</vt:lpstr>
      <vt:lpstr>Office-tema</vt:lpstr>
      <vt:lpstr>Föräldrarmöte 2024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Habo IF</dc:creator>
  <cp:lastModifiedBy>Mats Ivebäck</cp:lastModifiedBy>
  <cp:revision>4</cp:revision>
  <dcterms:created xsi:type="dcterms:W3CDTF">2021-04-16T14:43:40Z</dcterms:created>
  <dcterms:modified xsi:type="dcterms:W3CDTF">2024-03-13T06:50:47Z</dcterms:modified>
</cp:coreProperties>
</file>