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4" r:id="rId2"/>
  </p:sldMasterIdLst>
  <p:notesMasterIdLst>
    <p:notesMasterId r:id="rId26"/>
  </p:notesMasterIdLst>
  <p:sldIdLst>
    <p:sldId id="256" r:id="rId3"/>
    <p:sldId id="260" r:id="rId4"/>
    <p:sldId id="285" r:id="rId5"/>
    <p:sldId id="292" r:id="rId6"/>
    <p:sldId id="276" r:id="rId7"/>
    <p:sldId id="264" r:id="rId8"/>
    <p:sldId id="290" r:id="rId9"/>
    <p:sldId id="294" r:id="rId10"/>
    <p:sldId id="291" r:id="rId11"/>
    <p:sldId id="293" r:id="rId12"/>
    <p:sldId id="282" r:id="rId13"/>
    <p:sldId id="266" r:id="rId14"/>
    <p:sldId id="265" r:id="rId15"/>
    <p:sldId id="283" r:id="rId16"/>
    <p:sldId id="288" r:id="rId17"/>
    <p:sldId id="289" r:id="rId18"/>
    <p:sldId id="263" r:id="rId19"/>
    <p:sldId id="279" r:id="rId20"/>
    <p:sldId id="272" r:id="rId21"/>
    <p:sldId id="270" r:id="rId22"/>
    <p:sldId id="273" r:id="rId23"/>
    <p:sldId id="281" r:id="rId24"/>
    <p:sldId id="277" r:id="rId2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01FC33-29AD-43E7-8D2F-FE3CD78F073C}" v="3110" dt="2026-03-09T11:55:10.1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976"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50D7D0-A84C-C449-953F-D324A2ABFFF5}" type="datetimeFigureOut">
              <a:rPr lang="sv-SE" smtClean="0"/>
              <a:t>2026-03-10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992685-CFE7-0949-BCC9-02BC22C89C14}" type="slidenum">
              <a:rPr lang="sv-SE" smtClean="0"/>
              <a:t>‹#›</a:t>
            </a:fld>
            <a:endParaRPr lang="sv-SE"/>
          </a:p>
        </p:txBody>
      </p:sp>
    </p:spTree>
    <p:extLst>
      <p:ext uri="{BB962C8B-B14F-4D97-AF65-F5344CB8AC3E}">
        <p14:creationId xmlns:p14="http://schemas.microsoft.com/office/powerpoint/2010/main" val="2541870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E8992685-CFE7-0949-BCC9-02BC22C89C14}" type="slidenum">
              <a:rPr lang="sv-SE" smtClean="0"/>
              <a:t>1</a:t>
            </a:fld>
            <a:endParaRPr lang="sv-SE"/>
          </a:p>
        </p:txBody>
      </p:sp>
    </p:spTree>
    <p:extLst>
      <p:ext uri="{BB962C8B-B14F-4D97-AF65-F5344CB8AC3E}">
        <p14:creationId xmlns:p14="http://schemas.microsoft.com/office/powerpoint/2010/main" val="2329631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Rickard fyller in rätt information kring medlemsavgifter.</a:t>
            </a:r>
          </a:p>
        </p:txBody>
      </p:sp>
      <p:sp>
        <p:nvSpPr>
          <p:cNvPr id="4" name="Platshållare för bildnummer 3"/>
          <p:cNvSpPr>
            <a:spLocks noGrp="1"/>
          </p:cNvSpPr>
          <p:nvPr>
            <p:ph type="sldNum" sz="quarter" idx="5"/>
          </p:nvPr>
        </p:nvSpPr>
        <p:spPr/>
        <p:txBody>
          <a:bodyPr/>
          <a:lstStyle/>
          <a:p>
            <a:fld id="{E8992685-CFE7-0949-BCC9-02BC22C89C14}" type="slidenum">
              <a:rPr lang="sv-SE" smtClean="0"/>
              <a:t>5</a:t>
            </a:fld>
            <a:endParaRPr lang="sv-SE"/>
          </a:p>
        </p:txBody>
      </p:sp>
    </p:spTree>
    <p:extLst>
      <p:ext uri="{BB962C8B-B14F-4D97-AF65-F5344CB8AC3E}">
        <p14:creationId xmlns:p14="http://schemas.microsoft.com/office/powerpoint/2010/main" val="41331223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Sanna återkommer med ok från föräldrarna</a:t>
            </a:r>
          </a:p>
        </p:txBody>
      </p:sp>
      <p:sp>
        <p:nvSpPr>
          <p:cNvPr id="4" name="Platshållare för bildnummer 3"/>
          <p:cNvSpPr>
            <a:spLocks noGrp="1"/>
          </p:cNvSpPr>
          <p:nvPr>
            <p:ph type="sldNum" sz="quarter" idx="5"/>
          </p:nvPr>
        </p:nvSpPr>
        <p:spPr/>
        <p:txBody>
          <a:bodyPr/>
          <a:lstStyle/>
          <a:p>
            <a:fld id="{E8992685-CFE7-0949-BCC9-02BC22C89C14}" type="slidenum">
              <a:rPr lang="sv-SE" smtClean="0"/>
              <a:t>21</a:t>
            </a:fld>
            <a:endParaRPr lang="sv-SE"/>
          </a:p>
        </p:txBody>
      </p:sp>
    </p:spTree>
    <p:extLst>
      <p:ext uri="{BB962C8B-B14F-4D97-AF65-F5344CB8AC3E}">
        <p14:creationId xmlns:p14="http://schemas.microsoft.com/office/powerpoint/2010/main" val="5951924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A6D5E951-B21C-4F1D-B5EA-686E6DDB8D7B}"/>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653A4FBD-AF1D-4E0A-A4FD-352A6BFE3698}"/>
              </a:ext>
            </a:extLst>
          </p:cNvPr>
          <p:cNvSpPr>
            <a:spLocks noGrp="1"/>
          </p:cNvSpPr>
          <p:nvPr>
            <p:ph type="ctrTitle"/>
          </p:nvPr>
        </p:nvSpPr>
        <p:spPr>
          <a:xfrm>
            <a:off x="1524000" y="2795885"/>
            <a:ext cx="9144000" cy="2387600"/>
          </a:xfrm>
        </p:spPr>
        <p:txBody>
          <a:bodyPr anchor="b"/>
          <a:lstStyle>
            <a:lvl1pPr algn="ctr">
              <a:defRPr sz="6000" b="1">
                <a:solidFill>
                  <a:schemeClr val="bg1"/>
                </a:solidFill>
                <a:latin typeface="Adelle Sans" panose="02000503000000020004" pitchFamily="50" charset="0"/>
              </a:defRPr>
            </a:lvl1pPr>
          </a:lstStyle>
          <a:p>
            <a:r>
              <a:rPr lang="sv-SE"/>
              <a:t>Klicka här för att ändra mall för rubrikformat</a:t>
            </a:r>
          </a:p>
        </p:txBody>
      </p:sp>
      <p:sp>
        <p:nvSpPr>
          <p:cNvPr id="3" name="Underrubrik 2">
            <a:extLst>
              <a:ext uri="{FF2B5EF4-FFF2-40B4-BE49-F238E27FC236}">
                <a16:creationId xmlns:a16="http://schemas.microsoft.com/office/drawing/2014/main" id="{7EF6B7EA-CD42-4BC2-A7DC-DCDE8C5D4238}"/>
              </a:ext>
            </a:extLst>
          </p:cNvPr>
          <p:cNvSpPr>
            <a:spLocks noGrp="1"/>
          </p:cNvSpPr>
          <p:nvPr>
            <p:ph type="subTitle" idx="1"/>
          </p:nvPr>
        </p:nvSpPr>
        <p:spPr>
          <a:xfrm>
            <a:off x="1524000" y="523242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pic>
        <p:nvPicPr>
          <p:cNvPr id="9" name="Bildobjekt 8" descr="En bild som visar tecken&#10;&#10;Automatiskt genererad beskrivning">
            <a:extLst>
              <a:ext uri="{FF2B5EF4-FFF2-40B4-BE49-F238E27FC236}">
                <a16:creationId xmlns:a16="http://schemas.microsoft.com/office/drawing/2014/main" id="{BBD5F12F-1AB3-4092-BC32-AFA69CA57D1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53127" y="301922"/>
            <a:ext cx="3285745" cy="3126934"/>
          </a:xfrm>
          <a:prstGeom prst="rect">
            <a:avLst/>
          </a:prstGeom>
        </p:spPr>
      </p:pic>
    </p:spTree>
    <p:extLst>
      <p:ext uri="{BB962C8B-B14F-4D97-AF65-F5344CB8AC3E}">
        <p14:creationId xmlns:p14="http://schemas.microsoft.com/office/powerpoint/2010/main" val="9509546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9BDDB68D-85B2-438B-9EA8-86DB25BF8446}"/>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E9F3317F-DD83-48E2-A3C0-8608F0CF2CEE}"/>
              </a:ext>
            </a:extLst>
          </p:cNvPr>
          <p:cNvSpPr>
            <a:spLocks noGrp="1"/>
          </p:cNvSpPr>
          <p:nvPr>
            <p:ph type="title"/>
          </p:nvPr>
        </p:nvSpPr>
        <p:spPr>
          <a:xfrm>
            <a:off x="838200" y="3289480"/>
            <a:ext cx="10515600" cy="1325563"/>
          </a:xfrm>
        </p:spPr>
        <p:txBody>
          <a:bodyPr/>
          <a:lstStyle>
            <a:lvl1pPr>
              <a:defRPr>
                <a:solidFill>
                  <a:schemeClr val="bg1"/>
                </a:solidFill>
              </a:defRPr>
            </a:lvl1pPr>
          </a:lstStyle>
          <a:p>
            <a:r>
              <a:rPr lang="sv-SE"/>
              <a:t>Klicka här för att ändra mall för rubrikformat</a:t>
            </a:r>
          </a:p>
        </p:txBody>
      </p:sp>
      <p:pic>
        <p:nvPicPr>
          <p:cNvPr id="8" name="Bildobjekt 7" descr="En bild som visar tecken&#10;&#10;Automatiskt genererad beskrivning">
            <a:extLst>
              <a:ext uri="{FF2B5EF4-FFF2-40B4-BE49-F238E27FC236}">
                <a16:creationId xmlns:a16="http://schemas.microsoft.com/office/drawing/2014/main" id="{C54CC665-7FF6-4F47-8239-ABE1187E2CB1}"/>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711466" y="271195"/>
            <a:ext cx="2769068" cy="2635229"/>
          </a:xfrm>
          <a:prstGeom prst="rect">
            <a:avLst/>
          </a:prstGeom>
        </p:spPr>
      </p:pic>
    </p:spTree>
    <p:extLst>
      <p:ext uri="{BB962C8B-B14F-4D97-AF65-F5344CB8AC3E}">
        <p14:creationId xmlns:p14="http://schemas.microsoft.com/office/powerpoint/2010/main" val="41977774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4854262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AE5D20-33E9-4345-9E8F-C67F4CE56D4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814449F-C617-4B1F-8DF3-BA5535B283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284CE0E3-4B98-4036-8B54-EE4097660D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Tree>
    <p:extLst>
      <p:ext uri="{BB962C8B-B14F-4D97-AF65-F5344CB8AC3E}">
        <p14:creationId xmlns:p14="http://schemas.microsoft.com/office/powerpoint/2010/main" val="35655080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C802D11-14E7-4ACC-BFDE-1305691C99E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105A1ED8-9C41-432A-AC82-DBE63A9B3677}"/>
              </a:ext>
            </a:extLst>
          </p:cNvPr>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4" name="Platshållare för text 3">
            <a:extLst>
              <a:ext uri="{FF2B5EF4-FFF2-40B4-BE49-F238E27FC236}">
                <a16:creationId xmlns:a16="http://schemas.microsoft.com/office/drawing/2014/main" id="{40768C95-6234-4AB4-BD0C-13DCF3F4FA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Tree>
    <p:extLst>
      <p:ext uri="{BB962C8B-B14F-4D97-AF65-F5344CB8AC3E}">
        <p14:creationId xmlns:p14="http://schemas.microsoft.com/office/powerpoint/2010/main" val="32277443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CE442C3-8D37-4EFF-A16B-A9C3884139E9}"/>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6F455EF8-74A7-45E9-805B-824B3F7D2B0C}"/>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3142838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E59AE88-9C9D-4CE4-A7A8-FD3342A98A76}"/>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847088B4-7826-4264-8A8F-B5A3F330DD0F}"/>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0758022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D566607-A766-7D53-0D0C-FACC68A1D300}"/>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361F7F63-AB91-E448-CA01-51C688ABA5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7C487620-B81E-7CA7-5E53-ACCF920BE507}"/>
              </a:ext>
            </a:extLst>
          </p:cNvPr>
          <p:cNvSpPr>
            <a:spLocks noGrp="1"/>
          </p:cNvSpPr>
          <p:nvPr>
            <p:ph type="dt" sz="half" idx="10"/>
          </p:nvPr>
        </p:nvSpPr>
        <p:spPr/>
        <p:txBody>
          <a:bodyPr/>
          <a:lstStyle/>
          <a:p>
            <a:fld id="{1C67CAFE-86B8-45D3-AE22-EF56EE1B1E21}" type="datetimeFigureOut">
              <a:rPr lang="sv-SE" smtClean="0"/>
              <a:t>2026-03-10</a:t>
            </a:fld>
            <a:endParaRPr lang="sv-SE"/>
          </a:p>
        </p:txBody>
      </p:sp>
      <p:sp>
        <p:nvSpPr>
          <p:cNvPr id="5" name="Platshållare för sidfot 4">
            <a:extLst>
              <a:ext uri="{FF2B5EF4-FFF2-40B4-BE49-F238E27FC236}">
                <a16:creationId xmlns:a16="http://schemas.microsoft.com/office/drawing/2014/main" id="{B29DE954-F3E0-5096-B8D9-661CEE31349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D432CD1-D548-10B0-730E-C4D63B23EE0D}"/>
              </a:ext>
            </a:extLst>
          </p:cNvPr>
          <p:cNvSpPr>
            <a:spLocks noGrp="1"/>
          </p:cNvSpPr>
          <p:nvPr>
            <p:ph type="sldNum" sz="quarter" idx="12"/>
          </p:nvPr>
        </p:nvSpPr>
        <p:spPr/>
        <p:txBody>
          <a:bodyPr/>
          <a:lstStyle/>
          <a:p>
            <a:fld id="{710F3E72-456F-46EE-B61D-AF984EF47C35}" type="slidenum">
              <a:rPr lang="sv-SE" smtClean="0"/>
              <a:t>‹#›</a:t>
            </a:fld>
            <a:endParaRPr lang="sv-SE"/>
          </a:p>
        </p:txBody>
      </p:sp>
    </p:spTree>
    <p:extLst>
      <p:ext uri="{BB962C8B-B14F-4D97-AF65-F5344CB8AC3E}">
        <p14:creationId xmlns:p14="http://schemas.microsoft.com/office/powerpoint/2010/main" val="25912232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320F008-F54F-78C0-90BC-6782DD473040}"/>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C341336-FADC-F3AB-B134-EE8A7AA051F7}"/>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7CBEC88-9509-DC38-29DE-CC50C3BD6013}"/>
              </a:ext>
            </a:extLst>
          </p:cNvPr>
          <p:cNvSpPr>
            <a:spLocks noGrp="1"/>
          </p:cNvSpPr>
          <p:nvPr>
            <p:ph type="dt" sz="half" idx="10"/>
          </p:nvPr>
        </p:nvSpPr>
        <p:spPr/>
        <p:txBody>
          <a:bodyPr/>
          <a:lstStyle/>
          <a:p>
            <a:fld id="{1C67CAFE-86B8-45D3-AE22-EF56EE1B1E21}" type="datetimeFigureOut">
              <a:rPr lang="sv-SE" smtClean="0"/>
              <a:t>2026-03-10</a:t>
            </a:fld>
            <a:endParaRPr lang="sv-SE"/>
          </a:p>
        </p:txBody>
      </p:sp>
      <p:sp>
        <p:nvSpPr>
          <p:cNvPr id="5" name="Platshållare för sidfot 4">
            <a:extLst>
              <a:ext uri="{FF2B5EF4-FFF2-40B4-BE49-F238E27FC236}">
                <a16:creationId xmlns:a16="http://schemas.microsoft.com/office/drawing/2014/main" id="{F57CEEF2-E0A7-B946-D821-2039B2B52AD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D079B28-AECB-4C1E-7EF6-B4798F62F25D}"/>
              </a:ext>
            </a:extLst>
          </p:cNvPr>
          <p:cNvSpPr>
            <a:spLocks noGrp="1"/>
          </p:cNvSpPr>
          <p:nvPr>
            <p:ph type="sldNum" sz="quarter" idx="12"/>
          </p:nvPr>
        </p:nvSpPr>
        <p:spPr/>
        <p:txBody>
          <a:bodyPr/>
          <a:lstStyle/>
          <a:p>
            <a:fld id="{710F3E72-456F-46EE-B61D-AF984EF47C35}" type="slidenum">
              <a:rPr lang="sv-SE" smtClean="0"/>
              <a:t>‹#›</a:t>
            </a:fld>
            <a:endParaRPr lang="sv-SE"/>
          </a:p>
        </p:txBody>
      </p:sp>
    </p:spTree>
    <p:extLst>
      <p:ext uri="{BB962C8B-B14F-4D97-AF65-F5344CB8AC3E}">
        <p14:creationId xmlns:p14="http://schemas.microsoft.com/office/powerpoint/2010/main" val="27974865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598960C-A430-EE30-DEC1-472BDE4D5FD1}"/>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A7899D87-9EC1-CAD8-4DA2-BEFFC67221B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4896C67-3C37-F682-8737-C6382FB8B365}"/>
              </a:ext>
            </a:extLst>
          </p:cNvPr>
          <p:cNvSpPr>
            <a:spLocks noGrp="1"/>
          </p:cNvSpPr>
          <p:nvPr>
            <p:ph type="dt" sz="half" idx="10"/>
          </p:nvPr>
        </p:nvSpPr>
        <p:spPr/>
        <p:txBody>
          <a:bodyPr/>
          <a:lstStyle/>
          <a:p>
            <a:fld id="{1C67CAFE-86B8-45D3-AE22-EF56EE1B1E21}" type="datetimeFigureOut">
              <a:rPr lang="sv-SE" smtClean="0"/>
              <a:t>2026-03-10</a:t>
            </a:fld>
            <a:endParaRPr lang="sv-SE"/>
          </a:p>
        </p:txBody>
      </p:sp>
      <p:sp>
        <p:nvSpPr>
          <p:cNvPr id="5" name="Platshållare för sidfot 4">
            <a:extLst>
              <a:ext uri="{FF2B5EF4-FFF2-40B4-BE49-F238E27FC236}">
                <a16:creationId xmlns:a16="http://schemas.microsoft.com/office/drawing/2014/main" id="{EB60C0F5-0A7B-A0C5-2D32-A0E9574F5E1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EC6D569-394C-6FD3-6A55-29CA4C67595A}"/>
              </a:ext>
            </a:extLst>
          </p:cNvPr>
          <p:cNvSpPr>
            <a:spLocks noGrp="1"/>
          </p:cNvSpPr>
          <p:nvPr>
            <p:ph type="sldNum" sz="quarter" idx="12"/>
          </p:nvPr>
        </p:nvSpPr>
        <p:spPr/>
        <p:txBody>
          <a:bodyPr/>
          <a:lstStyle/>
          <a:p>
            <a:fld id="{710F3E72-456F-46EE-B61D-AF984EF47C35}" type="slidenum">
              <a:rPr lang="sv-SE" smtClean="0"/>
              <a:t>‹#›</a:t>
            </a:fld>
            <a:endParaRPr lang="sv-SE"/>
          </a:p>
        </p:txBody>
      </p:sp>
    </p:spTree>
    <p:extLst>
      <p:ext uri="{BB962C8B-B14F-4D97-AF65-F5344CB8AC3E}">
        <p14:creationId xmlns:p14="http://schemas.microsoft.com/office/powerpoint/2010/main" val="20907830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6C8DF6-BA28-586C-73EA-F595D6CC8C0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9BAE0C7-BB39-98D7-45C7-C3A7D0AEE170}"/>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2D60CC46-909D-C89A-F5CA-77034CFE0283}"/>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902BAFBF-C0DD-9681-F945-A3F047E6FF4D}"/>
              </a:ext>
            </a:extLst>
          </p:cNvPr>
          <p:cNvSpPr>
            <a:spLocks noGrp="1"/>
          </p:cNvSpPr>
          <p:nvPr>
            <p:ph type="dt" sz="half" idx="10"/>
          </p:nvPr>
        </p:nvSpPr>
        <p:spPr/>
        <p:txBody>
          <a:bodyPr/>
          <a:lstStyle/>
          <a:p>
            <a:fld id="{1C67CAFE-86B8-45D3-AE22-EF56EE1B1E21}" type="datetimeFigureOut">
              <a:rPr lang="sv-SE" smtClean="0"/>
              <a:t>2026-03-10</a:t>
            </a:fld>
            <a:endParaRPr lang="sv-SE"/>
          </a:p>
        </p:txBody>
      </p:sp>
      <p:sp>
        <p:nvSpPr>
          <p:cNvPr id="6" name="Platshållare för sidfot 5">
            <a:extLst>
              <a:ext uri="{FF2B5EF4-FFF2-40B4-BE49-F238E27FC236}">
                <a16:creationId xmlns:a16="http://schemas.microsoft.com/office/drawing/2014/main" id="{E3E0DE69-C551-EDCD-7FA4-0DBC8D178F6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AC56609-6910-844F-586D-10CCCBF71F8A}"/>
              </a:ext>
            </a:extLst>
          </p:cNvPr>
          <p:cNvSpPr>
            <a:spLocks noGrp="1"/>
          </p:cNvSpPr>
          <p:nvPr>
            <p:ph type="sldNum" sz="quarter" idx="12"/>
          </p:nvPr>
        </p:nvSpPr>
        <p:spPr/>
        <p:txBody>
          <a:bodyPr/>
          <a:lstStyle/>
          <a:p>
            <a:fld id="{710F3E72-456F-46EE-B61D-AF984EF47C35}" type="slidenum">
              <a:rPr lang="sv-SE" smtClean="0"/>
              <a:t>‹#›</a:t>
            </a:fld>
            <a:endParaRPr lang="sv-SE"/>
          </a:p>
        </p:txBody>
      </p:sp>
    </p:spTree>
    <p:extLst>
      <p:ext uri="{BB962C8B-B14F-4D97-AF65-F5344CB8AC3E}">
        <p14:creationId xmlns:p14="http://schemas.microsoft.com/office/powerpoint/2010/main" val="3743093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47D9B4A-6546-4B8F-82EC-F77D3DD7ECCA}"/>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12429E4-B7D7-4A15-AAFB-4A5A7034AF0E}"/>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9845713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170CB1-EE1C-7698-3A33-A6AE583BE5A3}"/>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2C91B23-25DA-B0E3-7D9B-1A73C67F3B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3C52711F-87C0-C061-5661-79B107C7B038}"/>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896A8F81-7C3A-F077-5A70-04017B95FC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7459DD0-B378-708C-931E-9BB4D89913B6}"/>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9AB10FD8-97E7-5A3F-4F88-C4F296F49161}"/>
              </a:ext>
            </a:extLst>
          </p:cNvPr>
          <p:cNvSpPr>
            <a:spLocks noGrp="1"/>
          </p:cNvSpPr>
          <p:nvPr>
            <p:ph type="dt" sz="half" idx="10"/>
          </p:nvPr>
        </p:nvSpPr>
        <p:spPr/>
        <p:txBody>
          <a:bodyPr/>
          <a:lstStyle/>
          <a:p>
            <a:fld id="{1C67CAFE-86B8-45D3-AE22-EF56EE1B1E21}" type="datetimeFigureOut">
              <a:rPr lang="sv-SE" smtClean="0"/>
              <a:t>2026-03-10</a:t>
            </a:fld>
            <a:endParaRPr lang="sv-SE"/>
          </a:p>
        </p:txBody>
      </p:sp>
      <p:sp>
        <p:nvSpPr>
          <p:cNvPr id="8" name="Platshållare för sidfot 7">
            <a:extLst>
              <a:ext uri="{FF2B5EF4-FFF2-40B4-BE49-F238E27FC236}">
                <a16:creationId xmlns:a16="http://schemas.microsoft.com/office/drawing/2014/main" id="{9DBF885F-FBFE-AE40-F718-FE62E4A3EFE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866A8A42-1676-BFEB-B335-522FC8183229}"/>
              </a:ext>
            </a:extLst>
          </p:cNvPr>
          <p:cNvSpPr>
            <a:spLocks noGrp="1"/>
          </p:cNvSpPr>
          <p:nvPr>
            <p:ph type="sldNum" sz="quarter" idx="12"/>
          </p:nvPr>
        </p:nvSpPr>
        <p:spPr/>
        <p:txBody>
          <a:bodyPr/>
          <a:lstStyle/>
          <a:p>
            <a:fld id="{710F3E72-456F-46EE-B61D-AF984EF47C35}" type="slidenum">
              <a:rPr lang="sv-SE" smtClean="0"/>
              <a:t>‹#›</a:t>
            </a:fld>
            <a:endParaRPr lang="sv-SE"/>
          </a:p>
        </p:txBody>
      </p:sp>
    </p:spTree>
    <p:extLst>
      <p:ext uri="{BB962C8B-B14F-4D97-AF65-F5344CB8AC3E}">
        <p14:creationId xmlns:p14="http://schemas.microsoft.com/office/powerpoint/2010/main" val="7996080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1811EE-6670-DB2D-164C-D84B64269DAB}"/>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8FA398C8-5CE4-0C14-2BA2-70C51CE9ED92}"/>
              </a:ext>
            </a:extLst>
          </p:cNvPr>
          <p:cNvSpPr>
            <a:spLocks noGrp="1"/>
          </p:cNvSpPr>
          <p:nvPr>
            <p:ph type="dt" sz="half" idx="10"/>
          </p:nvPr>
        </p:nvSpPr>
        <p:spPr/>
        <p:txBody>
          <a:bodyPr/>
          <a:lstStyle/>
          <a:p>
            <a:fld id="{1C67CAFE-86B8-45D3-AE22-EF56EE1B1E21}" type="datetimeFigureOut">
              <a:rPr lang="sv-SE" smtClean="0"/>
              <a:t>2026-03-10</a:t>
            </a:fld>
            <a:endParaRPr lang="sv-SE"/>
          </a:p>
        </p:txBody>
      </p:sp>
      <p:sp>
        <p:nvSpPr>
          <p:cNvPr id="4" name="Platshållare för sidfot 3">
            <a:extLst>
              <a:ext uri="{FF2B5EF4-FFF2-40B4-BE49-F238E27FC236}">
                <a16:creationId xmlns:a16="http://schemas.microsoft.com/office/drawing/2014/main" id="{71F4005C-8946-0C79-790E-D1830128D245}"/>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E15159F7-45E3-B12C-F634-BAAA2B77F292}"/>
              </a:ext>
            </a:extLst>
          </p:cNvPr>
          <p:cNvSpPr>
            <a:spLocks noGrp="1"/>
          </p:cNvSpPr>
          <p:nvPr>
            <p:ph type="sldNum" sz="quarter" idx="12"/>
          </p:nvPr>
        </p:nvSpPr>
        <p:spPr/>
        <p:txBody>
          <a:bodyPr/>
          <a:lstStyle/>
          <a:p>
            <a:fld id="{710F3E72-456F-46EE-B61D-AF984EF47C35}" type="slidenum">
              <a:rPr lang="sv-SE" smtClean="0"/>
              <a:t>‹#›</a:t>
            </a:fld>
            <a:endParaRPr lang="sv-SE"/>
          </a:p>
        </p:txBody>
      </p:sp>
    </p:spTree>
    <p:extLst>
      <p:ext uri="{BB962C8B-B14F-4D97-AF65-F5344CB8AC3E}">
        <p14:creationId xmlns:p14="http://schemas.microsoft.com/office/powerpoint/2010/main" val="18933946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DA2B13AF-4CAD-CAF0-9E26-6FF693447A14}"/>
              </a:ext>
            </a:extLst>
          </p:cNvPr>
          <p:cNvSpPr>
            <a:spLocks noGrp="1"/>
          </p:cNvSpPr>
          <p:nvPr>
            <p:ph type="dt" sz="half" idx="10"/>
          </p:nvPr>
        </p:nvSpPr>
        <p:spPr/>
        <p:txBody>
          <a:bodyPr/>
          <a:lstStyle/>
          <a:p>
            <a:fld id="{1C67CAFE-86B8-45D3-AE22-EF56EE1B1E21}" type="datetimeFigureOut">
              <a:rPr lang="sv-SE" smtClean="0"/>
              <a:t>2026-03-10</a:t>
            </a:fld>
            <a:endParaRPr lang="sv-SE"/>
          </a:p>
        </p:txBody>
      </p:sp>
      <p:sp>
        <p:nvSpPr>
          <p:cNvPr id="3" name="Platshållare för sidfot 2">
            <a:extLst>
              <a:ext uri="{FF2B5EF4-FFF2-40B4-BE49-F238E27FC236}">
                <a16:creationId xmlns:a16="http://schemas.microsoft.com/office/drawing/2014/main" id="{5102B936-71C5-32E4-8D4D-378620ADB33C}"/>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38F11CCE-4239-2350-4125-98630F2D2B60}"/>
              </a:ext>
            </a:extLst>
          </p:cNvPr>
          <p:cNvSpPr>
            <a:spLocks noGrp="1"/>
          </p:cNvSpPr>
          <p:nvPr>
            <p:ph type="sldNum" sz="quarter" idx="12"/>
          </p:nvPr>
        </p:nvSpPr>
        <p:spPr/>
        <p:txBody>
          <a:bodyPr/>
          <a:lstStyle/>
          <a:p>
            <a:fld id="{710F3E72-456F-46EE-B61D-AF984EF47C35}" type="slidenum">
              <a:rPr lang="sv-SE" smtClean="0"/>
              <a:t>‹#›</a:t>
            </a:fld>
            <a:endParaRPr lang="sv-SE"/>
          </a:p>
        </p:txBody>
      </p:sp>
    </p:spTree>
    <p:extLst>
      <p:ext uri="{BB962C8B-B14F-4D97-AF65-F5344CB8AC3E}">
        <p14:creationId xmlns:p14="http://schemas.microsoft.com/office/powerpoint/2010/main" val="40744629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C19316A-339F-1DD2-B2EC-8D98D2F3A52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B229AA8-E861-59C1-B795-0E4E36FE5B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101FC990-D81C-E205-8BB1-C104E87CFE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14D0AEA0-024A-CE8E-76CC-55C4BDA292F8}"/>
              </a:ext>
            </a:extLst>
          </p:cNvPr>
          <p:cNvSpPr>
            <a:spLocks noGrp="1"/>
          </p:cNvSpPr>
          <p:nvPr>
            <p:ph type="dt" sz="half" idx="10"/>
          </p:nvPr>
        </p:nvSpPr>
        <p:spPr/>
        <p:txBody>
          <a:bodyPr/>
          <a:lstStyle/>
          <a:p>
            <a:fld id="{1C67CAFE-86B8-45D3-AE22-EF56EE1B1E21}" type="datetimeFigureOut">
              <a:rPr lang="sv-SE" smtClean="0"/>
              <a:t>2026-03-10</a:t>
            </a:fld>
            <a:endParaRPr lang="sv-SE"/>
          </a:p>
        </p:txBody>
      </p:sp>
      <p:sp>
        <p:nvSpPr>
          <p:cNvPr id="6" name="Platshållare för sidfot 5">
            <a:extLst>
              <a:ext uri="{FF2B5EF4-FFF2-40B4-BE49-F238E27FC236}">
                <a16:creationId xmlns:a16="http://schemas.microsoft.com/office/drawing/2014/main" id="{6762B685-918B-3D48-30C2-27570E5AFE7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38C87CA-CF36-67AD-EC49-7178C8A4EFAA}"/>
              </a:ext>
            </a:extLst>
          </p:cNvPr>
          <p:cNvSpPr>
            <a:spLocks noGrp="1"/>
          </p:cNvSpPr>
          <p:nvPr>
            <p:ph type="sldNum" sz="quarter" idx="12"/>
          </p:nvPr>
        </p:nvSpPr>
        <p:spPr/>
        <p:txBody>
          <a:bodyPr/>
          <a:lstStyle/>
          <a:p>
            <a:fld id="{710F3E72-456F-46EE-B61D-AF984EF47C35}" type="slidenum">
              <a:rPr lang="sv-SE" smtClean="0"/>
              <a:t>‹#›</a:t>
            </a:fld>
            <a:endParaRPr lang="sv-SE"/>
          </a:p>
        </p:txBody>
      </p:sp>
    </p:spTree>
    <p:extLst>
      <p:ext uri="{BB962C8B-B14F-4D97-AF65-F5344CB8AC3E}">
        <p14:creationId xmlns:p14="http://schemas.microsoft.com/office/powerpoint/2010/main" val="25893649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D00C24B-1870-076B-0A31-7F566976201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D6CDC336-3AD4-55B2-3CD6-AFDB44B10C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EEF28538-A291-29EB-AC5A-1CF5857C9F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5BE8B77-659B-3044-18E1-F97CC58B2F73}"/>
              </a:ext>
            </a:extLst>
          </p:cNvPr>
          <p:cNvSpPr>
            <a:spLocks noGrp="1"/>
          </p:cNvSpPr>
          <p:nvPr>
            <p:ph type="dt" sz="half" idx="10"/>
          </p:nvPr>
        </p:nvSpPr>
        <p:spPr/>
        <p:txBody>
          <a:bodyPr/>
          <a:lstStyle/>
          <a:p>
            <a:fld id="{1C67CAFE-86B8-45D3-AE22-EF56EE1B1E21}" type="datetimeFigureOut">
              <a:rPr lang="sv-SE" smtClean="0"/>
              <a:t>2026-03-10</a:t>
            </a:fld>
            <a:endParaRPr lang="sv-SE"/>
          </a:p>
        </p:txBody>
      </p:sp>
      <p:sp>
        <p:nvSpPr>
          <p:cNvPr id="6" name="Platshållare för sidfot 5">
            <a:extLst>
              <a:ext uri="{FF2B5EF4-FFF2-40B4-BE49-F238E27FC236}">
                <a16:creationId xmlns:a16="http://schemas.microsoft.com/office/drawing/2014/main" id="{9FC689BF-98A2-3C33-1033-BE328DB634E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8F10909-02F2-40AA-E53C-B5680372D61F}"/>
              </a:ext>
            </a:extLst>
          </p:cNvPr>
          <p:cNvSpPr>
            <a:spLocks noGrp="1"/>
          </p:cNvSpPr>
          <p:nvPr>
            <p:ph type="sldNum" sz="quarter" idx="12"/>
          </p:nvPr>
        </p:nvSpPr>
        <p:spPr/>
        <p:txBody>
          <a:bodyPr/>
          <a:lstStyle/>
          <a:p>
            <a:fld id="{710F3E72-456F-46EE-B61D-AF984EF47C35}" type="slidenum">
              <a:rPr lang="sv-SE" smtClean="0"/>
              <a:t>‹#›</a:t>
            </a:fld>
            <a:endParaRPr lang="sv-SE"/>
          </a:p>
        </p:txBody>
      </p:sp>
    </p:spTree>
    <p:extLst>
      <p:ext uri="{BB962C8B-B14F-4D97-AF65-F5344CB8AC3E}">
        <p14:creationId xmlns:p14="http://schemas.microsoft.com/office/powerpoint/2010/main" val="27435892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8C80EA-EF9D-AE72-0FB8-10CD08DB2FC7}"/>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CF973AF-1D08-03A7-AB48-EBA15A9F6415}"/>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12B8E42-DDC5-B3F4-2FA7-A6DDFD96E840}"/>
              </a:ext>
            </a:extLst>
          </p:cNvPr>
          <p:cNvSpPr>
            <a:spLocks noGrp="1"/>
          </p:cNvSpPr>
          <p:nvPr>
            <p:ph type="dt" sz="half" idx="10"/>
          </p:nvPr>
        </p:nvSpPr>
        <p:spPr/>
        <p:txBody>
          <a:bodyPr/>
          <a:lstStyle/>
          <a:p>
            <a:fld id="{1C67CAFE-86B8-45D3-AE22-EF56EE1B1E21}" type="datetimeFigureOut">
              <a:rPr lang="sv-SE" smtClean="0"/>
              <a:t>2026-03-10</a:t>
            </a:fld>
            <a:endParaRPr lang="sv-SE"/>
          </a:p>
        </p:txBody>
      </p:sp>
      <p:sp>
        <p:nvSpPr>
          <p:cNvPr id="5" name="Platshållare för sidfot 4">
            <a:extLst>
              <a:ext uri="{FF2B5EF4-FFF2-40B4-BE49-F238E27FC236}">
                <a16:creationId xmlns:a16="http://schemas.microsoft.com/office/drawing/2014/main" id="{28261896-A374-5F0A-C35B-50E8556C0BC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83D73AC-55DE-584F-4A5D-74B6786456A7}"/>
              </a:ext>
            </a:extLst>
          </p:cNvPr>
          <p:cNvSpPr>
            <a:spLocks noGrp="1"/>
          </p:cNvSpPr>
          <p:nvPr>
            <p:ph type="sldNum" sz="quarter" idx="12"/>
          </p:nvPr>
        </p:nvSpPr>
        <p:spPr/>
        <p:txBody>
          <a:bodyPr/>
          <a:lstStyle/>
          <a:p>
            <a:fld id="{710F3E72-456F-46EE-B61D-AF984EF47C35}" type="slidenum">
              <a:rPr lang="sv-SE" smtClean="0"/>
              <a:t>‹#›</a:t>
            </a:fld>
            <a:endParaRPr lang="sv-SE"/>
          </a:p>
        </p:txBody>
      </p:sp>
    </p:spTree>
    <p:extLst>
      <p:ext uri="{BB962C8B-B14F-4D97-AF65-F5344CB8AC3E}">
        <p14:creationId xmlns:p14="http://schemas.microsoft.com/office/powerpoint/2010/main" val="3667043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D531FA0-BEA7-406C-656E-629C0E9C6D6E}"/>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86B0E71-F42A-1C7B-2A9A-C4BC69259EFB}"/>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3DDF171-8357-7B47-37CD-24F59A655A32}"/>
              </a:ext>
            </a:extLst>
          </p:cNvPr>
          <p:cNvSpPr>
            <a:spLocks noGrp="1"/>
          </p:cNvSpPr>
          <p:nvPr>
            <p:ph type="dt" sz="half" idx="10"/>
          </p:nvPr>
        </p:nvSpPr>
        <p:spPr/>
        <p:txBody>
          <a:bodyPr/>
          <a:lstStyle/>
          <a:p>
            <a:fld id="{1C67CAFE-86B8-45D3-AE22-EF56EE1B1E21}" type="datetimeFigureOut">
              <a:rPr lang="sv-SE" smtClean="0"/>
              <a:t>2026-03-10</a:t>
            </a:fld>
            <a:endParaRPr lang="sv-SE"/>
          </a:p>
        </p:txBody>
      </p:sp>
      <p:sp>
        <p:nvSpPr>
          <p:cNvPr id="5" name="Platshållare för sidfot 4">
            <a:extLst>
              <a:ext uri="{FF2B5EF4-FFF2-40B4-BE49-F238E27FC236}">
                <a16:creationId xmlns:a16="http://schemas.microsoft.com/office/drawing/2014/main" id="{B60ECEBB-85D6-DBFE-AE80-52243A78E2A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BB42DA5-ECB8-8BD9-0BAB-2482569A5291}"/>
              </a:ext>
            </a:extLst>
          </p:cNvPr>
          <p:cNvSpPr>
            <a:spLocks noGrp="1"/>
          </p:cNvSpPr>
          <p:nvPr>
            <p:ph type="sldNum" sz="quarter" idx="12"/>
          </p:nvPr>
        </p:nvSpPr>
        <p:spPr/>
        <p:txBody>
          <a:bodyPr/>
          <a:lstStyle/>
          <a:p>
            <a:fld id="{710F3E72-456F-46EE-B61D-AF984EF47C35}" type="slidenum">
              <a:rPr lang="sv-SE" smtClean="0"/>
              <a:t>‹#›</a:t>
            </a:fld>
            <a:endParaRPr lang="sv-SE"/>
          </a:p>
        </p:txBody>
      </p:sp>
    </p:spTree>
    <p:extLst>
      <p:ext uri="{BB962C8B-B14F-4D97-AF65-F5344CB8AC3E}">
        <p14:creationId xmlns:p14="http://schemas.microsoft.com/office/powerpoint/2010/main" val="1468546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Stor logo vänster, text höger">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14D080F2-6ADF-4C10-9688-9A99A9A24FC3}"/>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5">
            <a:extLst>
              <a:ext uri="{FF2B5EF4-FFF2-40B4-BE49-F238E27FC236}">
                <a16:creationId xmlns:a16="http://schemas.microsoft.com/office/drawing/2014/main" id="{AB74D529-4D9F-49C7-86C6-0ABA57960DF4}"/>
              </a:ext>
            </a:extLst>
          </p:cNvPr>
          <p:cNvSpPr>
            <a:spLocks noGrp="1"/>
          </p:cNvSpPr>
          <p:nvPr>
            <p:ph type="body" sz="quarter" idx="10" hasCustomPrompt="1"/>
          </p:nvPr>
        </p:nvSpPr>
        <p:spPr>
          <a:xfrm>
            <a:off x="6478437" y="1615656"/>
            <a:ext cx="4649638" cy="3448050"/>
          </a:xfrm>
        </p:spPr>
        <p:txBody>
          <a:bodyPr>
            <a:normAutofit/>
          </a:bodyPr>
          <a:lstStyle>
            <a:lvl1pPr marL="0" indent="0">
              <a:buNone/>
              <a:defRPr sz="2000">
                <a:solidFill>
                  <a:schemeClr val="bg1"/>
                </a:solidFill>
              </a:defRPr>
            </a:lvl1pPr>
          </a:lstStyle>
          <a:p>
            <a:pPr lvl="0"/>
            <a:r>
              <a:rPr lang="sv-SE"/>
              <a:t>Lägg till din text…</a:t>
            </a:r>
          </a:p>
        </p:txBody>
      </p:sp>
      <p:pic>
        <p:nvPicPr>
          <p:cNvPr id="5" name="Bildobjekt 4" descr="En bild som visar tecken&#10;&#10;Automatiskt genererad beskrivning">
            <a:extLst>
              <a:ext uri="{FF2B5EF4-FFF2-40B4-BE49-F238E27FC236}">
                <a16:creationId xmlns:a16="http://schemas.microsoft.com/office/drawing/2014/main" id="{2D9AE29F-F3AA-41A4-AF8C-44F1916F16C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7728" y="961018"/>
            <a:ext cx="4998942" cy="4757326"/>
          </a:xfrm>
          <a:prstGeom prst="rect">
            <a:avLst/>
          </a:prstGeom>
        </p:spPr>
      </p:pic>
    </p:spTree>
    <p:extLst>
      <p:ext uri="{BB962C8B-B14F-4D97-AF65-F5344CB8AC3E}">
        <p14:creationId xmlns:p14="http://schemas.microsoft.com/office/powerpoint/2010/main" val="86932154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C8A2CE8-238E-4748-8B25-511FC1643AE3}"/>
              </a:ext>
            </a:extLst>
          </p:cNvPr>
          <p:cNvSpPr>
            <a:spLocks noGrp="1"/>
          </p:cNvSpPr>
          <p:nvPr>
            <p:ph type="title"/>
          </p:nvPr>
        </p:nvSpPr>
        <p:spPr>
          <a:xfrm>
            <a:off x="831850" y="0"/>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A0E72981-136C-4F5B-9594-4E8C1177A87F}"/>
              </a:ext>
            </a:extLst>
          </p:cNvPr>
          <p:cNvSpPr>
            <a:spLocks noGrp="1"/>
          </p:cNvSpPr>
          <p:nvPr>
            <p:ph type="body" idx="1"/>
          </p:nvPr>
        </p:nvSpPr>
        <p:spPr>
          <a:xfrm>
            <a:off x="831850" y="2852737"/>
            <a:ext cx="10515600" cy="3004599"/>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Tree>
    <p:extLst>
      <p:ext uri="{BB962C8B-B14F-4D97-AF65-F5344CB8AC3E}">
        <p14:creationId xmlns:p14="http://schemas.microsoft.com/office/powerpoint/2010/main" val="37928439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samt standard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5C64640-6F7D-4EE1-8000-D8985D9D483E}"/>
              </a:ext>
            </a:extLst>
          </p:cNvPr>
          <p:cNvSpPr>
            <a:spLocks noGrp="1"/>
          </p:cNvSpPr>
          <p:nvPr>
            <p:ph type="title"/>
          </p:nvPr>
        </p:nvSpPr>
        <p:spPr/>
        <p:txBody>
          <a:bodyPr/>
          <a:lstStyle/>
          <a:p>
            <a:r>
              <a:rPr lang="sv-SE"/>
              <a:t>Klicka här för att ändra mall för rubrikformat</a:t>
            </a:r>
          </a:p>
        </p:txBody>
      </p:sp>
      <p:sp>
        <p:nvSpPr>
          <p:cNvPr id="6" name="Platshållare för text 5">
            <a:extLst>
              <a:ext uri="{FF2B5EF4-FFF2-40B4-BE49-F238E27FC236}">
                <a16:creationId xmlns:a16="http://schemas.microsoft.com/office/drawing/2014/main" id="{AB74D529-4D9F-49C7-86C6-0ABA57960DF4}"/>
              </a:ext>
            </a:extLst>
          </p:cNvPr>
          <p:cNvSpPr>
            <a:spLocks noGrp="1"/>
          </p:cNvSpPr>
          <p:nvPr>
            <p:ph type="body" sz="quarter" idx="10" hasCustomPrompt="1"/>
          </p:nvPr>
        </p:nvSpPr>
        <p:spPr>
          <a:xfrm>
            <a:off x="838200" y="1792288"/>
            <a:ext cx="10515600" cy="3448050"/>
          </a:xfrm>
        </p:spPr>
        <p:txBody>
          <a:bodyPr>
            <a:normAutofit/>
          </a:bodyPr>
          <a:lstStyle>
            <a:lvl1pPr marL="0" indent="0">
              <a:buNone/>
              <a:defRPr sz="1400"/>
            </a:lvl1pPr>
          </a:lstStyle>
          <a:p>
            <a:pPr lvl="0"/>
            <a:r>
              <a:rPr lang="sv-SE"/>
              <a:t>Lägg till din text…</a:t>
            </a:r>
          </a:p>
        </p:txBody>
      </p:sp>
    </p:spTree>
    <p:extLst>
      <p:ext uri="{BB962C8B-B14F-4D97-AF65-F5344CB8AC3E}">
        <p14:creationId xmlns:p14="http://schemas.microsoft.com/office/powerpoint/2010/main" val="18434644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tor logo vänster, text höger">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14D080F2-6ADF-4C10-9688-9A99A9A24FC3}"/>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text 5">
            <a:extLst>
              <a:ext uri="{FF2B5EF4-FFF2-40B4-BE49-F238E27FC236}">
                <a16:creationId xmlns:a16="http://schemas.microsoft.com/office/drawing/2014/main" id="{AB74D529-4D9F-49C7-86C6-0ABA57960DF4}"/>
              </a:ext>
            </a:extLst>
          </p:cNvPr>
          <p:cNvSpPr>
            <a:spLocks noGrp="1"/>
          </p:cNvSpPr>
          <p:nvPr>
            <p:ph type="body" sz="quarter" idx="10" hasCustomPrompt="1"/>
          </p:nvPr>
        </p:nvSpPr>
        <p:spPr>
          <a:xfrm>
            <a:off x="6478437" y="1615656"/>
            <a:ext cx="4649638" cy="3448050"/>
          </a:xfrm>
        </p:spPr>
        <p:txBody>
          <a:bodyPr>
            <a:normAutofit/>
          </a:bodyPr>
          <a:lstStyle>
            <a:lvl1pPr marL="0" indent="0">
              <a:buNone/>
              <a:defRPr sz="2000">
                <a:solidFill>
                  <a:schemeClr val="bg1"/>
                </a:solidFill>
              </a:defRPr>
            </a:lvl1pPr>
          </a:lstStyle>
          <a:p>
            <a:pPr lvl="0"/>
            <a:r>
              <a:rPr lang="sv-SE"/>
              <a:t>Lägg till din text…</a:t>
            </a:r>
          </a:p>
        </p:txBody>
      </p:sp>
      <p:pic>
        <p:nvPicPr>
          <p:cNvPr id="5" name="Bildobjekt 4" descr="En bild som visar tecken&#10;&#10;Automatiskt genererad beskrivning">
            <a:extLst>
              <a:ext uri="{FF2B5EF4-FFF2-40B4-BE49-F238E27FC236}">
                <a16:creationId xmlns:a16="http://schemas.microsoft.com/office/drawing/2014/main" id="{2D9AE29F-F3AA-41A4-AF8C-44F1916F16C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7728" y="961018"/>
            <a:ext cx="4998942" cy="4757326"/>
          </a:xfrm>
          <a:prstGeom prst="rect">
            <a:avLst/>
          </a:prstGeom>
        </p:spPr>
      </p:pic>
    </p:spTree>
    <p:extLst>
      <p:ext uri="{BB962C8B-B14F-4D97-AF65-F5344CB8AC3E}">
        <p14:creationId xmlns:p14="http://schemas.microsoft.com/office/powerpoint/2010/main" val="330999580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samt faktaruta">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5C64640-6F7D-4EE1-8000-D8985D9D483E}"/>
              </a:ext>
            </a:extLst>
          </p:cNvPr>
          <p:cNvSpPr>
            <a:spLocks noGrp="1"/>
          </p:cNvSpPr>
          <p:nvPr>
            <p:ph type="title"/>
          </p:nvPr>
        </p:nvSpPr>
        <p:spPr/>
        <p:txBody>
          <a:bodyPr/>
          <a:lstStyle/>
          <a:p>
            <a:r>
              <a:rPr lang="sv-SE"/>
              <a:t>Klicka här för att ändra mall för rubrikformat</a:t>
            </a:r>
          </a:p>
        </p:txBody>
      </p:sp>
      <p:sp>
        <p:nvSpPr>
          <p:cNvPr id="5" name="Platshållare för text 4">
            <a:extLst>
              <a:ext uri="{FF2B5EF4-FFF2-40B4-BE49-F238E27FC236}">
                <a16:creationId xmlns:a16="http://schemas.microsoft.com/office/drawing/2014/main" id="{DFC32242-2CA1-4126-88B6-7E296C7714A2}"/>
              </a:ext>
            </a:extLst>
          </p:cNvPr>
          <p:cNvSpPr>
            <a:spLocks noGrp="1"/>
          </p:cNvSpPr>
          <p:nvPr>
            <p:ph type="body" sz="quarter" idx="10"/>
          </p:nvPr>
        </p:nvSpPr>
        <p:spPr>
          <a:xfrm>
            <a:off x="3059112" y="1690688"/>
            <a:ext cx="6073775" cy="3557587"/>
          </a:xfrm>
          <a:solidFill>
            <a:schemeClr val="accent3"/>
          </a:solidFill>
          <a:effectLst>
            <a:softEdge rad="0"/>
          </a:effectLst>
          <a:scene3d>
            <a:camera prst="orthographicFront"/>
            <a:lightRig rig="threePt" dir="t"/>
          </a:scene3d>
          <a:sp3d>
            <a:bevelT w="0"/>
          </a:sp3d>
        </p:spPr>
        <p:txBody>
          <a:bodyPr lIns="180000" tIns="180000" rIns="180000" bIns="180000"/>
          <a:lstStyle>
            <a:lvl1pPr algn="l">
              <a:defRPr/>
            </a:lvl1pPr>
            <a:lvl2pPr algn="l">
              <a:defRPr/>
            </a:lvl2pPr>
            <a:lvl3pPr algn="l">
              <a:defRPr/>
            </a:lvl3pPr>
            <a:lvl4pPr algn="l">
              <a:defRPr/>
            </a:lvl4pPr>
            <a:lvl5pPr algn="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2556981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samt dubbla faktaruto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5C64640-6F7D-4EE1-8000-D8985D9D483E}"/>
              </a:ext>
            </a:extLst>
          </p:cNvPr>
          <p:cNvSpPr>
            <a:spLocks noGrp="1"/>
          </p:cNvSpPr>
          <p:nvPr>
            <p:ph type="title"/>
          </p:nvPr>
        </p:nvSpPr>
        <p:spPr/>
        <p:txBody>
          <a:bodyPr/>
          <a:lstStyle/>
          <a:p>
            <a:r>
              <a:rPr lang="sv-SE"/>
              <a:t>Klicka här för att ändra mall för rubrikformat</a:t>
            </a:r>
          </a:p>
        </p:txBody>
      </p:sp>
      <p:sp>
        <p:nvSpPr>
          <p:cNvPr id="5" name="Platshållare för text 4">
            <a:extLst>
              <a:ext uri="{FF2B5EF4-FFF2-40B4-BE49-F238E27FC236}">
                <a16:creationId xmlns:a16="http://schemas.microsoft.com/office/drawing/2014/main" id="{DFC32242-2CA1-4126-88B6-7E296C7714A2}"/>
              </a:ext>
            </a:extLst>
          </p:cNvPr>
          <p:cNvSpPr>
            <a:spLocks noGrp="1"/>
          </p:cNvSpPr>
          <p:nvPr>
            <p:ph type="body" sz="quarter" idx="10"/>
          </p:nvPr>
        </p:nvSpPr>
        <p:spPr>
          <a:xfrm>
            <a:off x="838201" y="1690688"/>
            <a:ext cx="4863860" cy="3557587"/>
          </a:xfrm>
          <a:solidFill>
            <a:schemeClr val="accent3"/>
          </a:solidFill>
          <a:effectLst>
            <a:softEdge rad="0"/>
          </a:effectLst>
          <a:scene3d>
            <a:camera prst="orthographicFront"/>
            <a:lightRig rig="threePt" dir="t"/>
          </a:scene3d>
          <a:sp3d>
            <a:bevelT w="0"/>
          </a:sp3d>
        </p:spPr>
        <p:txBody>
          <a:bodyPr lIns="180000" tIns="180000" rIns="180000" bIns="180000"/>
          <a:lstStyle>
            <a:lvl1pPr algn="l">
              <a:defRPr/>
            </a:lvl1pPr>
            <a:lvl2pPr algn="l">
              <a:defRPr/>
            </a:lvl2pPr>
            <a:lvl3pPr algn="l">
              <a:defRPr/>
            </a:lvl3pPr>
            <a:lvl4pPr algn="l">
              <a:defRPr/>
            </a:lvl4pPr>
            <a:lvl5pPr algn="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4">
            <a:extLst>
              <a:ext uri="{FF2B5EF4-FFF2-40B4-BE49-F238E27FC236}">
                <a16:creationId xmlns:a16="http://schemas.microsoft.com/office/drawing/2014/main" id="{C449C993-0AF3-43AB-9A58-04A1FB39D68A}"/>
              </a:ext>
            </a:extLst>
          </p:cNvPr>
          <p:cNvSpPr>
            <a:spLocks noGrp="1"/>
          </p:cNvSpPr>
          <p:nvPr>
            <p:ph type="body" sz="quarter" idx="11"/>
          </p:nvPr>
        </p:nvSpPr>
        <p:spPr>
          <a:xfrm>
            <a:off x="6489941" y="1690688"/>
            <a:ext cx="4863860" cy="3557587"/>
          </a:xfrm>
          <a:solidFill>
            <a:schemeClr val="accent3"/>
          </a:solidFill>
          <a:effectLst>
            <a:softEdge rad="0"/>
          </a:effectLst>
          <a:scene3d>
            <a:camera prst="orthographicFront"/>
            <a:lightRig rig="threePt" dir="t"/>
          </a:scene3d>
          <a:sp3d>
            <a:bevelT w="0"/>
          </a:sp3d>
        </p:spPr>
        <p:txBody>
          <a:bodyPr lIns="180000" tIns="180000" rIns="180000" bIns="180000"/>
          <a:lstStyle>
            <a:lvl1pPr algn="l">
              <a:defRPr/>
            </a:lvl1pPr>
            <a:lvl2pPr algn="l">
              <a:defRPr/>
            </a:lvl2pPr>
            <a:lvl3pPr algn="l">
              <a:defRPr/>
            </a:lvl3pPr>
            <a:lvl4pPr algn="l">
              <a:defRPr/>
            </a:lvl4pPr>
            <a:lvl5pPr algn="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53264418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0316C5C-A73C-4D6D-AA94-A3BFA67925D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D568856-C920-46B1-BABF-E6DA9CCA0BB9}"/>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5D58792E-B1EA-4FB9-859A-1906FE46E5A1}"/>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91061604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1F1DB42-833E-4FC7-A021-E932390D8622}"/>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037491D3-DE53-4128-ACA6-500BB20BC4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2D09FCE-61E9-4F48-8F02-BB929836B8CC}"/>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23F35FA4-1843-44C3-BF8E-57AD71C1AC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B2EF35D8-114A-4ABF-A92B-030D01F14F2C}"/>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73851011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theme" Target="../theme/theme2.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0098E5CB-A0AB-43E3-A7CB-74D20A42CC40}"/>
              </a:ext>
            </a:extLst>
          </p:cNvPr>
          <p:cNvSpPr/>
          <p:nvPr userDrawn="1"/>
        </p:nvSpPr>
        <p:spPr>
          <a:xfrm>
            <a:off x="0" y="6222380"/>
            <a:ext cx="12192000" cy="635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Platshållare för rubrik 1">
            <a:extLst>
              <a:ext uri="{FF2B5EF4-FFF2-40B4-BE49-F238E27FC236}">
                <a16:creationId xmlns:a16="http://schemas.microsoft.com/office/drawing/2014/main" id="{743B7691-F5FD-45C5-B4ED-AEC2557537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F77CE30-1255-4708-8728-5D9E47F078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9" name="Bildobjekt 8" descr="En bild som visar tecken&#10;&#10;Automatiskt genererad beskrivning">
            <a:extLst>
              <a:ext uri="{FF2B5EF4-FFF2-40B4-BE49-F238E27FC236}">
                <a16:creationId xmlns:a16="http://schemas.microsoft.com/office/drawing/2014/main" id="{B9C30CDC-FF7E-46DF-801C-09635A07F553}"/>
              </a:ext>
            </a:extLst>
          </p:cNvPr>
          <p:cNvPicPr>
            <a:picLocks noChangeAspect="1"/>
          </p:cNvPicPr>
          <p:nvPr userDrawn="1"/>
        </p:nvPicPr>
        <p:blipFill>
          <a:blip r:embed="rId17" cstate="hqprint">
            <a:extLst>
              <a:ext uri="{28A0092B-C50C-407E-A947-70E740481C1C}">
                <a14:useLocalDpi xmlns:a14="http://schemas.microsoft.com/office/drawing/2010/main" val="0"/>
              </a:ext>
            </a:extLst>
          </a:blip>
          <a:stretch>
            <a:fillRect/>
          </a:stretch>
        </p:blipFill>
        <p:spPr>
          <a:xfrm>
            <a:off x="5350516" y="5349999"/>
            <a:ext cx="1490967" cy="1418903"/>
          </a:xfrm>
          <a:prstGeom prst="rect">
            <a:avLst/>
          </a:prstGeom>
        </p:spPr>
      </p:pic>
    </p:spTree>
    <p:extLst>
      <p:ext uri="{BB962C8B-B14F-4D97-AF65-F5344CB8AC3E}">
        <p14:creationId xmlns:p14="http://schemas.microsoft.com/office/powerpoint/2010/main" val="20234024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63" r:id="rId5"/>
    <p:sldLayoutId id="2147483661" r:id="rId6"/>
    <p:sldLayoutId id="2147483662" r:id="rId7"/>
    <p:sldLayoutId id="2147483652" r:id="rId8"/>
    <p:sldLayoutId id="2147483653" r:id="rId9"/>
    <p:sldLayoutId id="2147483654" r:id="rId10"/>
    <p:sldLayoutId id="2147483655" r:id="rId11"/>
    <p:sldLayoutId id="2147483656" r:id="rId12"/>
    <p:sldLayoutId id="2147483657" r:id="rId13"/>
    <p:sldLayoutId id="2147483658" r:id="rId14"/>
    <p:sldLayoutId id="2147483659" r:id="rId15"/>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xStyles>
    <p:titleStyle>
      <a:lvl1pPr algn="ctr" defTabSz="914400" rtl="0" eaLnBrk="1" latinLnBrk="0" hangingPunct="1">
        <a:lnSpc>
          <a:spcPct val="90000"/>
        </a:lnSpc>
        <a:spcBef>
          <a:spcPct val="0"/>
        </a:spcBef>
        <a:buNone/>
        <a:defRPr sz="4400" b="1" kern="1200">
          <a:solidFill>
            <a:schemeClr val="tx1"/>
          </a:solidFill>
          <a:latin typeface="Adelle Sans" panose="02000503000000020004"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delle Sans" panose="0200050300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delle Sans" panose="0200050300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delle Sans" panose="0200050300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delle Sans" panose="0200050300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delle Sans" panose="0200050300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E4315D6-5417-D76F-4714-F54A01E31C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FC2E767-92D6-D649-2BF9-5ED50871E9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E4DBE66-CEEA-1415-41D9-2810AE5C37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C67CAFE-86B8-45D3-AE22-EF56EE1B1E21}" type="datetimeFigureOut">
              <a:rPr lang="sv-SE" smtClean="0"/>
              <a:t>2026-03-10</a:t>
            </a:fld>
            <a:endParaRPr lang="sv-SE"/>
          </a:p>
        </p:txBody>
      </p:sp>
      <p:sp>
        <p:nvSpPr>
          <p:cNvPr id="5" name="Platshållare för sidfot 4">
            <a:extLst>
              <a:ext uri="{FF2B5EF4-FFF2-40B4-BE49-F238E27FC236}">
                <a16:creationId xmlns:a16="http://schemas.microsoft.com/office/drawing/2014/main" id="{470FBD97-DF82-8644-BB46-166A757A2E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DC6A36CD-93B5-59BF-2C77-A595F91F94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10F3E72-456F-46EE-B61D-AF984EF47C35}" type="slidenum">
              <a:rPr lang="sv-SE" smtClean="0"/>
              <a:t>‹#›</a:t>
            </a:fld>
            <a:endParaRPr lang="sv-SE"/>
          </a:p>
        </p:txBody>
      </p:sp>
    </p:spTree>
    <p:extLst>
      <p:ext uri="{BB962C8B-B14F-4D97-AF65-F5344CB8AC3E}">
        <p14:creationId xmlns:p14="http://schemas.microsoft.com/office/powerpoint/2010/main" val="1005246303"/>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84505C2-5765-884E-99E6-1D7F8D2005A8}"/>
              </a:ext>
            </a:extLst>
          </p:cNvPr>
          <p:cNvSpPr>
            <a:spLocks noGrp="1"/>
          </p:cNvSpPr>
          <p:nvPr>
            <p:ph type="ctrTitle"/>
          </p:nvPr>
        </p:nvSpPr>
        <p:spPr/>
        <p:txBody>
          <a:bodyPr/>
          <a:lstStyle/>
          <a:p>
            <a:r>
              <a:rPr lang="sv-SE" sz="6000"/>
              <a:t>Föräldramöte F13</a:t>
            </a:r>
            <a:endParaRPr lang="sv-SE">
              <a:latin typeface="Bahnschrift Light" panose="020B0502040204020203" pitchFamily="34" charset="0"/>
            </a:endParaRPr>
          </a:p>
        </p:txBody>
      </p:sp>
      <p:sp>
        <p:nvSpPr>
          <p:cNvPr id="3" name="Underrubrik 2">
            <a:extLst>
              <a:ext uri="{FF2B5EF4-FFF2-40B4-BE49-F238E27FC236}">
                <a16:creationId xmlns:a16="http://schemas.microsoft.com/office/drawing/2014/main" id="{C0188601-611E-7C49-979B-AB05EBC6132E}"/>
              </a:ext>
            </a:extLst>
          </p:cNvPr>
          <p:cNvSpPr>
            <a:spLocks noGrp="1"/>
          </p:cNvSpPr>
          <p:nvPr>
            <p:ph type="subTitle" idx="1"/>
          </p:nvPr>
        </p:nvSpPr>
        <p:spPr/>
        <p:txBody>
          <a:bodyPr>
            <a:normAutofit/>
          </a:bodyPr>
          <a:lstStyle/>
          <a:p>
            <a:r>
              <a:rPr lang="sv-SE" sz="4000"/>
              <a:t>F13</a:t>
            </a:r>
          </a:p>
          <a:p>
            <a:r>
              <a:rPr lang="sv-SE" sz="1800"/>
              <a:t>2026-03-09</a:t>
            </a:r>
            <a:endParaRPr lang="sv-SE" sz="1800">
              <a:latin typeface="Bahnschrift" panose="020B0502040204020203" pitchFamily="34" charset="0"/>
            </a:endParaRPr>
          </a:p>
        </p:txBody>
      </p:sp>
    </p:spTree>
    <p:extLst>
      <p:ext uri="{BB962C8B-B14F-4D97-AF65-F5344CB8AC3E}">
        <p14:creationId xmlns:p14="http://schemas.microsoft.com/office/powerpoint/2010/main" val="22852166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D258D-8F44-4E84-003A-AAA8A8B8C276}"/>
            </a:ext>
          </a:extLst>
        </p:cNvPr>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2DAD8BA1-6603-4720-0AB5-7B5635D52896}"/>
              </a:ext>
            </a:extLst>
          </p:cNvPr>
          <p:cNvSpPr>
            <a:spLocks noGrp="1"/>
          </p:cNvSpPr>
          <p:nvPr>
            <p:ph type="body" sz="quarter" idx="10"/>
          </p:nvPr>
        </p:nvSpPr>
        <p:spPr>
          <a:xfrm>
            <a:off x="5654368" y="3090493"/>
            <a:ext cx="6280150" cy="901403"/>
          </a:xfrm>
        </p:spPr>
        <p:txBody>
          <a:bodyPr>
            <a:noAutofit/>
          </a:bodyPr>
          <a:lstStyle/>
          <a:p>
            <a:r>
              <a:rPr lang="sv-SE" sz="4400" b="1">
                <a:latin typeface="Adelle Sans" panose="02000503000000020004"/>
              </a:rPr>
              <a:t>Habo IF F2013</a:t>
            </a:r>
            <a:endParaRPr lang="sv-SE">
              <a:latin typeface="Adelle Sans" panose="02000503000000020004"/>
            </a:endParaRPr>
          </a:p>
          <a:p>
            <a:endParaRPr lang="sv-SE">
              <a:latin typeface="Adelle Sans" panose="02000503000000020004"/>
            </a:endParaRPr>
          </a:p>
        </p:txBody>
      </p:sp>
    </p:spTree>
    <p:extLst>
      <p:ext uri="{BB962C8B-B14F-4D97-AF65-F5344CB8AC3E}">
        <p14:creationId xmlns:p14="http://schemas.microsoft.com/office/powerpoint/2010/main" val="35609109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B011A-26A0-2E5C-F8B1-1DABB3FF11E5}"/>
            </a:ext>
          </a:extLst>
        </p:cNvPr>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54C199BF-F231-7713-733B-28FCC029927B}"/>
              </a:ext>
            </a:extLst>
          </p:cNvPr>
          <p:cNvSpPr>
            <a:spLocks noGrp="1"/>
          </p:cNvSpPr>
          <p:nvPr>
            <p:ph idx="1"/>
          </p:nvPr>
        </p:nvSpPr>
        <p:spPr>
          <a:xfrm>
            <a:off x="819727" y="1151370"/>
            <a:ext cx="10880659" cy="4411230"/>
          </a:xfrm>
        </p:spPr>
        <p:txBody>
          <a:bodyPr>
            <a:normAutofit fontScale="70000" lnSpcReduction="20000"/>
          </a:bodyPr>
          <a:lstStyle/>
          <a:p>
            <a:pPr marL="0" indent="0" algn="ctr">
              <a:buNone/>
            </a:pPr>
            <a:endParaRPr lang="sv-SE" dirty="0">
              <a:latin typeface="Bahnschrift" panose="020B0502040204020203" pitchFamily="34" charset="0"/>
            </a:endParaRPr>
          </a:p>
          <a:p>
            <a:r>
              <a:rPr lang="sv-SE" sz="1800" dirty="0">
                <a:latin typeface="Adelle Sans" panose="02000503000000020004"/>
              </a:rPr>
              <a:t>40st tjejer - fortsatt en stor grupp med individer som har olika ambition/nivå/mål</a:t>
            </a:r>
          </a:p>
          <a:p>
            <a:r>
              <a:rPr lang="sv-SE" sz="1800" dirty="0">
                <a:latin typeface="Adelle Sans" panose="02000503000000020004"/>
              </a:rPr>
              <a:t>6st ledare - Sanna, Jessica &amp; Joakim har klivit av inför denna säsongen</a:t>
            </a:r>
          </a:p>
          <a:p>
            <a:r>
              <a:rPr lang="sv-SE" sz="1800" dirty="0">
                <a:latin typeface="Adelle Sans" panose="02000503000000020004"/>
              </a:rPr>
              <a:t>3st lag anmälda i olika nivåer, nytt är ett lag i Västgöraserien</a:t>
            </a:r>
          </a:p>
          <a:p>
            <a:r>
              <a:rPr lang="sv-SE" sz="1800" dirty="0">
                <a:latin typeface="Adelle Sans" panose="02000503000000020004"/>
              </a:rPr>
              <a:t>Anmälan till </a:t>
            </a:r>
            <a:r>
              <a:rPr lang="sv-SE" sz="1800" b="1" dirty="0">
                <a:latin typeface="Adelle Sans" panose="02000503000000020004"/>
              </a:rPr>
              <a:t>träning</a:t>
            </a:r>
            <a:r>
              <a:rPr lang="sv-SE" sz="1800" dirty="0">
                <a:latin typeface="Adelle Sans" panose="02000503000000020004"/>
              </a:rPr>
              <a:t> - kom ihåg att anmäla, öppet till träningen börjar. </a:t>
            </a:r>
          </a:p>
          <a:p>
            <a:r>
              <a:rPr lang="sv-SE" sz="1800" dirty="0">
                <a:latin typeface="Adelle Sans" panose="02000503000000020004"/>
              </a:rPr>
              <a:t>Om man inte kan komma, skriv </a:t>
            </a:r>
            <a:r>
              <a:rPr lang="sv-SE" sz="1800" b="1" dirty="0">
                <a:latin typeface="Adelle Sans" panose="02000503000000020004"/>
              </a:rPr>
              <a:t>anledning </a:t>
            </a:r>
            <a:r>
              <a:rPr lang="sv-SE" sz="1800" dirty="0">
                <a:latin typeface="Adelle Sans" panose="02000503000000020004"/>
              </a:rPr>
              <a:t>så vi vet.</a:t>
            </a:r>
          </a:p>
          <a:p>
            <a:r>
              <a:rPr lang="sv-SE" sz="1800" dirty="0">
                <a:latin typeface="Adelle Sans" panose="02000503000000020004"/>
              </a:rPr>
              <a:t>Anmälan till </a:t>
            </a:r>
            <a:r>
              <a:rPr lang="sv-SE" sz="1800" b="1" dirty="0">
                <a:latin typeface="Adelle Sans" panose="02000503000000020004"/>
              </a:rPr>
              <a:t>match</a:t>
            </a:r>
            <a:r>
              <a:rPr lang="sv-SE" sz="1800" dirty="0">
                <a:latin typeface="Adelle Sans" panose="02000503000000020004"/>
              </a:rPr>
              <a:t> – stänger anmälan till helgens matcher </a:t>
            </a:r>
            <a:r>
              <a:rPr lang="sv-SE" sz="1800" b="1" dirty="0">
                <a:latin typeface="Adelle Sans" panose="02000503000000020004"/>
              </a:rPr>
              <a:t>tisdagar</a:t>
            </a:r>
            <a:r>
              <a:rPr lang="sv-SE" sz="1800" dirty="0">
                <a:latin typeface="Adelle Sans" panose="02000503000000020004"/>
              </a:rPr>
              <a:t> för att ha tid att lösa andra spelare.</a:t>
            </a:r>
          </a:p>
          <a:p>
            <a:r>
              <a:rPr lang="sv-SE" sz="1800" dirty="0">
                <a:latin typeface="Adelle Sans" panose="02000503000000020004"/>
              </a:rPr>
              <a:t>Kom i tid till både träning och match. Alla kan bli sena, meddela gärna till någon tränare (OBS EJ I SUPERT TEXT).</a:t>
            </a:r>
          </a:p>
          <a:p>
            <a:r>
              <a:rPr lang="sv-SE" sz="1800" dirty="0">
                <a:latin typeface="Adelle Sans" panose="02000503000000020004"/>
              </a:rPr>
              <a:t>Givande samarbete med F2014 under vintersäsongen som fortsätter så länge det fungerar rent logistiks och det inte blir för många.</a:t>
            </a:r>
          </a:p>
          <a:p>
            <a:r>
              <a:rPr lang="sv-SE" sz="1800" dirty="0">
                <a:latin typeface="Adelle Sans" panose="02000503000000020004"/>
              </a:rPr>
              <a:t>Tjejerna vill starta en WA-grupp med laget. Bra kanal att kommunicera med tjejerna. </a:t>
            </a:r>
            <a:r>
              <a:rPr lang="sv-SE" sz="1800" dirty="0" err="1">
                <a:latin typeface="Adelle Sans" panose="02000503000000020004"/>
              </a:rPr>
              <a:t>Qr-kod</a:t>
            </a:r>
            <a:r>
              <a:rPr lang="sv-SE" sz="1800" dirty="0">
                <a:latin typeface="Adelle Sans" panose="02000503000000020004"/>
              </a:rPr>
              <a:t> för att ansluta till gruppen finns i </a:t>
            </a:r>
            <a:r>
              <a:rPr lang="sv-SE" sz="1800" dirty="0" err="1">
                <a:latin typeface="Adelle Sans" panose="02000503000000020004"/>
              </a:rPr>
              <a:t>supertext</a:t>
            </a:r>
            <a:r>
              <a:rPr lang="sv-SE" sz="1800" dirty="0">
                <a:latin typeface="Adelle Sans" panose="02000503000000020004"/>
              </a:rPr>
              <a:t>.</a:t>
            </a:r>
          </a:p>
          <a:p>
            <a:endParaRPr lang="sv-SE" sz="1800" dirty="0">
              <a:latin typeface="Adelle Sans" panose="02000503000000020004"/>
            </a:endParaRPr>
          </a:p>
          <a:p>
            <a:endParaRPr lang="sv-SE" sz="1800" dirty="0">
              <a:latin typeface="Adelle Sans" panose="02000503000000020004"/>
            </a:endParaRPr>
          </a:p>
          <a:p>
            <a:endParaRPr lang="sv-SE" dirty="0">
              <a:latin typeface="Adelle Sans" panose="02000503000000020004"/>
            </a:endParaRPr>
          </a:p>
          <a:p>
            <a:endParaRPr lang="sv-SE" dirty="0">
              <a:latin typeface="Adelle Sans" panose="02000503000000020004"/>
            </a:endParaRPr>
          </a:p>
          <a:p>
            <a:r>
              <a:rPr lang="sv-SE" dirty="0">
                <a:solidFill>
                  <a:schemeClr val="accent6"/>
                </a:solidFill>
                <a:latin typeface="Adelle Sans" panose="02000503000000020004"/>
              </a:rPr>
              <a:t>Vi söker nallemaskot inför säsongen. </a:t>
            </a:r>
          </a:p>
          <a:p>
            <a:pPr marL="0" indent="0">
              <a:buNone/>
            </a:pPr>
            <a:endParaRPr lang="sv-SE" dirty="0">
              <a:latin typeface="Bahnschrift" panose="020B0502040204020203" pitchFamily="34" charset="0"/>
            </a:endParaRPr>
          </a:p>
          <a:p>
            <a:pPr marL="0" indent="0">
              <a:buNone/>
            </a:pPr>
            <a:endParaRPr lang="sv-SE" dirty="0">
              <a:latin typeface="Bahnschrift" panose="020B0502040204020203" pitchFamily="34" charset="0"/>
            </a:endParaRPr>
          </a:p>
          <a:p>
            <a:pPr marL="0" indent="0">
              <a:buNone/>
            </a:pPr>
            <a:endParaRPr lang="sv-SE" dirty="0"/>
          </a:p>
        </p:txBody>
      </p:sp>
      <p:sp>
        <p:nvSpPr>
          <p:cNvPr id="5" name="Rubrik 1">
            <a:extLst>
              <a:ext uri="{FF2B5EF4-FFF2-40B4-BE49-F238E27FC236}">
                <a16:creationId xmlns:a16="http://schemas.microsoft.com/office/drawing/2014/main" id="{E68C42FB-526A-7A27-56D8-6D92A8FD35DE}"/>
              </a:ext>
            </a:extLst>
          </p:cNvPr>
          <p:cNvSpPr>
            <a:spLocks noGrp="1"/>
          </p:cNvSpPr>
          <p:nvPr>
            <p:ph type="title"/>
          </p:nvPr>
        </p:nvSpPr>
        <p:spPr>
          <a:xfrm>
            <a:off x="838200" y="365125"/>
            <a:ext cx="10515600" cy="1325563"/>
          </a:xfrm>
        </p:spPr>
        <p:txBody>
          <a:bodyPr/>
          <a:lstStyle/>
          <a:p>
            <a:r>
              <a:rPr lang="sv-SE">
                <a:latin typeface="Adelle Sans" panose="02000503000000020004"/>
              </a:rPr>
              <a:t>Allmänt</a:t>
            </a:r>
          </a:p>
        </p:txBody>
      </p:sp>
    </p:spTree>
    <p:extLst>
      <p:ext uri="{BB962C8B-B14F-4D97-AF65-F5344CB8AC3E}">
        <p14:creationId xmlns:p14="http://schemas.microsoft.com/office/powerpoint/2010/main" val="36525666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E84F6B7E-53C8-F24D-AEA4-011F81D275AD}"/>
              </a:ext>
            </a:extLst>
          </p:cNvPr>
          <p:cNvSpPr>
            <a:spLocks noGrp="1"/>
          </p:cNvSpPr>
          <p:nvPr>
            <p:ph type="body" sz="quarter" idx="10"/>
          </p:nvPr>
        </p:nvSpPr>
        <p:spPr>
          <a:xfrm>
            <a:off x="6478437" y="1615655"/>
            <a:ext cx="5034190" cy="3235745"/>
          </a:xfrm>
        </p:spPr>
        <p:txBody>
          <a:bodyPr>
            <a:noAutofit/>
          </a:bodyPr>
          <a:lstStyle/>
          <a:p>
            <a:r>
              <a:rPr lang="sv-SE" sz="4400" b="1">
                <a:latin typeface="Adelle Sans" panose="02000503000000020004"/>
              </a:rPr>
              <a:t>FÖRÄLDRAFOKUS</a:t>
            </a:r>
          </a:p>
          <a:p>
            <a:endParaRPr lang="sv-SE">
              <a:latin typeface="Adelle Sans" panose="02000503000000020004"/>
            </a:endParaRPr>
          </a:p>
          <a:p>
            <a:r>
              <a:rPr lang="sv-SE">
                <a:latin typeface="Adelle Sans" panose="02000503000000020004"/>
              </a:rPr>
              <a:t>Spelarna spelar</a:t>
            </a:r>
          </a:p>
          <a:p>
            <a:r>
              <a:rPr lang="sv-SE">
                <a:latin typeface="Adelle Sans" panose="02000503000000020004"/>
              </a:rPr>
              <a:t>Domarna dömer</a:t>
            </a:r>
          </a:p>
          <a:p>
            <a:r>
              <a:rPr lang="sv-SE">
                <a:latin typeface="Adelle Sans" panose="02000503000000020004"/>
              </a:rPr>
              <a:t>Föräldrar hejar</a:t>
            </a:r>
          </a:p>
          <a:p>
            <a:r>
              <a:rPr lang="sv-SE">
                <a:latin typeface="Adelle Sans" panose="02000503000000020004"/>
              </a:rPr>
              <a:t>Ledarna coachar</a:t>
            </a:r>
          </a:p>
        </p:txBody>
      </p:sp>
    </p:spTree>
    <p:extLst>
      <p:ext uri="{BB962C8B-B14F-4D97-AF65-F5344CB8AC3E}">
        <p14:creationId xmlns:p14="http://schemas.microsoft.com/office/powerpoint/2010/main" val="7385145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tshållare för innehåll 3">
            <a:extLst>
              <a:ext uri="{FF2B5EF4-FFF2-40B4-BE49-F238E27FC236}">
                <a16:creationId xmlns:a16="http://schemas.microsoft.com/office/drawing/2014/main" id="{52334FCB-07F0-0E51-539E-F40709400693}"/>
              </a:ext>
            </a:extLst>
          </p:cNvPr>
          <p:cNvPicPr>
            <a:picLocks noChangeAspect="1"/>
          </p:cNvPicPr>
          <p:nvPr/>
        </p:nvPicPr>
        <p:blipFill rotWithShape="1">
          <a:blip r:embed="rId2" cstate="hqprint">
            <a:alphaModFix/>
            <a:extLst>
              <a:ext uri="{28A0092B-C50C-407E-A947-70E740481C1C}">
                <a14:useLocalDpi xmlns:a14="http://schemas.microsoft.com/office/drawing/2010/main" val="0"/>
              </a:ext>
            </a:extLst>
          </a:blip>
          <a:srcRect l="5107" t="19927" b="5505"/>
          <a:stretch/>
        </p:blipFill>
        <p:spPr>
          <a:xfrm>
            <a:off x="5605999" y="1648838"/>
            <a:ext cx="6586002" cy="3660627"/>
          </a:xfrm>
          <a:prstGeom prst="rect">
            <a:avLst/>
          </a:prstGeom>
        </p:spPr>
      </p:pic>
      <p:sp>
        <p:nvSpPr>
          <p:cNvPr id="2" name="Rubrik 1">
            <a:extLst>
              <a:ext uri="{FF2B5EF4-FFF2-40B4-BE49-F238E27FC236}">
                <a16:creationId xmlns:a16="http://schemas.microsoft.com/office/drawing/2014/main" id="{BE324C95-AA5B-D84F-A2A6-89FCB9F484C0}"/>
              </a:ext>
            </a:extLst>
          </p:cNvPr>
          <p:cNvSpPr>
            <a:spLocks noGrp="1"/>
          </p:cNvSpPr>
          <p:nvPr>
            <p:ph type="title"/>
          </p:nvPr>
        </p:nvSpPr>
        <p:spPr/>
        <p:txBody>
          <a:bodyPr/>
          <a:lstStyle/>
          <a:p>
            <a:r>
              <a:rPr lang="sv-SE">
                <a:latin typeface="Adelle Sans" panose="02000503000000020004"/>
              </a:rPr>
              <a:t>Träningstider</a:t>
            </a:r>
          </a:p>
        </p:txBody>
      </p:sp>
      <p:sp>
        <p:nvSpPr>
          <p:cNvPr id="3" name="Platshållare för innehåll 2">
            <a:extLst>
              <a:ext uri="{FF2B5EF4-FFF2-40B4-BE49-F238E27FC236}">
                <a16:creationId xmlns:a16="http://schemas.microsoft.com/office/drawing/2014/main" id="{FE6BDD96-174E-4443-B09E-6700F8F3ACE2}"/>
              </a:ext>
            </a:extLst>
          </p:cNvPr>
          <p:cNvSpPr>
            <a:spLocks noGrp="1"/>
          </p:cNvSpPr>
          <p:nvPr>
            <p:ph idx="1"/>
          </p:nvPr>
        </p:nvSpPr>
        <p:spPr>
          <a:xfrm>
            <a:off x="967509" y="1548535"/>
            <a:ext cx="10515600" cy="4351338"/>
          </a:xfrm>
        </p:spPr>
        <p:txBody>
          <a:bodyPr>
            <a:normAutofit/>
          </a:bodyPr>
          <a:lstStyle/>
          <a:p>
            <a:pPr marL="342900" indent="-342900" hangingPunct="0">
              <a:lnSpc>
                <a:spcPct val="100000"/>
              </a:lnSpc>
              <a:spcBef>
                <a:spcPts val="0"/>
              </a:spcBef>
            </a:pPr>
            <a:endParaRPr lang="sv-SE"/>
          </a:p>
          <a:p>
            <a:pPr marL="0" indent="0">
              <a:buNone/>
            </a:pPr>
            <a:endParaRPr lang="sv-SE"/>
          </a:p>
        </p:txBody>
      </p:sp>
      <p:sp>
        <p:nvSpPr>
          <p:cNvPr id="4" name="Rektangel 3"/>
          <p:cNvSpPr/>
          <p:nvPr/>
        </p:nvSpPr>
        <p:spPr>
          <a:xfrm>
            <a:off x="838200" y="1951611"/>
            <a:ext cx="8876147" cy="3231654"/>
          </a:xfrm>
          <a:prstGeom prst="rect">
            <a:avLst/>
          </a:prstGeom>
        </p:spPr>
        <p:txBody>
          <a:bodyPr wrap="square">
            <a:spAutoFit/>
          </a:bodyPr>
          <a:lstStyle/>
          <a:p>
            <a:r>
              <a:rPr lang="sv-SE" sz="2400" b="1">
                <a:latin typeface="Adelle Sans" panose="02000503000000020004"/>
              </a:rPr>
              <a:t>Lågsäsong period 2 (konstgräs v8-18):</a:t>
            </a:r>
          </a:p>
          <a:p>
            <a:r>
              <a:rPr lang="sv-SE" sz="2000">
                <a:latin typeface="Adelle Sans" panose="02000503000000020004"/>
              </a:rPr>
              <a:t>Måndagar 17:00 – 18:15</a:t>
            </a:r>
          </a:p>
          <a:p>
            <a:r>
              <a:rPr lang="sv-SE" sz="2000">
                <a:latin typeface="Adelle Sans" panose="02000503000000020004"/>
              </a:rPr>
              <a:t>(Tisdagar 18:15-19:30) F14</a:t>
            </a:r>
          </a:p>
          <a:p>
            <a:r>
              <a:rPr lang="sv-SE" sz="2000">
                <a:latin typeface="Adelle Sans" panose="02000503000000020004"/>
              </a:rPr>
              <a:t>Fredagar 18:15 - 19:30</a:t>
            </a:r>
          </a:p>
          <a:p>
            <a:pPr marL="285750" indent="-285750">
              <a:buFont typeface="Arial" panose="020B0604020202020204" pitchFamily="34" charset="0"/>
              <a:buChar char="•"/>
            </a:pPr>
            <a:endParaRPr lang="sv-SE">
              <a:latin typeface="Adelle Sans" panose="02000503000000020004"/>
            </a:endParaRPr>
          </a:p>
          <a:p>
            <a:endParaRPr lang="sv-SE">
              <a:latin typeface="Adelle Sans" panose="02000503000000020004"/>
            </a:endParaRPr>
          </a:p>
          <a:p>
            <a:r>
              <a:rPr lang="sv-SE" sz="2400" b="1">
                <a:latin typeface="Adelle Sans" panose="02000503000000020004"/>
              </a:rPr>
              <a:t>Högsäsong</a:t>
            </a:r>
          </a:p>
          <a:p>
            <a:r>
              <a:rPr lang="sv-SE" sz="2000">
                <a:latin typeface="Adelle Sans" panose="02000503000000020004"/>
              </a:rPr>
              <a:t>Måndag kl. 17:00 – 18:30 (Plan B - helplan)</a:t>
            </a:r>
          </a:p>
          <a:p>
            <a:r>
              <a:rPr lang="sv-SE" sz="2000">
                <a:latin typeface="Adelle Sans" panose="02000503000000020004"/>
              </a:rPr>
              <a:t>Tisdag kl. 17:00 – 18:30 (konstgräs - halvplan)</a:t>
            </a:r>
          </a:p>
          <a:p>
            <a:r>
              <a:rPr lang="sv-SE" sz="2000">
                <a:latin typeface="Adelle Sans" panose="02000503000000020004"/>
              </a:rPr>
              <a:t>Torsdag kl. 17:00 – 18:30 (Plan B - halvplan)</a:t>
            </a:r>
          </a:p>
        </p:txBody>
      </p:sp>
      <p:sp>
        <p:nvSpPr>
          <p:cNvPr id="10" name="Pil: höger 9">
            <a:extLst>
              <a:ext uri="{FF2B5EF4-FFF2-40B4-BE49-F238E27FC236}">
                <a16:creationId xmlns:a16="http://schemas.microsoft.com/office/drawing/2014/main" id="{7F57FD35-94EF-8493-FA67-4A439380FD3A}"/>
              </a:ext>
            </a:extLst>
          </p:cNvPr>
          <p:cNvSpPr/>
          <p:nvPr/>
        </p:nvSpPr>
        <p:spPr>
          <a:xfrm rot="2304904" flipH="1">
            <a:off x="8222516" y="4633865"/>
            <a:ext cx="791764" cy="2877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Pil: höger 10">
            <a:extLst>
              <a:ext uri="{FF2B5EF4-FFF2-40B4-BE49-F238E27FC236}">
                <a16:creationId xmlns:a16="http://schemas.microsoft.com/office/drawing/2014/main" id="{2A167559-67B4-E917-D078-6F752FC0BFA5}"/>
              </a:ext>
            </a:extLst>
          </p:cNvPr>
          <p:cNvSpPr/>
          <p:nvPr/>
        </p:nvSpPr>
        <p:spPr>
          <a:xfrm rot="15593625">
            <a:off x="10014642" y="4327145"/>
            <a:ext cx="554203" cy="2661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61837889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928411-9FB0-7780-29AE-678575A87C1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5657D29-F03C-D968-BDFF-37EDDDB370CE}"/>
              </a:ext>
            </a:extLst>
          </p:cNvPr>
          <p:cNvSpPr>
            <a:spLocks noGrp="1"/>
          </p:cNvSpPr>
          <p:nvPr>
            <p:ph type="title"/>
          </p:nvPr>
        </p:nvSpPr>
        <p:spPr/>
        <p:txBody>
          <a:bodyPr/>
          <a:lstStyle/>
          <a:p>
            <a:r>
              <a:rPr lang="sv-SE">
                <a:latin typeface="Adelle Sans" panose="02000503000000020004"/>
              </a:rPr>
              <a:t>Träningsnärvaro</a:t>
            </a:r>
          </a:p>
        </p:txBody>
      </p:sp>
      <p:sp>
        <p:nvSpPr>
          <p:cNvPr id="3" name="Platshållare för innehåll 2">
            <a:extLst>
              <a:ext uri="{FF2B5EF4-FFF2-40B4-BE49-F238E27FC236}">
                <a16:creationId xmlns:a16="http://schemas.microsoft.com/office/drawing/2014/main" id="{F58C2D55-74B6-CB6E-2D37-028C11A3C095}"/>
              </a:ext>
            </a:extLst>
          </p:cNvPr>
          <p:cNvSpPr>
            <a:spLocks noGrp="1"/>
          </p:cNvSpPr>
          <p:nvPr>
            <p:ph idx="1"/>
          </p:nvPr>
        </p:nvSpPr>
        <p:spPr>
          <a:xfrm>
            <a:off x="838200" y="1825626"/>
            <a:ext cx="10515600" cy="3417584"/>
          </a:xfrm>
        </p:spPr>
        <p:txBody>
          <a:bodyPr>
            <a:normAutofit/>
          </a:bodyPr>
          <a:lstStyle/>
          <a:p>
            <a:pPr hangingPunct="0">
              <a:lnSpc>
                <a:spcPct val="100000"/>
              </a:lnSpc>
              <a:spcBef>
                <a:spcPts val="0"/>
              </a:spcBef>
            </a:pPr>
            <a:r>
              <a:rPr lang="sv-SE" sz="2800">
                <a:latin typeface="Adelle Sans" panose="02000503000000020004"/>
              </a:rPr>
              <a:t>30% närvaro för att spela match - (1ggr/vecka)</a:t>
            </a:r>
          </a:p>
          <a:p>
            <a:pPr hangingPunct="0">
              <a:lnSpc>
                <a:spcPct val="100000"/>
              </a:lnSpc>
              <a:spcBef>
                <a:spcPts val="0"/>
              </a:spcBef>
            </a:pPr>
            <a:r>
              <a:rPr lang="sv-SE" sz="2800">
                <a:latin typeface="Adelle Sans" panose="02000503000000020004"/>
              </a:rPr>
              <a:t>60% närvaro för att spela i den svåra serien - (2ggr/vecka)</a:t>
            </a:r>
          </a:p>
          <a:p>
            <a:pPr hangingPunct="0">
              <a:lnSpc>
                <a:spcPct val="100000"/>
              </a:lnSpc>
              <a:spcBef>
                <a:spcPts val="0"/>
              </a:spcBef>
            </a:pPr>
            <a:r>
              <a:rPr lang="sv-SE" sz="2800">
                <a:latin typeface="Adelle Sans" panose="02000503000000020004"/>
              </a:rPr>
              <a:t>Ambitionsspår (tisdagar) kommer att erbjudas de som vill satsa mer på fotboll – ska ej förväxlas med ”nivå”. Detta är för alla som älskar fotboll och vill träna mer. </a:t>
            </a:r>
          </a:p>
          <a:p>
            <a:pPr hangingPunct="0">
              <a:lnSpc>
                <a:spcPct val="100000"/>
              </a:lnSpc>
              <a:spcBef>
                <a:spcPts val="0"/>
              </a:spcBef>
            </a:pPr>
            <a:r>
              <a:rPr lang="sv-SE">
                <a:latin typeface="Adelle Sans" panose="02000503000000020004"/>
              </a:rPr>
              <a:t>Är ambitionen att träna 1ggr/vecka rekommenderar vi måndagar.</a:t>
            </a:r>
          </a:p>
          <a:p>
            <a:pPr marL="0" indent="0" hangingPunct="0">
              <a:lnSpc>
                <a:spcPct val="100000"/>
              </a:lnSpc>
              <a:spcBef>
                <a:spcPts val="0"/>
              </a:spcBef>
              <a:buNone/>
            </a:pPr>
            <a:endParaRPr lang="sv-SE">
              <a:latin typeface="Bahnschrift" panose="020B0502040204020203" pitchFamily="34" charset="0"/>
            </a:endParaRPr>
          </a:p>
          <a:p>
            <a:pPr marL="0" indent="0">
              <a:buNone/>
            </a:pPr>
            <a:endParaRPr lang="sv-SE"/>
          </a:p>
        </p:txBody>
      </p:sp>
    </p:spTree>
    <p:extLst>
      <p:ext uri="{BB962C8B-B14F-4D97-AF65-F5344CB8AC3E}">
        <p14:creationId xmlns:p14="http://schemas.microsoft.com/office/powerpoint/2010/main" val="26023464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2B5AB-F67A-BF0C-CD59-B592133E5BA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68FB3033-98D3-403A-D36A-F200A7F083FC}"/>
              </a:ext>
            </a:extLst>
          </p:cNvPr>
          <p:cNvSpPr>
            <a:spLocks noGrp="1"/>
          </p:cNvSpPr>
          <p:nvPr>
            <p:ph type="title"/>
          </p:nvPr>
        </p:nvSpPr>
        <p:spPr/>
        <p:txBody>
          <a:bodyPr/>
          <a:lstStyle/>
          <a:p>
            <a:r>
              <a:rPr lang="sv-SE">
                <a:latin typeface="Adelle Sans" panose="02000503000000020004"/>
              </a:rPr>
              <a:t>Träningsmatcher</a:t>
            </a:r>
          </a:p>
        </p:txBody>
      </p:sp>
      <p:sp>
        <p:nvSpPr>
          <p:cNvPr id="3" name="Platshållare för innehåll 2">
            <a:extLst>
              <a:ext uri="{FF2B5EF4-FFF2-40B4-BE49-F238E27FC236}">
                <a16:creationId xmlns:a16="http://schemas.microsoft.com/office/drawing/2014/main" id="{B1E505F9-AB82-EDD8-BCC1-826655EC30C2}"/>
              </a:ext>
            </a:extLst>
          </p:cNvPr>
          <p:cNvSpPr>
            <a:spLocks noGrp="1"/>
          </p:cNvSpPr>
          <p:nvPr>
            <p:ph idx="1"/>
          </p:nvPr>
        </p:nvSpPr>
        <p:spPr>
          <a:xfrm>
            <a:off x="838200" y="1825626"/>
            <a:ext cx="10515600" cy="3417584"/>
          </a:xfrm>
        </p:spPr>
        <p:txBody>
          <a:bodyPr>
            <a:normAutofit/>
          </a:bodyPr>
          <a:lstStyle/>
          <a:p>
            <a:pPr fontAlgn="base"/>
            <a:r>
              <a:rPr lang="sv-SE" sz="2100">
                <a:solidFill>
                  <a:schemeClr val="bg2">
                    <a:lumMod val="75000"/>
                  </a:schemeClr>
                </a:solidFill>
                <a:latin typeface="Adelle Sans" panose="02000503000000020004"/>
              </a:rPr>
              <a:t>Hallby – 21/2</a:t>
            </a:r>
          </a:p>
          <a:p>
            <a:pPr fontAlgn="base"/>
            <a:r>
              <a:rPr lang="sv-SE" sz="2100">
                <a:solidFill>
                  <a:schemeClr val="bg2">
                    <a:lumMod val="75000"/>
                  </a:schemeClr>
                </a:solidFill>
                <a:latin typeface="Adelle Sans" panose="02000503000000020004"/>
              </a:rPr>
              <a:t>Mullsjö – 1/3</a:t>
            </a:r>
          </a:p>
          <a:p>
            <a:pPr fontAlgn="base"/>
            <a:r>
              <a:rPr lang="sv-SE" sz="2100">
                <a:latin typeface="Adelle Sans" panose="02000503000000020004"/>
              </a:rPr>
              <a:t>Skara – 14/3</a:t>
            </a:r>
          </a:p>
          <a:p>
            <a:pPr fontAlgn="base"/>
            <a:r>
              <a:rPr lang="sv-SE" sz="2100">
                <a:latin typeface="Adelle Sans" panose="02000503000000020004"/>
              </a:rPr>
              <a:t>(Hallby -  20/3)</a:t>
            </a:r>
          </a:p>
          <a:p>
            <a:pPr fontAlgn="base"/>
            <a:r>
              <a:rPr lang="sv-SE" sz="2100">
                <a:latin typeface="Adelle Sans" panose="02000503000000020004"/>
              </a:rPr>
              <a:t>Tidaholm – 11/4</a:t>
            </a:r>
          </a:p>
          <a:p>
            <a:pPr fontAlgn="base"/>
            <a:r>
              <a:rPr lang="sv-SE" sz="2100">
                <a:latin typeface="Adelle Sans" panose="02000503000000020004"/>
              </a:rPr>
              <a:t>Bankeryd – 12/4</a:t>
            </a:r>
            <a:br>
              <a:rPr lang="sv-SE" sz="1600"/>
            </a:br>
            <a:endParaRPr lang="sv-SE">
              <a:latin typeface="Bahnschrift" panose="020B0502040204020203" pitchFamily="34" charset="0"/>
            </a:endParaRPr>
          </a:p>
          <a:p>
            <a:pPr marL="0" indent="0">
              <a:buNone/>
            </a:pPr>
            <a:endParaRPr lang="sv-SE"/>
          </a:p>
        </p:txBody>
      </p:sp>
    </p:spTree>
    <p:extLst>
      <p:ext uri="{BB962C8B-B14F-4D97-AF65-F5344CB8AC3E}">
        <p14:creationId xmlns:p14="http://schemas.microsoft.com/office/powerpoint/2010/main" val="5108465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ADAE3-6EBB-1573-39BE-9BFD23F3B7F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D99DDDB-E67E-9880-07DD-71FB910ED355}"/>
              </a:ext>
            </a:extLst>
          </p:cNvPr>
          <p:cNvSpPr>
            <a:spLocks noGrp="1"/>
          </p:cNvSpPr>
          <p:nvPr>
            <p:ph type="title"/>
          </p:nvPr>
        </p:nvSpPr>
        <p:spPr/>
        <p:txBody>
          <a:bodyPr/>
          <a:lstStyle/>
          <a:p>
            <a:r>
              <a:rPr lang="sv-SE">
                <a:latin typeface="Adelle Sans" panose="02000503000000020004"/>
              </a:rPr>
              <a:t>Seriespel</a:t>
            </a:r>
          </a:p>
        </p:txBody>
      </p:sp>
      <p:sp>
        <p:nvSpPr>
          <p:cNvPr id="3" name="Platshållare för innehåll 2">
            <a:extLst>
              <a:ext uri="{FF2B5EF4-FFF2-40B4-BE49-F238E27FC236}">
                <a16:creationId xmlns:a16="http://schemas.microsoft.com/office/drawing/2014/main" id="{C13935E2-B8E5-3C62-ADC9-A42D213FF3AE}"/>
              </a:ext>
            </a:extLst>
          </p:cNvPr>
          <p:cNvSpPr>
            <a:spLocks noGrp="1"/>
          </p:cNvSpPr>
          <p:nvPr>
            <p:ph idx="1"/>
          </p:nvPr>
        </p:nvSpPr>
        <p:spPr>
          <a:xfrm>
            <a:off x="838200" y="1825626"/>
            <a:ext cx="10515600" cy="3417584"/>
          </a:xfrm>
        </p:spPr>
        <p:txBody>
          <a:bodyPr>
            <a:normAutofit fontScale="92500" lnSpcReduction="20000"/>
          </a:bodyPr>
          <a:lstStyle/>
          <a:p>
            <a:pPr hangingPunct="0">
              <a:lnSpc>
                <a:spcPct val="100000"/>
              </a:lnSpc>
              <a:spcBef>
                <a:spcPts val="0"/>
              </a:spcBef>
            </a:pPr>
            <a:r>
              <a:rPr lang="sv-SE" b="1">
                <a:latin typeface="Adelle Sans" panose="02000503000000020004"/>
              </a:rPr>
              <a:t>3 anmälda (9v9) </a:t>
            </a:r>
            <a:r>
              <a:rPr lang="sv-SE">
                <a:latin typeface="Adelle Sans" panose="02000503000000020004"/>
              </a:rPr>
              <a:t>lag i olika serier – </a:t>
            </a:r>
            <a:r>
              <a:rPr lang="sv-SE" err="1">
                <a:latin typeface="Adelle Sans" panose="02000503000000020004"/>
              </a:rPr>
              <a:t>SmFF</a:t>
            </a:r>
            <a:r>
              <a:rPr lang="sv-SE">
                <a:latin typeface="Adelle Sans" panose="02000503000000020004"/>
              </a:rPr>
              <a:t> ”nybörjare”, </a:t>
            </a:r>
            <a:r>
              <a:rPr lang="sv-SE" err="1">
                <a:latin typeface="Adelle Sans" panose="02000503000000020004"/>
              </a:rPr>
              <a:t>SmFF</a:t>
            </a:r>
            <a:r>
              <a:rPr lang="sv-SE">
                <a:latin typeface="Adelle Sans" panose="02000503000000020004"/>
              </a:rPr>
              <a:t> ”bra”, VFF ”nybörjare”</a:t>
            </a:r>
          </a:p>
          <a:p>
            <a:pPr hangingPunct="0">
              <a:lnSpc>
                <a:spcPct val="100000"/>
              </a:lnSpc>
              <a:spcBef>
                <a:spcPts val="0"/>
              </a:spcBef>
            </a:pPr>
            <a:endParaRPr lang="sv-SE">
              <a:solidFill>
                <a:srgbClr val="FF0000"/>
              </a:solidFill>
              <a:latin typeface="Adelle Sans" panose="02000503000000020004"/>
            </a:endParaRPr>
          </a:p>
          <a:p>
            <a:pPr hangingPunct="0">
              <a:lnSpc>
                <a:spcPct val="100000"/>
              </a:lnSpc>
              <a:spcBef>
                <a:spcPts val="0"/>
              </a:spcBef>
            </a:pPr>
            <a:r>
              <a:rPr lang="sv-SE">
                <a:latin typeface="Adelle Sans" panose="02000503000000020004"/>
              </a:rPr>
              <a:t>Seriepremiär </a:t>
            </a:r>
            <a:r>
              <a:rPr lang="sv-SE" b="1">
                <a:highlight>
                  <a:srgbClr val="FFFF00"/>
                </a:highlight>
                <a:latin typeface="Adelle Sans" panose="02000503000000020004"/>
              </a:rPr>
              <a:t>18/4 eller 25/4. </a:t>
            </a:r>
          </a:p>
          <a:p>
            <a:pPr hangingPunct="0">
              <a:lnSpc>
                <a:spcPct val="100000"/>
              </a:lnSpc>
              <a:spcBef>
                <a:spcPts val="0"/>
              </a:spcBef>
            </a:pPr>
            <a:endParaRPr lang="sv-SE">
              <a:solidFill>
                <a:srgbClr val="FF0000"/>
              </a:solidFill>
              <a:latin typeface="Adelle Sans" panose="02000503000000020004"/>
            </a:endParaRPr>
          </a:p>
          <a:p>
            <a:pPr hangingPunct="0">
              <a:lnSpc>
                <a:spcPct val="100000"/>
              </a:lnSpc>
              <a:spcBef>
                <a:spcPts val="0"/>
              </a:spcBef>
            </a:pPr>
            <a:r>
              <a:rPr lang="sv-SE">
                <a:latin typeface="Adelle Sans" panose="02000503000000020004"/>
              </a:rPr>
              <a:t>Möjlighet till samåkning inför match. Meddela om man åker direkt. </a:t>
            </a:r>
          </a:p>
          <a:p>
            <a:pPr hangingPunct="0">
              <a:lnSpc>
                <a:spcPct val="100000"/>
              </a:lnSpc>
              <a:spcBef>
                <a:spcPts val="0"/>
              </a:spcBef>
            </a:pPr>
            <a:endParaRPr lang="sv-SE">
              <a:solidFill>
                <a:srgbClr val="FF0000"/>
              </a:solidFill>
              <a:latin typeface="Adelle Sans" panose="02000503000000020004"/>
            </a:endParaRPr>
          </a:p>
          <a:p>
            <a:pPr hangingPunct="0">
              <a:lnSpc>
                <a:spcPct val="100000"/>
              </a:lnSpc>
              <a:spcBef>
                <a:spcPts val="0"/>
              </a:spcBef>
            </a:pPr>
            <a:r>
              <a:rPr lang="sv-SE" b="1">
                <a:latin typeface="Adelle Sans" panose="02000503000000020004"/>
              </a:rPr>
              <a:t>Mobilförbud</a:t>
            </a:r>
            <a:r>
              <a:rPr lang="sv-SE">
                <a:latin typeface="Adelle Sans" panose="02000503000000020004"/>
              </a:rPr>
              <a:t> i omklädningsrum, under match, träning etc.</a:t>
            </a:r>
          </a:p>
          <a:p>
            <a:pPr marL="0" indent="0" hangingPunct="0">
              <a:lnSpc>
                <a:spcPct val="100000"/>
              </a:lnSpc>
              <a:spcBef>
                <a:spcPts val="0"/>
              </a:spcBef>
              <a:buNone/>
            </a:pPr>
            <a:endParaRPr lang="sv-SE">
              <a:latin typeface="Adelle Sans" panose="02000503000000020004"/>
            </a:endParaRPr>
          </a:p>
          <a:p>
            <a:pPr hangingPunct="0">
              <a:lnSpc>
                <a:spcPct val="100000"/>
              </a:lnSpc>
              <a:spcBef>
                <a:spcPts val="0"/>
              </a:spcBef>
            </a:pPr>
            <a:r>
              <a:rPr lang="sv-SE">
                <a:latin typeface="Adelle Sans" panose="02000503000000020004"/>
              </a:rPr>
              <a:t>Samling efter match för ”analys”. Dusch efter match, skicka med handduk.</a:t>
            </a:r>
          </a:p>
          <a:p>
            <a:pPr hangingPunct="0">
              <a:lnSpc>
                <a:spcPct val="100000"/>
              </a:lnSpc>
              <a:spcBef>
                <a:spcPts val="0"/>
              </a:spcBef>
            </a:pPr>
            <a:endParaRPr lang="sv-SE">
              <a:latin typeface="Adelle Sans" panose="02000503000000020004"/>
            </a:endParaRPr>
          </a:p>
          <a:p>
            <a:pPr hangingPunct="0">
              <a:lnSpc>
                <a:spcPct val="100000"/>
              </a:lnSpc>
              <a:spcBef>
                <a:spcPts val="0"/>
              </a:spcBef>
            </a:pPr>
            <a:endParaRPr lang="sv-SE">
              <a:latin typeface="Adelle Sans" panose="02000503000000020004"/>
            </a:endParaRPr>
          </a:p>
          <a:p>
            <a:pPr marL="0" indent="0" hangingPunct="0">
              <a:lnSpc>
                <a:spcPct val="100000"/>
              </a:lnSpc>
              <a:spcBef>
                <a:spcPts val="0"/>
              </a:spcBef>
              <a:buNone/>
            </a:pPr>
            <a:endParaRPr lang="sv-SE">
              <a:latin typeface="Bahnschrift" panose="020B0502040204020203" pitchFamily="34" charset="0"/>
            </a:endParaRPr>
          </a:p>
          <a:p>
            <a:pPr marL="0" indent="0">
              <a:buNone/>
            </a:pPr>
            <a:endParaRPr lang="sv-SE"/>
          </a:p>
        </p:txBody>
      </p:sp>
    </p:spTree>
    <p:extLst>
      <p:ext uri="{BB962C8B-B14F-4D97-AF65-F5344CB8AC3E}">
        <p14:creationId xmlns:p14="http://schemas.microsoft.com/office/powerpoint/2010/main" val="229822566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324C95-AA5B-D84F-A2A6-89FCB9F484C0}"/>
              </a:ext>
            </a:extLst>
          </p:cNvPr>
          <p:cNvSpPr>
            <a:spLocks noGrp="1"/>
          </p:cNvSpPr>
          <p:nvPr>
            <p:ph type="title"/>
          </p:nvPr>
        </p:nvSpPr>
        <p:spPr/>
        <p:txBody>
          <a:bodyPr/>
          <a:lstStyle/>
          <a:p>
            <a:r>
              <a:rPr lang="sv-SE">
                <a:latin typeface="Adelle Sans" panose="02000503000000020004"/>
              </a:rPr>
              <a:t>Cupspel</a:t>
            </a:r>
          </a:p>
        </p:txBody>
      </p:sp>
      <p:sp>
        <p:nvSpPr>
          <p:cNvPr id="3" name="Platshållare för innehåll 2">
            <a:extLst>
              <a:ext uri="{FF2B5EF4-FFF2-40B4-BE49-F238E27FC236}">
                <a16:creationId xmlns:a16="http://schemas.microsoft.com/office/drawing/2014/main" id="{FE6BDD96-174E-4443-B09E-6700F8F3ACE2}"/>
              </a:ext>
            </a:extLst>
          </p:cNvPr>
          <p:cNvSpPr>
            <a:spLocks noGrp="1"/>
          </p:cNvSpPr>
          <p:nvPr>
            <p:ph idx="1"/>
          </p:nvPr>
        </p:nvSpPr>
        <p:spPr>
          <a:xfrm>
            <a:off x="838200" y="1825626"/>
            <a:ext cx="10515600" cy="3417584"/>
          </a:xfrm>
        </p:spPr>
        <p:txBody>
          <a:bodyPr>
            <a:normAutofit/>
          </a:bodyPr>
          <a:lstStyle/>
          <a:p>
            <a:pPr hangingPunct="0">
              <a:lnSpc>
                <a:spcPct val="100000"/>
              </a:lnSpc>
              <a:spcBef>
                <a:spcPts val="0"/>
              </a:spcBef>
            </a:pPr>
            <a:r>
              <a:rPr lang="sv-SE" dirty="0">
                <a:latin typeface="Adelle Sans" panose="02000503000000020004"/>
              </a:rPr>
              <a:t>Habocupen 27/6 - 28/6. Gemensam aktivitet/samling på kvällen. Mer info kommer.</a:t>
            </a:r>
          </a:p>
          <a:p>
            <a:pPr hangingPunct="0">
              <a:lnSpc>
                <a:spcPct val="100000"/>
              </a:lnSpc>
              <a:spcBef>
                <a:spcPts val="0"/>
              </a:spcBef>
            </a:pPr>
            <a:endParaRPr lang="sv-SE" dirty="0">
              <a:latin typeface="Adelle Sans" panose="02000503000000020004"/>
            </a:endParaRPr>
          </a:p>
          <a:p>
            <a:pPr hangingPunct="0">
              <a:lnSpc>
                <a:spcPct val="100000"/>
              </a:lnSpc>
              <a:spcBef>
                <a:spcPts val="0"/>
              </a:spcBef>
            </a:pPr>
            <a:r>
              <a:rPr lang="sv-SE" dirty="0" err="1">
                <a:latin typeface="Adelle Sans" panose="02000503000000020004"/>
              </a:rPr>
              <a:t>Bullerbycupen</a:t>
            </a:r>
            <a:r>
              <a:rPr lang="sv-SE" dirty="0">
                <a:latin typeface="Adelle Sans" panose="02000503000000020004"/>
              </a:rPr>
              <a:t>, Vimmerby v31 (30/7 - 1/8). 2st lag anmälda. Samordning av skjuts. Mer info kommer. </a:t>
            </a:r>
            <a:r>
              <a:rPr lang="sv-SE" b="1" dirty="0">
                <a:latin typeface="Adelle Sans" panose="02000503000000020004"/>
              </a:rPr>
              <a:t>1550kr/pers.</a:t>
            </a:r>
          </a:p>
          <a:p>
            <a:pPr marL="0" indent="0" hangingPunct="0">
              <a:lnSpc>
                <a:spcPct val="100000"/>
              </a:lnSpc>
              <a:spcBef>
                <a:spcPts val="0"/>
              </a:spcBef>
              <a:buNone/>
            </a:pPr>
            <a:endParaRPr lang="sv-SE" dirty="0">
              <a:latin typeface="Bahnschrift" panose="020B0502040204020203" pitchFamily="34" charset="0"/>
            </a:endParaRPr>
          </a:p>
          <a:p>
            <a:pPr marL="0" indent="0">
              <a:buNone/>
            </a:pPr>
            <a:endParaRPr lang="sv-SE" dirty="0"/>
          </a:p>
        </p:txBody>
      </p:sp>
    </p:spTree>
    <p:extLst>
      <p:ext uri="{BB962C8B-B14F-4D97-AF65-F5344CB8AC3E}">
        <p14:creationId xmlns:p14="http://schemas.microsoft.com/office/powerpoint/2010/main" val="96240120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FE6BDD96-174E-4443-B09E-6700F8F3ACE2}"/>
              </a:ext>
            </a:extLst>
          </p:cNvPr>
          <p:cNvSpPr>
            <a:spLocks noGrp="1"/>
          </p:cNvSpPr>
          <p:nvPr>
            <p:ph idx="1"/>
          </p:nvPr>
        </p:nvSpPr>
        <p:spPr>
          <a:xfrm>
            <a:off x="819728" y="1151370"/>
            <a:ext cx="10515600" cy="4351338"/>
          </a:xfrm>
        </p:spPr>
        <p:txBody>
          <a:bodyPr>
            <a:normAutofit/>
          </a:bodyPr>
          <a:lstStyle/>
          <a:p>
            <a:pPr marL="0" indent="0" algn="ctr">
              <a:buNone/>
            </a:pPr>
            <a:endParaRPr lang="sv-SE">
              <a:latin typeface="Bahnschrift" panose="020B0502040204020203" pitchFamily="34" charset="0"/>
            </a:endParaRPr>
          </a:p>
          <a:p>
            <a:r>
              <a:rPr lang="sv-SE">
                <a:latin typeface="Adelle Sans" panose="02000503000000020004"/>
              </a:rPr>
              <a:t>Fredag den 17/4 </a:t>
            </a:r>
            <a:r>
              <a:rPr lang="sv-SE" err="1">
                <a:latin typeface="Adelle Sans" panose="02000503000000020004"/>
              </a:rPr>
              <a:t>kl</a:t>
            </a:r>
            <a:r>
              <a:rPr lang="sv-SE">
                <a:latin typeface="Adelle Sans" panose="02000503000000020004"/>
              </a:rPr>
              <a:t> 16:00 – kickoff aktiva och föräldrar  </a:t>
            </a:r>
          </a:p>
          <a:p>
            <a:pPr marL="0" indent="0">
              <a:buNone/>
            </a:pPr>
            <a:r>
              <a:rPr lang="sv-SE">
                <a:latin typeface="Adelle Sans" panose="02000503000000020004"/>
              </a:rPr>
              <a:t>Mer info kommer.</a:t>
            </a:r>
          </a:p>
          <a:p>
            <a:pPr marL="0" indent="0">
              <a:buNone/>
            </a:pPr>
            <a:r>
              <a:rPr lang="sv-SE">
                <a:solidFill>
                  <a:schemeClr val="accent6"/>
                </a:solidFill>
                <a:latin typeface="Adelle Sans" panose="02000503000000020004"/>
              </a:rPr>
              <a:t>Vi söker nallemaskot inför säsongen. </a:t>
            </a:r>
          </a:p>
          <a:p>
            <a:pPr marL="0" indent="0">
              <a:buNone/>
            </a:pPr>
            <a:endParaRPr lang="sv-SE">
              <a:latin typeface="Bahnschrift" panose="020B0502040204020203" pitchFamily="34" charset="0"/>
            </a:endParaRPr>
          </a:p>
          <a:p>
            <a:pPr marL="0" indent="0">
              <a:buNone/>
            </a:pPr>
            <a:endParaRPr lang="sv-SE">
              <a:latin typeface="Bahnschrift" panose="020B0502040204020203" pitchFamily="34" charset="0"/>
            </a:endParaRPr>
          </a:p>
          <a:p>
            <a:pPr marL="0" indent="0">
              <a:buNone/>
            </a:pPr>
            <a:endParaRPr lang="sv-SE"/>
          </a:p>
        </p:txBody>
      </p:sp>
      <p:sp>
        <p:nvSpPr>
          <p:cNvPr id="5" name="Rubrik 1">
            <a:extLst>
              <a:ext uri="{FF2B5EF4-FFF2-40B4-BE49-F238E27FC236}">
                <a16:creationId xmlns:a16="http://schemas.microsoft.com/office/drawing/2014/main" id="{24552B75-AC50-A8EB-A0CA-997ECED06CE9}"/>
              </a:ext>
            </a:extLst>
          </p:cNvPr>
          <p:cNvSpPr>
            <a:spLocks noGrp="1"/>
          </p:cNvSpPr>
          <p:nvPr>
            <p:ph type="title"/>
          </p:nvPr>
        </p:nvSpPr>
        <p:spPr>
          <a:xfrm>
            <a:off x="838200" y="365125"/>
            <a:ext cx="10515600" cy="1325563"/>
          </a:xfrm>
        </p:spPr>
        <p:txBody>
          <a:bodyPr/>
          <a:lstStyle/>
          <a:p>
            <a:r>
              <a:rPr lang="sv-SE">
                <a:latin typeface="Adelle Sans" panose="02000503000000020004"/>
              </a:rPr>
              <a:t>F-13:s uppstart</a:t>
            </a:r>
          </a:p>
        </p:txBody>
      </p:sp>
    </p:spTree>
    <p:extLst>
      <p:ext uri="{BB962C8B-B14F-4D97-AF65-F5344CB8AC3E}">
        <p14:creationId xmlns:p14="http://schemas.microsoft.com/office/powerpoint/2010/main" val="24203227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E84F6B7E-53C8-F24D-AEA4-011F81D275AD}"/>
              </a:ext>
            </a:extLst>
          </p:cNvPr>
          <p:cNvSpPr>
            <a:spLocks noGrp="1"/>
          </p:cNvSpPr>
          <p:nvPr>
            <p:ph type="body" sz="quarter" idx="10"/>
          </p:nvPr>
        </p:nvSpPr>
        <p:spPr>
          <a:xfrm>
            <a:off x="6478437" y="1615655"/>
            <a:ext cx="5387981" cy="4685392"/>
          </a:xfrm>
        </p:spPr>
        <p:txBody>
          <a:bodyPr>
            <a:noAutofit/>
          </a:bodyPr>
          <a:lstStyle/>
          <a:p>
            <a:r>
              <a:rPr lang="sv-SE" sz="4400" b="1" dirty="0">
                <a:solidFill>
                  <a:schemeClr val="accent6"/>
                </a:solidFill>
                <a:latin typeface="Adelle Sans" panose="02000503000000020004"/>
              </a:rPr>
              <a:t>Försäljningar</a:t>
            </a:r>
          </a:p>
          <a:p>
            <a:endParaRPr lang="sv-SE" dirty="0">
              <a:solidFill>
                <a:schemeClr val="accent6"/>
              </a:solidFill>
              <a:latin typeface="Adelle Sans" panose="02000503000000020004"/>
            </a:endParaRPr>
          </a:p>
          <a:p>
            <a:pPr marL="342900" indent="-342900">
              <a:buFont typeface="Arial" panose="020B0604020202020204" pitchFamily="34" charset="0"/>
              <a:buChar char="•"/>
            </a:pPr>
            <a:r>
              <a:rPr lang="sv-SE" dirty="0" err="1">
                <a:latin typeface="Adelle Sans" panose="02000503000000020004"/>
              </a:rPr>
              <a:t>Shelfless</a:t>
            </a:r>
            <a:r>
              <a:rPr lang="sv-SE" dirty="0">
                <a:latin typeface="Adelle Sans" panose="02000503000000020004"/>
              </a:rPr>
              <a:t> – ca 7000kr. Tack till er som var med!</a:t>
            </a:r>
          </a:p>
          <a:p>
            <a:endParaRPr lang="sv-SE" dirty="0">
              <a:latin typeface="Adelle Sans" panose="02000503000000020004"/>
            </a:endParaRPr>
          </a:p>
          <a:p>
            <a:pPr marL="342900" indent="-342900">
              <a:buFont typeface="Arial" panose="020B0604020202020204" pitchFamily="34" charset="0"/>
              <a:buChar char="•"/>
            </a:pPr>
            <a:r>
              <a:rPr lang="sv-SE" dirty="0">
                <a:latin typeface="Adelle Sans" panose="02000503000000020004"/>
              </a:rPr>
              <a:t>Jönköping maraton – augusti – mer info kommer. </a:t>
            </a:r>
          </a:p>
          <a:p>
            <a:pPr marL="342900" indent="-342900">
              <a:buFont typeface="Arial" panose="020B0604020202020204" pitchFamily="34" charset="0"/>
              <a:buChar char="•"/>
            </a:pPr>
            <a:endParaRPr lang="sv-SE" dirty="0">
              <a:latin typeface="Adelle Sans" panose="02000503000000020004"/>
            </a:endParaRPr>
          </a:p>
          <a:p>
            <a:pPr marL="342900" indent="-342900">
              <a:buFont typeface="Arial" panose="020B0604020202020204" pitchFamily="34" charset="0"/>
              <a:buChar char="•"/>
            </a:pPr>
            <a:r>
              <a:rPr lang="sv-SE" dirty="0">
                <a:latin typeface="Adelle Sans" panose="02000503000000020004"/>
              </a:rPr>
              <a:t>Förslag på försäljning/intäkt?</a:t>
            </a:r>
          </a:p>
          <a:p>
            <a:pPr marL="342900" indent="-342900">
              <a:buFont typeface="Arial" panose="020B0604020202020204" pitchFamily="34" charset="0"/>
              <a:buChar char="•"/>
            </a:pPr>
            <a:endParaRPr lang="sv-SE" dirty="0">
              <a:latin typeface="Adelle Sans" panose="02000503000000020004"/>
            </a:endParaRPr>
          </a:p>
          <a:p>
            <a:pPr marL="342900" indent="-342900">
              <a:buFont typeface="Arial" panose="020B0604020202020204" pitchFamily="34" charset="0"/>
              <a:buChar char="•"/>
            </a:pPr>
            <a:r>
              <a:rPr lang="sv-SE" dirty="0">
                <a:latin typeface="Adelle Sans" panose="02000503000000020004"/>
              </a:rPr>
              <a:t>Vill vi sälja eller betalar vi hellre för cuper?</a:t>
            </a:r>
          </a:p>
          <a:p>
            <a:endParaRPr lang="sv-SE" dirty="0">
              <a:solidFill>
                <a:schemeClr val="accent6"/>
              </a:solidFill>
              <a:latin typeface="Bahnschrift" panose="020B0502040204020203" pitchFamily="34" charset="0"/>
            </a:endParaRPr>
          </a:p>
        </p:txBody>
      </p:sp>
    </p:spTree>
    <p:extLst>
      <p:ext uri="{BB962C8B-B14F-4D97-AF65-F5344CB8AC3E}">
        <p14:creationId xmlns:p14="http://schemas.microsoft.com/office/powerpoint/2010/main" val="37792838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324C95-AA5B-D84F-A2A6-89FCB9F484C0}"/>
              </a:ext>
            </a:extLst>
          </p:cNvPr>
          <p:cNvSpPr>
            <a:spLocks noGrp="1"/>
          </p:cNvSpPr>
          <p:nvPr>
            <p:ph type="title"/>
          </p:nvPr>
        </p:nvSpPr>
        <p:spPr/>
        <p:txBody>
          <a:bodyPr/>
          <a:lstStyle/>
          <a:p>
            <a:r>
              <a:rPr lang="sv-SE">
                <a:latin typeface="Adelle Sans" panose="02000503000000020004"/>
              </a:rPr>
              <a:t>Ledargruppen</a:t>
            </a:r>
          </a:p>
        </p:txBody>
      </p:sp>
      <p:sp>
        <p:nvSpPr>
          <p:cNvPr id="3" name="Platshållare för innehåll 2">
            <a:extLst>
              <a:ext uri="{FF2B5EF4-FFF2-40B4-BE49-F238E27FC236}">
                <a16:creationId xmlns:a16="http://schemas.microsoft.com/office/drawing/2014/main" id="{FE6BDD96-174E-4443-B09E-6700F8F3ACE2}"/>
              </a:ext>
            </a:extLst>
          </p:cNvPr>
          <p:cNvSpPr>
            <a:spLocks noGrp="1"/>
          </p:cNvSpPr>
          <p:nvPr>
            <p:ph idx="1"/>
          </p:nvPr>
        </p:nvSpPr>
        <p:spPr>
          <a:xfrm>
            <a:off x="838200" y="1391516"/>
            <a:ext cx="10515600" cy="4351338"/>
          </a:xfrm>
        </p:spPr>
        <p:txBody>
          <a:bodyPr>
            <a:normAutofit/>
          </a:bodyPr>
          <a:lstStyle/>
          <a:p>
            <a:r>
              <a:rPr lang="sv-SE" sz="2800" b="0"/>
              <a:t>Rickard Lantz - Huvudtränare </a:t>
            </a:r>
          </a:p>
          <a:p>
            <a:r>
              <a:rPr lang="sv-SE"/>
              <a:t>Josefin Kahn - Lagledare/</a:t>
            </a:r>
            <a:r>
              <a:rPr lang="sv-SE" err="1"/>
              <a:t>Fystränare</a:t>
            </a:r>
            <a:endParaRPr lang="sv-SE"/>
          </a:p>
          <a:p>
            <a:r>
              <a:rPr lang="sv-SE" sz="2800" b="0"/>
              <a:t>Evelina Wulff  - Tränare </a:t>
            </a:r>
          </a:p>
          <a:p>
            <a:r>
              <a:rPr lang="sv-SE" sz="2800" b="0"/>
              <a:t>Martin Elmgren - Matrialansvarig</a:t>
            </a:r>
          </a:p>
          <a:p>
            <a:r>
              <a:rPr lang="sv-SE" sz="2800" b="0">
                <a:latin typeface="Adelle Sans" panose="02000503000000020004"/>
              </a:rPr>
              <a:t>Jennie </a:t>
            </a:r>
            <a:r>
              <a:rPr lang="sv-SE" b="0" i="0" err="1">
                <a:solidFill>
                  <a:srgbClr val="222222"/>
                </a:solidFill>
                <a:effectLst/>
                <a:latin typeface="Adelle Sans" panose="02000503000000020004"/>
              </a:rPr>
              <a:t>Andelius</a:t>
            </a:r>
            <a:r>
              <a:rPr lang="sv-SE" b="0" i="0">
                <a:solidFill>
                  <a:srgbClr val="222222"/>
                </a:solidFill>
                <a:effectLst/>
                <a:latin typeface="Adelle Sans" panose="02000503000000020004"/>
              </a:rPr>
              <a:t> - Målvaktstränare/</a:t>
            </a:r>
            <a:r>
              <a:rPr lang="sv-SE" b="0" i="0" err="1">
                <a:solidFill>
                  <a:srgbClr val="222222"/>
                </a:solidFill>
                <a:effectLst/>
                <a:latin typeface="Adelle Sans" panose="02000503000000020004"/>
              </a:rPr>
              <a:t>Fystränare</a:t>
            </a:r>
            <a:endParaRPr lang="sv-SE" sz="2800" b="0">
              <a:latin typeface="Adelle Sans" panose="02000503000000020004"/>
            </a:endParaRPr>
          </a:p>
          <a:p>
            <a:r>
              <a:rPr lang="sv-SE">
                <a:latin typeface="Adelle Sans" panose="02000503000000020004"/>
              </a:rPr>
              <a:t>Lars Glimhall - Tränare</a:t>
            </a:r>
          </a:p>
          <a:p>
            <a:r>
              <a:rPr lang="sv-SE">
                <a:latin typeface="Adelle Sans" panose="02000503000000020004"/>
              </a:rPr>
              <a:t>Vakant - Trygghetsansvarig</a:t>
            </a:r>
          </a:p>
          <a:p>
            <a:r>
              <a:rPr lang="sv-SE">
                <a:latin typeface="Adelle Sans" panose="02000503000000020004"/>
              </a:rPr>
              <a:t>Vakant – Kontaktförälder </a:t>
            </a:r>
          </a:p>
          <a:p>
            <a:pPr marL="0" indent="0">
              <a:buNone/>
            </a:pPr>
            <a:endParaRPr lang="sv-SE">
              <a:latin typeface="Adelle Sans" panose="02000503000000020004"/>
            </a:endParaRPr>
          </a:p>
        </p:txBody>
      </p:sp>
      <p:sp>
        <p:nvSpPr>
          <p:cNvPr id="5" name="textruta 4">
            <a:extLst>
              <a:ext uri="{FF2B5EF4-FFF2-40B4-BE49-F238E27FC236}">
                <a16:creationId xmlns:a16="http://schemas.microsoft.com/office/drawing/2014/main" id="{01EB4063-A3FF-D27B-4F51-BD7121D6A658}"/>
              </a:ext>
            </a:extLst>
          </p:cNvPr>
          <p:cNvSpPr txBox="1"/>
          <p:nvPr/>
        </p:nvSpPr>
        <p:spPr>
          <a:xfrm>
            <a:off x="8728990" y="4542525"/>
            <a:ext cx="2971800" cy="1200329"/>
          </a:xfrm>
          <a:prstGeom prst="rect">
            <a:avLst/>
          </a:prstGeom>
          <a:noFill/>
        </p:spPr>
        <p:txBody>
          <a:bodyPr wrap="square">
            <a:spAutoFit/>
          </a:bodyPr>
          <a:lstStyle/>
          <a:p>
            <a:r>
              <a:rPr lang="sv-SE" i="1">
                <a:latin typeface="Adelle Sans" panose="02000503000000020004"/>
              </a:rPr>
              <a:t>Habo IF har som krav att alla ledare lämnar in ett registerutdrag från polisen inför varje säsong.</a:t>
            </a:r>
          </a:p>
        </p:txBody>
      </p:sp>
    </p:spTree>
    <p:extLst>
      <p:ext uri="{BB962C8B-B14F-4D97-AF65-F5344CB8AC3E}">
        <p14:creationId xmlns:p14="http://schemas.microsoft.com/office/powerpoint/2010/main" val="7865659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E84F6B7E-53C8-F24D-AEA4-011F81D275AD}"/>
              </a:ext>
            </a:extLst>
          </p:cNvPr>
          <p:cNvSpPr>
            <a:spLocks noGrp="1"/>
          </p:cNvSpPr>
          <p:nvPr>
            <p:ph type="body" sz="quarter" idx="10"/>
          </p:nvPr>
        </p:nvSpPr>
        <p:spPr>
          <a:xfrm>
            <a:off x="5664200" y="1615655"/>
            <a:ext cx="6280150" cy="3953295"/>
          </a:xfrm>
        </p:spPr>
        <p:txBody>
          <a:bodyPr>
            <a:noAutofit/>
          </a:bodyPr>
          <a:lstStyle/>
          <a:p>
            <a:r>
              <a:rPr lang="sv-SE" sz="4400" b="1">
                <a:latin typeface="Adelle Sans" panose="02000503000000020004"/>
              </a:rPr>
              <a:t>LAGKASSAN</a:t>
            </a:r>
          </a:p>
          <a:p>
            <a:endParaRPr lang="sv-SE" sz="1600">
              <a:latin typeface="Adelle Sans" panose="02000503000000020004"/>
            </a:endParaRPr>
          </a:p>
          <a:p>
            <a:r>
              <a:rPr lang="sv-SE">
                <a:latin typeface="Adelle Sans" panose="02000503000000020004"/>
              </a:rPr>
              <a:t>Används till avslutningar, cuper(?) och andra inköp till laget.</a:t>
            </a:r>
          </a:p>
          <a:p>
            <a:r>
              <a:rPr lang="sv-SE">
                <a:latin typeface="Adelle Sans" panose="02000503000000020004"/>
              </a:rPr>
              <a:t>Alla kan logga in på den digitala lagkassan </a:t>
            </a:r>
          </a:p>
          <a:p>
            <a:r>
              <a:rPr lang="sv-SE">
                <a:latin typeface="Adelle Sans" panose="02000503000000020004"/>
              </a:rPr>
              <a:t>Just nu ca 20tkr </a:t>
            </a:r>
          </a:p>
          <a:p>
            <a:r>
              <a:rPr lang="sv-SE">
                <a:latin typeface="Adelle Sans" panose="02000503000000020004"/>
              </a:rPr>
              <a:t>Habocupen – ingen kostnad då vi inte äter/sover</a:t>
            </a:r>
          </a:p>
          <a:p>
            <a:r>
              <a:rPr lang="sv-SE" err="1">
                <a:latin typeface="Adelle Sans" panose="02000503000000020004"/>
              </a:rPr>
              <a:t>Bullerbycup</a:t>
            </a:r>
            <a:r>
              <a:rPr lang="sv-SE">
                <a:latin typeface="Adelle Sans" panose="02000503000000020004"/>
              </a:rPr>
              <a:t> – kostnad 1500kr/person. </a:t>
            </a:r>
          </a:p>
          <a:p>
            <a:endParaRPr lang="sv-SE">
              <a:latin typeface="Adelle Sans" panose="02000503000000020004"/>
            </a:endParaRPr>
          </a:p>
        </p:txBody>
      </p:sp>
    </p:spTree>
    <p:extLst>
      <p:ext uri="{BB962C8B-B14F-4D97-AF65-F5344CB8AC3E}">
        <p14:creationId xmlns:p14="http://schemas.microsoft.com/office/powerpoint/2010/main" val="37645987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E84F6B7E-53C8-F24D-AEA4-011F81D275AD}"/>
              </a:ext>
            </a:extLst>
          </p:cNvPr>
          <p:cNvSpPr>
            <a:spLocks noGrp="1"/>
          </p:cNvSpPr>
          <p:nvPr>
            <p:ph type="body" sz="quarter" idx="10"/>
          </p:nvPr>
        </p:nvSpPr>
        <p:spPr>
          <a:xfrm>
            <a:off x="5645150" y="1615655"/>
            <a:ext cx="6182013" cy="3877469"/>
          </a:xfrm>
        </p:spPr>
        <p:txBody>
          <a:bodyPr>
            <a:noAutofit/>
          </a:bodyPr>
          <a:lstStyle/>
          <a:p>
            <a:r>
              <a:rPr lang="sv-SE" sz="4400" b="1">
                <a:solidFill>
                  <a:schemeClr val="accent6"/>
                </a:solidFill>
                <a:latin typeface="Adelle Sans" panose="02000503000000020004"/>
              </a:rPr>
              <a:t>ANSVARIGA FÖRÄLDRAR!</a:t>
            </a:r>
          </a:p>
          <a:p>
            <a:endParaRPr lang="sv-SE">
              <a:solidFill>
                <a:schemeClr val="accent6"/>
              </a:solidFill>
              <a:latin typeface="Adelle Sans" panose="02000503000000020004"/>
            </a:endParaRPr>
          </a:p>
          <a:p>
            <a:r>
              <a:rPr lang="sv-SE">
                <a:solidFill>
                  <a:schemeClr val="accent6"/>
                </a:solidFill>
                <a:latin typeface="Adelle Sans" panose="02000503000000020004"/>
              </a:rPr>
              <a:t>Kontaktföräldrar: Vakant</a:t>
            </a:r>
          </a:p>
          <a:p>
            <a:endParaRPr lang="sv-SE">
              <a:solidFill>
                <a:schemeClr val="accent6"/>
              </a:solidFill>
              <a:latin typeface="Adelle Sans" panose="02000503000000020004"/>
            </a:endParaRPr>
          </a:p>
          <a:p>
            <a:r>
              <a:rPr lang="sv-SE">
                <a:solidFill>
                  <a:schemeClr val="accent6"/>
                </a:solidFill>
                <a:latin typeface="Adelle Sans" panose="02000503000000020004"/>
              </a:rPr>
              <a:t>Schema kiosken: Vakant</a:t>
            </a:r>
          </a:p>
          <a:p>
            <a:endParaRPr lang="sv-SE">
              <a:solidFill>
                <a:schemeClr val="accent6"/>
              </a:solidFill>
              <a:latin typeface="Adelle Sans" panose="02000503000000020004"/>
            </a:endParaRPr>
          </a:p>
          <a:p>
            <a:r>
              <a:rPr lang="sv-SE">
                <a:solidFill>
                  <a:schemeClr val="accent6"/>
                </a:solidFill>
                <a:latin typeface="Adelle Sans" panose="02000503000000020004"/>
              </a:rPr>
              <a:t>Försäljningsansvarig: Vakant </a:t>
            </a:r>
          </a:p>
          <a:p>
            <a:endParaRPr lang="sv-SE">
              <a:solidFill>
                <a:schemeClr val="accent6"/>
              </a:solidFill>
              <a:latin typeface="Adelle Sans" panose="02000503000000020004"/>
            </a:endParaRPr>
          </a:p>
          <a:p>
            <a:r>
              <a:rPr lang="sv-SE">
                <a:solidFill>
                  <a:schemeClr val="accent6"/>
                </a:solidFill>
                <a:latin typeface="Adelle Sans" panose="02000503000000020004"/>
              </a:rPr>
              <a:t>Ansvarig Habocupen: Vakant</a:t>
            </a:r>
          </a:p>
          <a:p>
            <a:endParaRPr lang="sv-SE">
              <a:latin typeface="Bahnschrift" panose="020B0502040204020203" pitchFamily="34" charset="0"/>
            </a:endParaRPr>
          </a:p>
          <a:p>
            <a:endParaRPr lang="sv-SE">
              <a:solidFill>
                <a:schemeClr val="accent6"/>
              </a:solidFill>
              <a:latin typeface="Bahnschrift" panose="020B0502040204020203" pitchFamily="34" charset="0"/>
            </a:endParaRPr>
          </a:p>
        </p:txBody>
      </p:sp>
    </p:spTree>
    <p:extLst>
      <p:ext uri="{BB962C8B-B14F-4D97-AF65-F5344CB8AC3E}">
        <p14:creationId xmlns:p14="http://schemas.microsoft.com/office/powerpoint/2010/main" val="38594630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E84F6B7E-53C8-F24D-AEA4-011F81D275AD}"/>
              </a:ext>
            </a:extLst>
          </p:cNvPr>
          <p:cNvSpPr>
            <a:spLocks noGrp="1"/>
          </p:cNvSpPr>
          <p:nvPr>
            <p:ph type="body" sz="quarter" idx="10"/>
          </p:nvPr>
        </p:nvSpPr>
        <p:spPr>
          <a:xfrm>
            <a:off x="5956300" y="1615655"/>
            <a:ext cx="5556327" cy="4597857"/>
          </a:xfrm>
        </p:spPr>
        <p:txBody>
          <a:bodyPr>
            <a:noAutofit/>
          </a:bodyPr>
          <a:lstStyle/>
          <a:p>
            <a:r>
              <a:rPr lang="sv-SE" sz="4400" b="1">
                <a:solidFill>
                  <a:schemeClr val="accent6"/>
                </a:solidFill>
                <a:latin typeface="Adelle Sans" panose="02000503000000020004"/>
              </a:rPr>
              <a:t>Laget.se</a:t>
            </a:r>
          </a:p>
          <a:p>
            <a:endParaRPr lang="sv-SE">
              <a:solidFill>
                <a:schemeClr val="accent6"/>
              </a:solidFill>
              <a:latin typeface="Adelle Sans" panose="02000503000000020004"/>
            </a:endParaRPr>
          </a:p>
          <a:p>
            <a:r>
              <a:rPr lang="sv-SE">
                <a:solidFill>
                  <a:schemeClr val="accent6"/>
                </a:solidFill>
                <a:latin typeface="Adelle Sans" panose="02000503000000020004"/>
              </a:rPr>
              <a:t>Inför säsongsstart, se över kontaktuppgifter på laget.se. Viktigt att alla tjejer har en ICE-kontakt med RÄTT information om någon skulle hända.</a:t>
            </a:r>
          </a:p>
          <a:p>
            <a:r>
              <a:rPr lang="sv-SE">
                <a:solidFill>
                  <a:schemeClr val="accent6"/>
                </a:solidFill>
                <a:latin typeface="Adelle Sans" panose="02000503000000020004"/>
              </a:rPr>
              <a:t>Fyll gärna i medicinsk info/nödsamtal (ICE) i tjejernas telefon</a:t>
            </a:r>
          </a:p>
          <a:p>
            <a:r>
              <a:rPr lang="sv-SE">
                <a:solidFill>
                  <a:schemeClr val="accent6"/>
                </a:solidFill>
                <a:latin typeface="Adelle Sans" panose="02000503000000020004"/>
              </a:rPr>
              <a:t>Lägg in tjejernas telefonnummer på Laget.se</a:t>
            </a:r>
          </a:p>
          <a:p>
            <a:r>
              <a:rPr lang="sv-SE">
                <a:solidFill>
                  <a:schemeClr val="accent6"/>
                </a:solidFill>
                <a:latin typeface="Adelle Sans" panose="02000503000000020004"/>
              </a:rPr>
              <a:t>Meddela oss tränare om saker vi bör känna till, exempelvis allergier, NPF etc.</a:t>
            </a:r>
          </a:p>
          <a:p>
            <a:endParaRPr lang="sv-SE">
              <a:latin typeface="Bahnschrift" panose="020B0502040204020203" pitchFamily="34" charset="0"/>
            </a:endParaRPr>
          </a:p>
          <a:p>
            <a:endParaRPr lang="sv-SE">
              <a:solidFill>
                <a:schemeClr val="accent6"/>
              </a:solidFill>
              <a:latin typeface="Bahnschrift" panose="020B0502040204020203" pitchFamily="34" charset="0"/>
            </a:endParaRPr>
          </a:p>
        </p:txBody>
      </p:sp>
    </p:spTree>
    <p:extLst>
      <p:ext uri="{BB962C8B-B14F-4D97-AF65-F5344CB8AC3E}">
        <p14:creationId xmlns:p14="http://schemas.microsoft.com/office/powerpoint/2010/main" val="14127409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E84F6B7E-53C8-F24D-AEA4-011F81D275AD}"/>
              </a:ext>
            </a:extLst>
          </p:cNvPr>
          <p:cNvSpPr>
            <a:spLocks noGrp="1"/>
          </p:cNvSpPr>
          <p:nvPr>
            <p:ph type="body" sz="quarter" idx="10"/>
          </p:nvPr>
        </p:nvSpPr>
        <p:spPr>
          <a:xfrm>
            <a:off x="6478437" y="1615655"/>
            <a:ext cx="5034190" cy="4597857"/>
          </a:xfrm>
        </p:spPr>
        <p:txBody>
          <a:bodyPr>
            <a:noAutofit/>
          </a:bodyPr>
          <a:lstStyle/>
          <a:p>
            <a:r>
              <a:rPr lang="sv-SE" sz="4400" b="1">
                <a:solidFill>
                  <a:schemeClr val="accent6"/>
                </a:solidFill>
                <a:latin typeface="Adelle Sans" panose="02000503000000020004"/>
              </a:rPr>
              <a:t>FRÅGOR?</a:t>
            </a:r>
            <a:endParaRPr lang="sv-SE" sz="4400">
              <a:solidFill>
                <a:schemeClr val="accent6"/>
              </a:solidFill>
              <a:latin typeface="Adelle Sans" panose="02000503000000020004"/>
            </a:endParaRPr>
          </a:p>
          <a:p>
            <a:endParaRPr lang="sv-SE" sz="1400">
              <a:solidFill>
                <a:schemeClr val="accent6"/>
              </a:solidFill>
              <a:latin typeface="Adelle Sans" panose="02000503000000020004"/>
            </a:endParaRPr>
          </a:p>
          <a:p>
            <a:endParaRPr lang="sv-SE" sz="1400">
              <a:solidFill>
                <a:schemeClr val="accent6"/>
              </a:solidFill>
              <a:latin typeface="Adelle Sans" panose="02000503000000020004"/>
            </a:endParaRPr>
          </a:p>
          <a:p>
            <a:r>
              <a:rPr lang="sv-SE">
                <a:solidFill>
                  <a:schemeClr val="accent6"/>
                </a:solidFill>
                <a:latin typeface="Adelle Sans" panose="02000503000000020004"/>
              </a:rPr>
              <a:t>Någon feedback till oss från era tjejer?</a:t>
            </a:r>
          </a:p>
        </p:txBody>
      </p:sp>
    </p:spTree>
    <p:extLst>
      <p:ext uri="{BB962C8B-B14F-4D97-AF65-F5344CB8AC3E}">
        <p14:creationId xmlns:p14="http://schemas.microsoft.com/office/powerpoint/2010/main" val="349350484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D235C39-3E90-CF59-EE48-92A28A5C3B68}"/>
            </a:ext>
          </a:extLst>
        </p:cNvPr>
        <p:cNvGrpSpPr/>
        <p:nvPr/>
      </p:nvGrpSpPr>
      <p:grpSpPr>
        <a:xfrm>
          <a:off x="0" y="0"/>
          <a:ext cx="0" cy="0"/>
          <a:chOff x="0" y="0"/>
          <a:chExt cx="0" cy="0"/>
        </a:xfrm>
      </p:grpSpPr>
      <p:sp useBgFill="1">
        <p:nvSpPr>
          <p:cNvPr id="1044" name="Rectangle 1043">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46" name="Rectangle 1045">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48" name="Rectangle 1047">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50" name="Rectangle 1049">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52" name="Rectangle 1051">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Rubrik 1">
            <a:extLst>
              <a:ext uri="{FF2B5EF4-FFF2-40B4-BE49-F238E27FC236}">
                <a16:creationId xmlns:a16="http://schemas.microsoft.com/office/drawing/2014/main" id="{0E8DC017-D397-7867-1384-8A8CC495DC97}"/>
              </a:ext>
            </a:extLst>
          </p:cNvPr>
          <p:cNvSpPr>
            <a:spLocks noGrp="1"/>
          </p:cNvSpPr>
          <p:nvPr>
            <p:ph type="title"/>
          </p:nvPr>
        </p:nvSpPr>
        <p:spPr>
          <a:xfrm>
            <a:off x="1371599" y="294538"/>
            <a:ext cx="9895951" cy="1033669"/>
          </a:xfrm>
        </p:spPr>
        <p:txBody>
          <a:bodyPr>
            <a:normAutofit/>
          </a:bodyPr>
          <a:lstStyle/>
          <a:p>
            <a:r>
              <a:rPr lang="sv-SE" sz="4000">
                <a:solidFill>
                  <a:srgbClr val="FFFFFF"/>
                </a:solidFill>
              </a:rPr>
              <a:t>Mål</a:t>
            </a:r>
          </a:p>
        </p:txBody>
      </p:sp>
      <p:sp>
        <p:nvSpPr>
          <p:cNvPr id="10" name="Platshållare för innehåll 2">
            <a:extLst>
              <a:ext uri="{FF2B5EF4-FFF2-40B4-BE49-F238E27FC236}">
                <a16:creationId xmlns:a16="http://schemas.microsoft.com/office/drawing/2014/main" id="{74688747-7495-2782-6CF3-8F6CC475126C}"/>
              </a:ext>
            </a:extLst>
          </p:cNvPr>
          <p:cNvSpPr>
            <a:spLocks noGrp="1"/>
          </p:cNvSpPr>
          <p:nvPr>
            <p:ph idx="1"/>
          </p:nvPr>
        </p:nvSpPr>
        <p:spPr>
          <a:xfrm>
            <a:off x="932526" y="1622745"/>
            <a:ext cx="6555347" cy="4940717"/>
          </a:xfrm>
        </p:spPr>
        <p:txBody>
          <a:bodyPr anchor="ctr">
            <a:normAutofit/>
          </a:bodyPr>
          <a:lstStyle/>
          <a:p>
            <a:r>
              <a:rPr lang="sv-SE" sz="2000"/>
              <a:t>Glädje</a:t>
            </a:r>
          </a:p>
          <a:p>
            <a:r>
              <a:rPr lang="sv-SE" sz="2000"/>
              <a:t>Utveckling</a:t>
            </a:r>
          </a:p>
          <a:p>
            <a:r>
              <a:rPr lang="sv-SE" sz="2000"/>
              <a:t>Gemenskap</a:t>
            </a:r>
          </a:p>
          <a:p>
            <a:endParaRPr lang="sv-SE" sz="2000"/>
          </a:p>
          <a:p>
            <a:pPr marL="0" indent="0">
              <a:buNone/>
            </a:pPr>
            <a:r>
              <a:rPr lang="sv-SE" sz="2000" b="0" i="1">
                <a:effectLst/>
                <a:latin typeface="Stag Sans"/>
              </a:rPr>
              <a:t>”Varje spelare har rätt till en god miljö som präglas av omtanke och där var och en respekteras och bemöts på bästa sätt utifrån sina förutsättningar. Inom svensk fotboll ska alla vara välkomna!”</a:t>
            </a:r>
          </a:p>
          <a:p>
            <a:pPr marL="0" indent="0">
              <a:buNone/>
            </a:pPr>
            <a:endParaRPr lang="sv-SE" sz="2000" i="1"/>
          </a:p>
        </p:txBody>
      </p:sp>
    </p:spTree>
    <p:extLst>
      <p:ext uri="{BB962C8B-B14F-4D97-AF65-F5344CB8AC3E}">
        <p14:creationId xmlns:p14="http://schemas.microsoft.com/office/powerpoint/2010/main" val="2799663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63150-17CB-783C-DA3B-13B4EC2EEDF7}"/>
            </a:ext>
          </a:extLst>
        </p:cNvPr>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20E41A0B-E248-2C01-6D0E-C647FE54D384}"/>
              </a:ext>
            </a:extLst>
          </p:cNvPr>
          <p:cNvSpPr>
            <a:spLocks noGrp="1"/>
          </p:cNvSpPr>
          <p:nvPr>
            <p:ph type="body" sz="quarter" idx="10"/>
          </p:nvPr>
        </p:nvSpPr>
        <p:spPr>
          <a:xfrm>
            <a:off x="5654368" y="3090493"/>
            <a:ext cx="6280150" cy="901403"/>
          </a:xfrm>
        </p:spPr>
        <p:txBody>
          <a:bodyPr>
            <a:noAutofit/>
          </a:bodyPr>
          <a:lstStyle/>
          <a:p>
            <a:r>
              <a:rPr lang="sv-SE" sz="4400" b="1">
                <a:latin typeface="Adelle Sans" panose="02000503000000020004"/>
              </a:rPr>
              <a:t>Information från Habo IF</a:t>
            </a:r>
            <a:endParaRPr lang="sv-SE">
              <a:latin typeface="Adelle Sans" panose="02000503000000020004"/>
            </a:endParaRPr>
          </a:p>
          <a:p>
            <a:endParaRPr lang="sv-SE">
              <a:latin typeface="Adelle Sans" panose="02000503000000020004"/>
            </a:endParaRPr>
          </a:p>
        </p:txBody>
      </p:sp>
    </p:spTree>
    <p:extLst>
      <p:ext uri="{BB962C8B-B14F-4D97-AF65-F5344CB8AC3E}">
        <p14:creationId xmlns:p14="http://schemas.microsoft.com/office/powerpoint/2010/main" val="23137332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324C95-AA5B-D84F-A2A6-89FCB9F484C0}"/>
              </a:ext>
            </a:extLst>
          </p:cNvPr>
          <p:cNvSpPr>
            <a:spLocks noGrp="1"/>
          </p:cNvSpPr>
          <p:nvPr>
            <p:ph type="title"/>
          </p:nvPr>
        </p:nvSpPr>
        <p:spPr/>
        <p:txBody>
          <a:bodyPr>
            <a:normAutofit fontScale="90000"/>
          </a:bodyPr>
          <a:lstStyle/>
          <a:p>
            <a:pPr marL="0" indent="0" hangingPunct="0">
              <a:lnSpc>
                <a:spcPct val="100000"/>
              </a:lnSpc>
              <a:spcBef>
                <a:spcPts val="0"/>
              </a:spcBef>
            </a:pPr>
            <a:r>
              <a:rPr lang="sv-SE">
                <a:latin typeface="Adelle Sans" panose="02000503000000020004"/>
              </a:rPr>
              <a:t>Medlemsavgifter Habo IF 2026 (F13)</a:t>
            </a:r>
            <a:br>
              <a:rPr lang="sv-SE">
                <a:latin typeface="Adelle Sans" panose="02000503000000020004"/>
              </a:rPr>
            </a:br>
            <a:endParaRPr lang="sv-SE">
              <a:latin typeface="Adelle Sans" panose="02000503000000020004"/>
            </a:endParaRPr>
          </a:p>
        </p:txBody>
      </p:sp>
      <p:sp>
        <p:nvSpPr>
          <p:cNvPr id="3" name="Platshållare för innehåll 2">
            <a:extLst>
              <a:ext uri="{FF2B5EF4-FFF2-40B4-BE49-F238E27FC236}">
                <a16:creationId xmlns:a16="http://schemas.microsoft.com/office/drawing/2014/main" id="{FE6BDD96-174E-4443-B09E-6700F8F3ACE2}"/>
              </a:ext>
            </a:extLst>
          </p:cNvPr>
          <p:cNvSpPr>
            <a:spLocks noGrp="1"/>
          </p:cNvSpPr>
          <p:nvPr>
            <p:ph idx="1"/>
          </p:nvPr>
        </p:nvSpPr>
        <p:spPr>
          <a:xfrm>
            <a:off x="838199" y="1151370"/>
            <a:ext cx="10670771" cy="4351338"/>
          </a:xfrm>
        </p:spPr>
        <p:txBody>
          <a:bodyPr>
            <a:normAutofit/>
          </a:bodyPr>
          <a:lstStyle/>
          <a:p>
            <a:pPr marL="0" indent="0">
              <a:buNone/>
            </a:pPr>
            <a:endParaRPr lang="sv-SE">
              <a:latin typeface="Bahnschrift" panose="020B0502040204020203" pitchFamily="34" charset="0"/>
            </a:endParaRPr>
          </a:p>
          <a:p>
            <a:r>
              <a:rPr lang="sv-SE">
                <a:latin typeface="Adelle Sans" panose="02000503000000020004"/>
              </a:rPr>
              <a:t>Medlemsavgift –  500 kr/ år</a:t>
            </a:r>
          </a:p>
          <a:p>
            <a:r>
              <a:rPr lang="sv-SE">
                <a:latin typeface="Adelle Sans" panose="02000503000000020004"/>
              </a:rPr>
              <a:t>Deltagaravgift (9v9) – 1100kr/år</a:t>
            </a:r>
          </a:p>
          <a:p>
            <a:r>
              <a:rPr lang="sv-SE">
                <a:latin typeface="Adelle Sans" panose="02000503000000020004"/>
              </a:rPr>
              <a:t>Familjemedlemskap – 1000 kr/år</a:t>
            </a:r>
          </a:p>
          <a:p>
            <a:endParaRPr lang="sv-SE">
              <a:latin typeface="Adelle Sans" panose="02000503000000020004"/>
            </a:endParaRPr>
          </a:p>
          <a:p>
            <a:r>
              <a:rPr lang="sv-SE">
                <a:latin typeface="Adelle Sans" panose="02000503000000020004"/>
              </a:rPr>
              <a:t>Fritidskortet – </a:t>
            </a:r>
            <a:r>
              <a:rPr lang="sv-SE" sz="2000"/>
              <a:t>Habo IF är nu anslutna till Fritidskortet vilket gör att du som vårdnadshavare till barn mellan 7–16 år kan använda det för att betala avier från oss. Se hemsidan för mer info hur du går till väga med att betala med fritidskortet.</a:t>
            </a:r>
            <a:endParaRPr lang="sv-SE" sz="2000">
              <a:latin typeface="Adelle Sans" panose="02000503000000020004"/>
            </a:endParaRPr>
          </a:p>
          <a:p>
            <a:pPr marL="0" indent="0">
              <a:buNone/>
            </a:pPr>
            <a:endParaRPr lang="sv-SE"/>
          </a:p>
        </p:txBody>
      </p:sp>
    </p:spTree>
    <p:extLst>
      <p:ext uri="{BB962C8B-B14F-4D97-AF65-F5344CB8AC3E}">
        <p14:creationId xmlns:p14="http://schemas.microsoft.com/office/powerpoint/2010/main" val="37648573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324C95-AA5B-D84F-A2A6-89FCB9F484C0}"/>
              </a:ext>
            </a:extLst>
          </p:cNvPr>
          <p:cNvSpPr>
            <a:spLocks noGrp="1"/>
          </p:cNvSpPr>
          <p:nvPr>
            <p:ph type="title"/>
          </p:nvPr>
        </p:nvSpPr>
        <p:spPr>
          <a:xfrm>
            <a:off x="838200" y="152689"/>
            <a:ext cx="10515600" cy="1325563"/>
          </a:xfrm>
        </p:spPr>
        <p:txBody>
          <a:bodyPr>
            <a:normAutofit/>
          </a:bodyPr>
          <a:lstStyle/>
          <a:p>
            <a:r>
              <a:rPr lang="sv-SE">
                <a:latin typeface="Adelle Sans" panose="02000503000000020004"/>
              </a:rPr>
              <a:t>Viktiga datum</a:t>
            </a:r>
          </a:p>
        </p:txBody>
      </p:sp>
      <p:sp>
        <p:nvSpPr>
          <p:cNvPr id="3" name="Platshållare för innehåll 2">
            <a:extLst>
              <a:ext uri="{FF2B5EF4-FFF2-40B4-BE49-F238E27FC236}">
                <a16:creationId xmlns:a16="http://schemas.microsoft.com/office/drawing/2014/main" id="{FE6BDD96-174E-4443-B09E-6700F8F3ACE2}"/>
              </a:ext>
            </a:extLst>
          </p:cNvPr>
          <p:cNvSpPr>
            <a:spLocks noGrp="1"/>
          </p:cNvSpPr>
          <p:nvPr>
            <p:ph idx="1"/>
          </p:nvPr>
        </p:nvSpPr>
        <p:spPr>
          <a:xfrm>
            <a:off x="838200" y="1535023"/>
            <a:ext cx="10515600" cy="4351338"/>
          </a:xfrm>
        </p:spPr>
        <p:txBody>
          <a:bodyPr>
            <a:normAutofit/>
          </a:bodyPr>
          <a:lstStyle/>
          <a:p>
            <a:pPr hangingPunct="0">
              <a:lnSpc>
                <a:spcPct val="100000"/>
              </a:lnSpc>
              <a:spcBef>
                <a:spcPts val="0"/>
              </a:spcBef>
            </a:pPr>
            <a:r>
              <a:rPr lang="sv-SE" sz="2400" b="1">
                <a:latin typeface="Adelle Sans" panose="02000503000000020004"/>
              </a:rPr>
              <a:t>Städdag på slätten. </a:t>
            </a:r>
            <a:r>
              <a:rPr lang="sv-SE" sz="2400">
                <a:latin typeface="Adelle Sans" panose="02000503000000020004"/>
              </a:rPr>
              <a:t>Vårstädning</a:t>
            </a:r>
            <a:r>
              <a:rPr lang="sv-SE" sz="2400" b="1">
                <a:latin typeface="Adelle Sans" panose="02000503000000020004"/>
              </a:rPr>
              <a:t> </a:t>
            </a:r>
            <a:r>
              <a:rPr lang="sv-SE" sz="2400">
                <a:latin typeface="Adelle Sans" panose="02000503000000020004"/>
              </a:rPr>
              <a:t>13/4 </a:t>
            </a:r>
          </a:p>
          <a:p>
            <a:pPr hangingPunct="0">
              <a:lnSpc>
                <a:spcPct val="100000"/>
              </a:lnSpc>
              <a:spcBef>
                <a:spcPts val="0"/>
              </a:spcBef>
            </a:pPr>
            <a:endParaRPr lang="sv-SE" sz="2400">
              <a:latin typeface="Adelle Sans" panose="02000503000000020004"/>
            </a:endParaRPr>
          </a:p>
          <a:p>
            <a:pPr hangingPunct="0">
              <a:lnSpc>
                <a:spcPct val="100000"/>
              </a:lnSpc>
              <a:spcBef>
                <a:spcPts val="0"/>
              </a:spcBef>
            </a:pPr>
            <a:r>
              <a:rPr lang="sv-SE" sz="2400" b="1">
                <a:latin typeface="Adelle Sans" panose="02000503000000020004"/>
              </a:rPr>
              <a:t>Arbetsvecka v18. </a:t>
            </a:r>
            <a:r>
              <a:rPr lang="sv-SE" sz="2400">
                <a:latin typeface="Adelle Sans" panose="02000503000000020004"/>
              </a:rPr>
              <a:t>Kiosken + matchvärd herrlagsmatch</a:t>
            </a:r>
          </a:p>
          <a:p>
            <a:pPr marL="0" indent="0" hangingPunct="0">
              <a:lnSpc>
                <a:spcPct val="100000"/>
              </a:lnSpc>
              <a:spcBef>
                <a:spcPts val="0"/>
              </a:spcBef>
              <a:buNone/>
            </a:pPr>
            <a:endParaRPr lang="sv-SE" sz="2400">
              <a:latin typeface="Adelle Sans" panose="02000503000000020004"/>
            </a:endParaRPr>
          </a:p>
          <a:p>
            <a:pPr hangingPunct="0">
              <a:lnSpc>
                <a:spcPct val="100000"/>
              </a:lnSpc>
              <a:spcBef>
                <a:spcPts val="0"/>
              </a:spcBef>
            </a:pPr>
            <a:r>
              <a:rPr lang="sv-SE" sz="2400" b="1">
                <a:latin typeface="Adelle Sans" panose="02000503000000020004"/>
              </a:rPr>
              <a:t>27/6-28/6 inträffar Habocupen</a:t>
            </a:r>
            <a:r>
              <a:rPr lang="sv-SE" sz="2400">
                <a:latin typeface="Adelle Sans" panose="02000503000000020004"/>
              </a:rPr>
              <a:t>. Alla kommer att få en uppgift.</a:t>
            </a:r>
          </a:p>
          <a:p>
            <a:pPr hangingPunct="0">
              <a:lnSpc>
                <a:spcPct val="100000"/>
              </a:lnSpc>
              <a:spcBef>
                <a:spcPts val="0"/>
              </a:spcBef>
            </a:pPr>
            <a:endParaRPr lang="sv-SE" sz="2400">
              <a:latin typeface="Adelle Sans" panose="02000503000000020004"/>
            </a:endParaRPr>
          </a:p>
          <a:p>
            <a:pPr hangingPunct="0">
              <a:lnSpc>
                <a:spcPct val="100000"/>
              </a:lnSpc>
              <a:spcBef>
                <a:spcPts val="0"/>
              </a:spcBef>
            </a:pPr>
            <a:r>
              <a:rPr lang="sv-SE" sz="2400" b="1">
                <a:latin typeface="Adelle Sans" panose="02000503000000020004"/>
              </a:rPr>
              <a:t>Vecka 25 </a:t>
            </a:r>
            <a:r>
              <a:rPr lang="sv-SE" sz="2400">
                <a:latin typeface="Adelle Sans" panose="02000503000000020004"/>
              </a:rPr>
              <a:t>– Fotbollsskola</a:t>
            </a:r>
          </a:p>
          <a:p>
            <a:pPr hangingPunct="0">
              <a:lnSpc>
                <a:spcPct val="100000"/>
              </a:lnSpc>
              <a:spcBef>
                <a:spcPts val="0"/>
              </a:spcBef>
            </a:pPr>
            <a:endParaRPr lang="sv-SE" sz="2400">
              <a:latin typeface="Adelle Sans" panose="02000503000000020004"/>
            </a:endParaRPr>
          </a:p>
          <a:p>
            <a:pPr hangingPunct="0">
              <a:lnSpc>
                <a:spcPct val="100000"/>
              </a:lnSpc>
              <a:spcBef>
                <a:spcPts val="0"/>
              </a:spcBef>
            </a:pPr>
            <a:r>
              <a:rPr lang="sv-SE" sz="2400" b="1">
                <a:latin typeface="Adelle Sans" panose="02000503000000020004"/>
              </a:rPr>
              <a:t>December</a:t>
            </a:r>
            <a:r>
              <a:rPr lang="sv-SE" sz="2400">
                <a:latin typeface="Adelle Sans" panose="02000503000000020004"/>
              </a:rPr>
              <a:t> - Bingolottoförsäljning till uppesittarkvällen</a:t>
            </a:r>
          </a:p>
        </p:txBody>
      </p:sp>
    </p:spTree>
    <p:extLst>
      <p:ext uri="{BB962C8B-B14F-4D97-AF65-F5344CB8AC3E}">
        <p14:creationId xmlns:p14="http://schemas.microsoft.com/office/powerpoint/2010/main" val="41585650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BC3AA-FE35-1666-49E5-702E3DF31B1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F0313594-7574-756A-D6CC-AD5B73D651C9}"/>
              </a:ext>
            </a:extLst>
          </p:cNvPr>
          <p:cNvSpPr>
            <a:spLocks noGrp="1"/>
          </p:cNvSpPr>
          <p:nvPr>
            <p:ph type="title"/>
          </p:nvPr>
        </p:nvSpPr>
        <p:spPr>
          <a:xfrm>
            <a:off x="838200" y="152689"/>
            <a:ext cx="10515600" cy="1325563"/>
          </a:xfrm>
        </p:spPr>
        <p:txBody>
          <a:bodyPr>
            <a:normAutofit/>
          </a:bodyPr>
          <a:lstStyle/>
          <a:p>
            <a:r>
              <a:rPr lang="sv-SE">
                <a:latin typeface="Adelle Sans" panose="02000503000000020004"/>
              </a:rPr>
              <a:t>Guldklubben</a:t>
            </a:r>
          </a:p>
        </p:txBody>
      </p:sp>
      <p:sp>
        <p:nvSpPr>
          <p:cNvPr id="3" name="Platshållare för innehåll 2">
            <a:extLst>
              <a:ext uri="{FF2B5EF4-FFF2-40B4-BE49-F238E27FC236}">
                <a16:creationId xmlns:a16="http://schemas.microsoft.com/office/drawing/2014/main" id="{360ED8F1-2990-1E2C-193C-EBB6DF2A8F26}"/>
              </a:ext>
            </a:extLst>
          </p:cNvPr>
          <p:cNvSpPr>
            <a:spLocks noGrp="1"/>
          </p:cNvSpPr>
          <p:nvPr>
            <p:ph idx="1"/>
          </p:nvPr>
        </p:nvSpPr>
        <p:spPr>
          <a:xfrm>
            <a:off x="838200" y="1535023"/>
            <a:ext cx="10515600" cy="4351338"/>
          </a:xfrm>
        </p:spPr>
        <p:txBody>
          <a:bodyPr>
            <a:normAutofit fontScale="62500" lnSpcReduction="20000"/>
          </a:bodyPr>
          <a:lstStyle/>
          <a:p>
            <a:r>
              <a:rPr lang="sv-SE"/>
              <a:t>Nyligt har ni fått en enkät skickad till er. Den är viktig för oss.</a:t>
            </a:r>
          </a:p>
          <a:p>
            <a:r>
              <a:rPr lang="sv-SE"/>
              <a:t>Vi vill inte gissa hur våra barn upplever trygghet, utveckling och glädje utan vi vill veta.</a:t>
            </a:r>
            <a:br>
              <a:rPr lang="sv-SE"/>
            </a:br>
            <a:r>
              <a:rPr lang="sv-SE"/>
              <a:t>Era svar hjälper oss att följa upp och faktiskt bli bättre över tid.</a:t>
            </a:r>
          </a:p>
          <a:p>
            <a:r>
              <a:rPr lang="sv-SE"/>
              <a:t>I Habo IF har vi valt att ta ett tydligare ansvar för vår värdegrund.</a:t>
            </a:r>
            <a:br>
              <a:rPr lang="sv-SE"/>
            </a:br>
            <a:r>
              <a:rPr lang="sv-SE"/>
              <a:t>Det handlar inte om fina ord på en vägg.</a:t>
            </a:r>
            <a:br>
              <a:rPr lang="sv-SE"/>
            </a:br>
            <a:r>
              <a:rPr lang="sv-SE"/>
              <a:t>Det handlar om hur det känns att vara här.</a:t>
            </a:r>
          </a:p>
          <a:p>
            <a:r>
              <a:rPr lang="sv-SE"/>
              <a:t>Därför arbetar vi aktivt med tre </a:t>
            </a:r>
            <a:r>
              <a:rPr lang="sv-SE" err="1"/>
              <a:t>guldord</a:t>
            </a:r>
            <a:r>
              <a:rPr lang="sv-SE"/>
              <a:t>:</a:t>
            </a:r>
          </a:p>
          <a:p>
            <a:r>
              <a:rPr lang="sv-SE"/>
              <a:t>Gemenskap – här jobbar vi bland annat med trygghet, tillhörighet och mod att vara sig själv.</a:t>
            </a:r>
            <a:br>
              <a:rPr lang="sv-SE"/>
            </a:br>
            <a:r>
              <a:rPr lang="sv-SE"/>
              <a:t>Utveckling – Vi ger barnen verktyg att våga prova, att det är ok att göra misstag och att vi växer tillsammans. </a:t>
            </a:r>
            <a:br>
              <a:rPr lang="sv-SE"/>
            </a:br>
            <a:r>
              <a:rPr lang="sv-SE"/>
              <a:t>Glädje – glädje är summan av trygghet, självkänsla, mod och utveckling. </a:t>
            </a:r>
          </a:p>
          <a:p>
            <a:r>
              <a:rPr lang="sv-SE"/>
              <a:t>Och det här är inget extra projekt.</a:t>
            </a:r>
            <a:br>
              <a:rPr lang="sv-SE"/>
            </a:br>
            <a:r>
              <a:rPr lang="sv-SE"/>
              <a:t>Det är hur vi vill vara varje dag, på träning och match.</a:t>
            </a:r>
          </a:p>
          <a:p>
            <a:r>
              <a:rPr lang="sv-SE"/>
              <a:t>Vi vill att varje barn ska känna sig trygg, våga prova, utvecklas och känna energi och glädje. Och vi vet att det inte sker av sig själv. Det kräver medvetet arbete.</a:t>
            </a:r>
          </a:p>
          <a:p>
            <a:r>
              <a:rPr lang="sv-SE"/>
              <a:t>Det är det arbetet vi nu gör tillsammans.</a:t>
            </a:r>
          </a:p>
        </p:txBody>
      </p:sp>
    </p:spTree>
    <p:extLst>
      <p:ext uri="{BB962C8B-B14F-4D97-AF65-F5344CB8AC3E}">
        <p14:creationId xmlns:p14="http://schemas.microsoft.com/office/powerpoint/2010/main" val="25310696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EDD40-F28B-AE84-2AA3-F8400E3C74B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CA08027B-7EA4-07C7-265D-1DC431221C0B}"/>
              </a:ext>
            </a:extLst>
          </p:cNvPr>
          <p:cNvSpPr>
            <a:spLocks noGrp="1"/>
          </p:cNvSpPr>
          <p:nvPr>
            <p:ph type="title"/>
          </p:nvPr>
        </p:nvSpPr>
        <p:spPr>
          <a:xfrm>
            <a:off x="838200" y="152689"/>
            <a:ext cx="10515600" cy="1325563"/>
          </a:xfrm>
        </p:spPr>
        <p:txBody>
          <a:bodyPr>
            <a:normAutofit/>
          </a:bodyPr>
          <a:lstStyle/>
          <a:p>
            <a:r>
              <a:rPr lang="sv-SE">
                <a:latin typeface="Adelle Sans" panose="02000503000000020004"/>
              </a:rPr>
              <a:t>Extraträningar &amp; Guldbollskvällar</a:t>
            </a:r>
          </a:p>
        </p:txBody>
      </p:sp>
      <p:sp>
        <p:nvSpPr>
          <p:cNvPr id="3" name="Platshållare för innehåll 2">
            <a:extLst>
              <a:ext uri="{FF2B5EF4-FFF2-40B4-BE49-F238E27FC236}">
                <a16:creationId xmlns:a16="http://schemas.microsoft.com/office/drawing/2014/main" id="{F96F3930-D4D0-0C18-A5C9-8D1B31045AD3}"/>
              </a:ext>
            </a:extLst>
          </p:cNvPr>
          <p:cNvSpPr>
            <a:spLocks noGrp="1"/>
          </p:cNvSpPr>
          <p:nvPr>
            <p:ph idx="1"/>
          </p:nvPr>
        </p:nvSpPr>
        <p:spPr>
          <a:xfrm>
            <a:off x="838200" y="1535023"/>
            <a:ext cx="10515600" cy="4351338"/>
          </a:xfrm>
        </p:spPr>
        <p:txBody>
          <a:bodyPr>
            <a:normAutofit/>
          </a:bodyPr>
          <a:lstStyle/>
          <a:p>
            <a:r>
              <a:rPr lang="sv-SE"/>
              <a:t>Extraträning startar v.16 och pågår till och med v. 43 (uppehåll v.25–33). Olle </a:t>
            </a:r>
            <a:r>
              <a:rPr lang="sv-SE" err="1"/>
              <a:t>Härdne</a:t>
            </a:r>
            <a:r>
              <a:rPr lang="sv-SE"/>
              <a:t>, som är fotbollsansvarig i Habo IF är ansvarig, och till hjälp har han några av våra kunniga och engagerade ledare.</a:t>
            </a:r>
          </a:p>
          <a:p>
            <a:r>
              <a:rPr lang="sv-SE"/>
              <a:t>Vår ambition är att erbjuda 7 v7, 9 v 9 och målvakter. Mer info om anmälan och kostnad kommer inom kort.</a:t>
            </a:r>
          </a:p>
          <a:p>
            <a:r>
              <a:rPr lang="sv-SE"/>
              <a:t>Habo IF fortsätter med de populära </a:t>
            </a:r>
            <a:r>
              <a:rPr lang="sv-SE" i="1"/>
              <a:t>Guldbollskvällar</a:t>
            </a:r>
            <a:r>
              <a:rPr lang="sv-SE"/>
              <a:t> som kommer att anordnas vid några tillfällen i vår samt under hösten. Blandade lag över åldersgränser sam tjejer &amp; killar tillsammans. Hamburgare serveras under kvällen. </a:t>
            </a:r>
          </a:p>
        </p:txBody>
      </p:sp>
    </p:spTree>
    <p:extLst>
      <p:ext uri="{BB962C8B-B14F-4D97-AF65-F5344CB8AC3E}">
        <p14:creationId xmlns:p14="http://schemas.microsoft.com/office/powerpoint/2010/main" val="26908326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8F9A9B-8084-3B0A-61A3-27931EE9505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8AD2F52-B0C1-1DDE-6BBE-B2FE9681F4B3}"/>
              </a:ext>
            </a:extLst>
          </p:cNvPr>
          <p:cNvSpPr>
            <a:spLocks noGrp="1"/>
          </p:cNvSpPr>
          <p:nvPr>
            <p:ph type="title"/>
          </p:nvPr>
        </p:nvSpPr>
        <p:spPr>
          <a:xfrm>
            <a:off x="838200" y="152689"/>
            <a:ext cx="10515600" cy="1325563"/>
          </a:xfrm>
        </p:spPr>
        <p:txBody>
          <a:bodyPr>
            <a:normAutofit/>
          </a:bodyPr>
          <a:lstStyle/>
          <a:p>
            <a:r>
              <a:rPr lang="sv-SE">
                <a:latin typeface="Adelle Sans" panose="02000503000000020004"/>
              </a:rPr>
              <a:t>Habo IF växer</a:t>
            </a:r>
          </a:p>
        </p:txBody>
      </p:sp>
      <p:sp>
        <p:nvSpPr>
          <p:cNvPr id="3" name="Platshållare för innehåll 2">
            <a:extLst>
              <a:ext uri="{FF2B5EF4-FFF2-40B4-BE49-F238E27FC236}">
                <a16:creationId xmlns:a16="http://schemas.microsoft.com/office/drawing/2014/main" id="{DB76B2D0-D3A2-A1A9-0D6D-EBC43AF247E7}"/>
              </a:ext>
            </a:extLst>
          </p:cNvPr>
          <p:cNvSpPr>
            <a:spLocks noGrp="1"/>
          </p:cNvSpPr>
          <p:nvPr>
            <p:ph idx="1"/>
          </p:nvPr>
        </p:nvSpPr>
        <p:spPr>
          <a:xfrm>
            <a:off x="838200" y="1535023"/>
            <a:ext cx="10515600" cy="4351338"/>
          </a:xfrm>
        </p:spPr>
        <p:txBody>
          <a:bodyPr>
            <a:normAutofit/>
          </a:bodyPr>
          <a:lstStyle/>
          <a:p>
            <a:r>
              <a:rPr lang="sv-SE"/>
              <a:t>Habo IF är en förening som konstant växer och utvecklas och vi vill mycket framåt. För att fortsätta utveckla föreningen i den riktningen vi slagit in på skulle vi behöva fler som engagerar sig. Vi arbetar nu med att fylla följande kommittéer: Anläggning, Sport, Kommunikation och Event. Känner du att du har kompetens och ett driv att vara med och utveckla Habo IF i någon av dessa kommittéer? Kontakta kansliet för mer info. </a:t>
            </a:r>
          </a:p>
        </p:txBody>
      </p:sp>
    </p:spTree>
    <p:extLst>
      <p:ext uri="{BB962C8B-B14F-4D97-AF65-F5344CB8AC3E}">
        <p14:creationId xmlns:p14="http://schemas.microsoft.com/office/powerpoint/2010/main" val="40113965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tema">
  <a:themeElements>
    <a:clrScheme name="Habo IF">
      <a:dk1>
        <a:sysClr val="windowText" lastClr="000000"/>
      </a:dk1>
      <a:lt1>
        <a:sysClr val="window" lastClr="FFFFFF"/>
      </a:lt1>
      <a:dk2>
        <a:srgbClr val="44546A"/>
      </a:dk2>
      <a:lt2>
        <a:srgbClr val="E7E6E6"/>
      </a:lt2>
      <a:accent1>
        <a:srgbClr val="103C61"/>
      </a:accent1>
      <a:accent2>
        <a:srgbClr val="005D9C"/>
      </a:accent2>
      <a:accent3>
        <a:srgbClr val="D2B267"/>
      </a:accent3>
      <a:accent4>
        <a:srgbClr val="FFFFFF"/>
      </a:accent4>
      <a:accent5>
        <a:srgbClr val="FFFFFF"/>
      </a:accent5>
      <a:accent6>
        <a:srgbClr val="FFFFFF"/>
      </a:accent6>
      <a:hlink>
        <a:srgbClr val="103C61"/>
      </a:hlink>
      <a:folHlink>
        <a:srgbClr val="005D9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aboif.potx" id="{3C347902-1F77-47F8-BE3D-5155FA2CF097}" vid="{3A6BFA23-A926-48BA-A14B-5C5522477111}"/>
    </a:ext>
  </a:extLst>
</a:theme>
</file>

<file path=ppt/theme/theme2.xml><?xml version="1.0" encoding="utf-8"?>
<a:theme xmlns:a="http://schemas.openxmlformats.org/drawingml/2006/main" name="1_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1275</Words>
  <Application>Microsoft Office PowerPoint</Application>
  <PresentationFormat>Bredbild</PresentationFormat>
  <Paragraphs>161</Paragraphs>
  <Slides>23</Slides>
  <Notes>3</Notes>
  <HiddenSlides>0</HiddenSlides>
  <MMClips>0</MMClips>
  <ScaleCrop>false</ScaleCrop>
  <HeadingPairs>
    <vt:vector size="6" baseType="variant">
      <vt:variant>
        <vt:lpstr>Använt teckensnitt</vt:lpstr>
      </vt:variant>
      <vt:variant>
        <vt:i4>8</vt:i4>
      </vt:variant>
      <vt:variant>
        <vt:lpstr>Tema</vt:lpstr>
      </vt:variant>
      <vt:variant>
        <vt:i4>2</vt:i4>
      </vt:variant>
      <vt:variant>
        <vt:lpstr>Bildrubriker</vt:lpstr>
      </vt:variant>
      <vt:variant>
        <vt:i4>23</vt:i4>
      </vt:variant>
    </vt:vector>
  </HeadingPairs>
  <TitlesOfParts>
    <vt:vector size="33" baseType="lpstr">
      <vt:lpstr>Adelle Sans</vt:lpstr>
      <vt:lpstr>Aptos</vt:lpstr>
      <vt:lpstr>Aptos Display</vt:lpstr>
      <vt:lpstr>Arial</vt:lpstr>
      <vt:lpstr>Bahnschrift</vt:lpstr>
      <vt:lpstr>Bahnschrift Light</vt:lpstr>
      <vt:lpstr>Calibri</vt:lpstr>
      <vt:lpstr>Stag Sans</vt:lpstr>
      <vt:lpstr>Office-tema</vt:lpstr>
      <vt:lpstr>1_Office-tema</vt:lpstr>
      <vt:lpstr>Föräldramöte F13</vt:lpstr>
      <vt:lpstr>Ledargruppen</vt:lpstr>
      <vt:lpstr>Mål</vt:lpstr>
      <vt:lpstr>PowerPoint-presentation</vt:lpstr>
      <vt:lpstr>Medlemsavgifter Habo IF 2026 (F13) </vt:lpstr>
      <vt:lpstr>Viktiga datum</vt:lpstr>
      <vt:lpstr>Guldklubben</vt:lpstr>
      <vt:lpstr>Extraträningar &amp; Guldbollskvällar</vt:lpstr>
      <vt:lpstr>Habo IF växer</vt:lpstr>
      <vt:lpstr>PowerPoint-presentation</vt:lpstr>
      <vt:lpstr>Allmänt</vt:lpstr>
      <vt:lpstr>PowerPoint-presentation</vt:lpstr>
      <vt:lpstr>Träningstider</vt:lpstr>
      <vt:lpstr>Träningsnärvaro</vt:lpstr>
      <vt:lpstr>Träningsmatcher</vt:lpstr>
      <vt:lpstr>Seriespel</vt:lpstr>
      <vt:lpstr>Cupspel</vt:lpstr>
      <vt:lpstr>F-13:s uppstart</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Informationsträff</dc:title>
  <dc:creator>Habo IF</dc:creator>
  <cp:lastModifiedBy>Josefin Kahn</cp:lastModifiedBy>
  <cp:revision>2</cp:revision>
  <dcterms:created xsi:type="dcterms:W3CDTF">2020-03-05T11:40:47Z</dcterms:created>
  <dcterms:modified xsi:type="dcterms:W3CDTF">2026-03-10T13:31:08Z</dcterms:modified>
</cp:coreProperties>
</file>