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D2F74F-BB25-4DEA-AE29-CEAE644ECAE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F348C41-6E8E-44B1-B62A-B5B7D5B84488}">
      <dgm:prSet/>
      <dgm:spPr/>
      <dgm:t>
        <a:bodyPr/>
        <a:lstStyle/>
        <a:p>
          <a:r>
            <a:rPr lang="en-US"/>
            <a:t>Vi peppar varandra!</a:t>
          </a:r>
        </a:p>
      </dgm:t>
    </dgm:pt>
    <dgm:pt modelId="{2AC6A4B4-B669-4C43-9B44-113404A4109B}" type="parTrans" cxnId="{E8A588E1-A687-43F5-8B3A-04283E9C6E0D}">
      <dgm:prSet/>
      <dgm:spPr/>
      <dgm:t>
        <a:bodyPr/>
        <a:lstStyle/>
        <a:p>
          <a:endParaRPr lang="en-US"/>
        </a:p>
      </dgm:t>
    </dgm:pt>
    <dgm:pt modelId="{479DBE99-B768-48B3-9AF0-C064828E80FB}" type="sibTrans" cxnId="{E8A588E1-A687-43F5-8B3A-04283E9C6E0D}">
      <dgm:prSet/>
      <dgm:spPr/>
      <dgm:t>
        <a:bodyPr/>
        <a:lstStyle/>
        <a:p>
          <a:endParaRPr lang="en-US"/>
        </a:p>
      </dgm:t>
    </dgm:pt>
    <dgm:pt modelId="{AFE4F6B5-70FD-44EA-9D34-A4DF426B6CDA}">
      <dgm:prSet/>
      <dgm:spPr/>
      <dgm:t>
        <a:bodyPr/>
        <a:lstStyle/>
        <a:p>
          <a:r>
            <a:rPr lang="en-US" dirty="0"/>
            <a:t>Vi </a:t>
          </a:r>
          <a:r>
            <a:rPr lang="en-US" dirty="0" err="1"/>
            <a:t>står</a:t>
          </a:r>
          <a:r>
            <a:rPr lang="en-US" dirty="0"/>
            <a:t> </a:t>
          </a:r>
          <a:r>
            <a:rPr lang="en-US" dirty="0" err="1"/>
            <a:t>upp</a:t>
          </a:r>
          <a:r>
            <a:rPr lang="en-US" dirty="0"/>
            <a:t> för </a:t>
          </a:r>
          <a:r>
            <a:rPr lang="en-US" dirty="0" err="1"/>
            <a:t>laget</a:t>
          </a:r>
          <a:r>
            <a:rPr lang="en-US" dirty="0"/>
            <a:t> – vi </a:t>
          </a:r>
          <a:r>
            <a:rPr lang="en-US" dirty="0" err="1"/>
            <a:t>vinner</a:t>
          </a:r>
          <a:r>
            <a:rPr lang="en-US" dirty="0"/>
            <a:t> </a:t>
          </a:r>
          <a:r>
            <a:rPr lang="en-US" dirty="0" err="1"/>
            <a:t>och</a:t>
          </a:r>
          <a:r>
            <a:rPr lang="en-US" dirty="0"/>
            <a:t> </a:t>
          </a:r>
          <a:r>
            <a:rPr lang="en-US" dirty="0" err="1"/>
            <a:t>förlorar</a:t>
          </a:r>
          <a:r>
            <a:rPr lang="en-US" dirty="0"/>
            <a:t> </a:t>
          </a:r>
          <a:r>
            <a:rPr lang="en-US" dirty="0" err="1"/>
            <a:t>som</a:t>
          </a:r>
          <a:r>
            <a:rPr lang="en-US" dirty="0"/>
            <a:t> </a:t>
          </a:r>
          <a:r>
            <a:rPr lang="en-US" dirty="0" err="1"/>
            <a:t>ett</a:t>
          </a:r>
          <a:r>
            <a:rPr lang="en-US" dirty="0"/>
            <a:t> lag!</a:t>
          </a:r>
        </a:p>
      </dgm:t>
    </dgm:pt>
    <dgm:pt modelId="{2FAA2767-F056-4246-AB56-14C36A9C2C0F}" type="parTrans" cxnId="{A22AE2F5-399B-47D8-9978-45A4443A4CF6}">
      <dgm:prSet/>
      <dgm:spPr/>
      <dgm:t>
        <a:bodyPr/>
        <a:lstStyle/>
        <a:p>
          <a:endParaRPr lang="en-US"/>
        </a:p>
      </dgm:t>
    </dgm:pt>
    <dgm:pt modelId="{A6A54985-E6A7-475F-8CCD-CC5D607118D2}" type="sibTrans" cxnId="{A22AE2F5-399B-47D8-9978-45A4443A4CF6}">
      <dgm:prSet/>
      <dgm:spPr/>
      <dgm:t>
        <a:bodyPr/>
        <a:lstStyle/>
        <a:p>
          <a:endParaRPr lang="en-US"/>
        </a:p>
      </dgm:t>
    </dgm:pt>
    <dgm:pt modelId="{DC28A9DB-F5D2-45C7-8DA0-CCF1513D5158}">
      <dgm:prSet/>
      <dgm:spPr/>
      <dgm:t>
        <a:bodyPr/>
        <a:lstStyle/>
        <a:p>
          <a:r>
            <a:rPr lang="en-US" dirty="0"/>
            <a:t>Vi </a:t>
          </a:r>
          <a:r>
            <a:rPr lang="en-US" dirty="0" err="1"/>
            <a:t>spelar</a:t>
          </a:r>
          <a:r>
            <a:rPr lang="en-US" dirty="0"/>
            <a:t> </a:t>
          </a:r>
          <a:r>
            <a:rPr lang="en-US" dirty="0" err="1"/>
            <a:t>tufft</a:t>
          </a:r>
          <a:r>
            <a:rPr lang="en-US" dirty="0"/>
            <a:t> men </a:t>
          </a:r>
          <a:r>
            <a:rPr lang="en-US" dirty="0" err="1"/>
            <a:t>sjysst</a:t>
          </a:r>
          <a:r>
            <a:rPr lang="en-US" dirty="0"/>
            <a:t>!</a:t>
          </a:r>
        </a:p>
      </dgm:t>
    </dgm:pt>
    <dgm:pt modelId="{46A68B62-9840-4319-9C04-8AB5F4E29127}" type="parTrans" cxnId="{47953206-CB5C-44F9-BE94-95A29A3DDF62}">
      <dgm:prSet/>
      <dgm:spPr/>
      <dgm:t>
        <a:bodyPr/>
        <a:lstStyle/>
        <a:p>
          <a:endParaRPr lang="en-US"/>
        </a:p>
      </dgm:t>
    </dgm:pt>
    <dgm:pt modelId="{E60E1C8D-A394-4439-A98A-FB6732AB408E}" type="sibTrans" cxnId="{47953206-CB5C-44F9-BE94-95A29A3DDF62}">
      <dgm:prSet/>
      <dgm:spPr/>
      <dgm:t>
        <a:bodyPr/>
        <a:lstStyle/>
        <a:p>
          <a:endParaRPr lang="en-US"/>
        </a:p>
      </dgm:t>
    </dgm:pt>
    <dgm:pt modelId="{E3CAC3DD-897C-42E2-ACDC-C6954FBAF07E}">
      <dgm:prSet/>
      <dgm:spPr/>
      <dgm:t>
        <a:bodyPr/>
        <a:lstStyle/>
        <a:p>
          <a:r>
            <a:rPr lang="en-US" dirty="0"/>
            <a:t>Vi </a:t>
          </a:r>
          <a:r>
            <a:rPr lang="en-US" dirty="0" err="1"/>
            <a:t>håller</a:t>
          </a:r>
          <a:r>
            <a:rPr lang="en-US" dirty="0"/>
            <a:t> </a:t>
          </a:r>
          <a:r>
            <a:rPr lang="en-US" dirty="0" err="1"/>
            <a:t>vårt</a:t>
          </a:r>
          <a:r>
            <a:rPr lang="en-US" dirty="0"/>
            <a:t> </a:t>
          </a:r>
          <a:r>
            <a:rPr lang="en-US" dirty="0" err="1"/>
            <a:t>fokus</a:t>
          </a:r>
          <a:r>
            <a:rPr lang="en-US" dirty="0"/>
            <a:t> på </a:t>
          </a:r>
          <a:r>
            <a:rPr lang="en-US" dirty="0" err="1"/>
            <a:t>fotboll</a:t>
          </a:r>
          <a:r>
            <a:rPr lang="en-US" dirty="0"/>
            <a:t> </a:t>
          </a:r>
          <a:r>
            <a:rPr lang="en-US" dirty="0" err="1"/>
            <a:t>när</a:t>
          </a:r>
          <a:r>
            <a:rPr lang="en-US" dirty="0"/>
            <a:t> vi </a:t>
          </a:r>
          <a:r>
            <a:rPr lang="en-US" dirty="0" err="1"/>
            <a:t>tränar</a:t>
          </a:r>
          <a:r>
            <a:rPr lang="en-US" dirty="0"/>
            <a:t> </a:t>
          </a:r>
          <a:r>
            <a:rPr lang="en-US" dirty="0" err="1"/>
            <a:t>eller</a:t>
          </a:r>
          <a:r>
            <a:rPr lang="en-US" dirty="0"/>
            <a:t> </a:t>
          </a:r>
          <a:r>
            <a:rPr lang="en-US" dirty="0" err="1"/>
            <a:t>spelar</a:t>
          </a:r>
          <a:r>
            <a:rPr lang="en-US" dirty="0"/>
            <a:t> match</a:t>
          </a:r>
        </a:p>
      </dgm:t>
    </dgm:pt>
    <dgm:pt modelId="{6DF73A91-9DB2-482B-B1CE-1F01F776C72E}" type="parTrans" cxnId="{9368A586-1AF5-4946-B6ED-DE98953CCC41}">
      <dgm:prSet/>
      <dgm:spPr/>
      <dgm:t>
        <a:bodyPr/>
        <a:lstStyle/>
        <a:p>
          <a:endParaRPr lang="en-US"/>
        </a:p>
      </dgm:t>
    </dgm:pt>
    <dgm:pt modelId="{E3C5D25B-C8F0-4789-AAAB-1619AFD3AA5E}" type="sibTrans" cxnId="{9368A586-1AF5-4946-B6ED-DE98953CCC41}">
      <dgm:prSet/>
      <dgm:spPr/>
      <dgm:t>
        <a:bodyPr/>
        <a:lstStyle/>
        <a:p>
          <a:endParaRPr lang="en-US"/>
        </a:p>
      </dgm:t>
    </dgm:pt>
    <dgm:pt modelId="{729BC1BB-6C15-4C76-A7C0-8E06165BCEC1}">
      <dgm:prSet/>
      <dgm:spPr/>
      <dgm:t>
        <a:bodyPr/>
        <a:lstStyle/>
        <a:p>
          <a:r>
            <a:rPr lang="en-US" dirty="0"/>
            <a:t>Vi </a:t>
          </a:r>
          <a:r>
            <a:rPr lang="en-US" dirty="0" err="1"/>
            <a:t>visar</a:t>
          </a:r>
          <a:r>
            <a:rPr lang="en-US" dirty="0"/>
            <a:t> </a:t>
          </a:r>
          <a:r>
            <a:rPr lang="en-US" dirty="0" err="1"/>
            <a:t>respekt</a:t>
          </a:r>
          <a:r>
            <a:rPr lang="en-US" dirty="0"/>
            <a:t> för </a:t>
          </a:r>
          <a:r>
            <a:rPr lang="en-US" dirty="0" err="1"/>
            <a:t>lagkompisar</a:t>
          </a:r>
          <a:r>
            <a:rPr lang="en-US" dirty="0"/>
            <a:t>, </a:t>
          </a:r>
          <a:r>
            <a:rPr lang="en-US" dirty="0" err="1"/>
            <a:t>tränare</a:t>
          </a:r>
          <a:r>
            <a:rPr lang="en-US" dirty="0"/>
            <a:t>, </a:t>
          </a:r>
          <a:r>
            <a:rPr lang="en-US" dirty="0" err="1"/>
            <a:t>domare</a:t>
          </a:r>
          <a:r>
            <a:rPr lang="en-US" dirty="0"/>
            <a:t> </a:t>
          </a:r>
          <a:r>
            <a:rPr lang="en-US" dirty="0" err="1"/>
            <a:t>och</a:t>
          </a:r>
          <a:r>
            <a:rPr lang="en-US" dirty="0"/>
            <a:t> </a:t>
          </a:r>
          <a:r>
            <a:rPr lang="en-US" dirty="0" err="1"/>
            <a:t>motståndare</a:t>
          </a:r>
          <a:endParaRPr lang="en-US" dirty="0"/>
        </a:p>
      </dgm:t>
    </dgm:pt>
    <dgm:pt modelId="{EEA1952B-0215-42D4-8282-9407ECA020D3}" type="parTrans" cxnId="{008F58B7-D388-4795-B81A-2D6F980ADDF3}">
      <dgm:prSet/>
      <dgm:spPr/>
      <dgm:t>
        <a:bodyPr/>
        <a:lstStyle/>
        <a:p>
          <a:endParaRPr lang="en-US"/>
        </a:p>
      </dgm:t>
    </dgm:pt>
    <dgm:pt modelId="{09FE29B7-200D-432C-8849-C3F69B46E63A}" type="sibTrans" cxnId="{008F58B7-D388-4795-B81A-2D6F980ADDF3}">
      <dgm:prSet/>
      <dgm:spPr/>
      <dgm:t>
        <a:bodyPr/>
        <a:lstStyle/>
        <a:p>
          <a:endParaRPr lang="en-US"/>
        </a:p>
      </dgm:t>
    </dgm:pt>
    <dgm:pt modelId="{F690C532-5658-4917-BF35-CB40F596809E}" type="pres">
      <dgm:prSet presAssocID="{6AD2F74F-BB25-4DEA-AE29-CEAE644ECAE9}" presName="root" presStyleCnt="0">
        <dgm:presLayoutVars>
          <dgm:dir/>
          <dgm:resizeHandles val="exact"/>
        </dgm:presLayoutVars>
      </dgm:prSet>
      <dgm:spPr/>
    </dgm:pt>
    <dgm:pt modelId="{931718D7-D2FB-45D5-9B3A-106A1CF4C4BC}" type="pres">
      <dgm:prSet presAssocID="{1F348C41-6E8E-44B1-B62A-B5B7D5B84488}" presName="compNode" presStyleCnt="0"/>
      <dgm:spPr/>
    </dgm:pt>
    <dgm:pt modelId="{937BBA08-76A6-4712-84DD-209CFBA67409}" type="pres">
      <dgm:prSet presAssocID="{1F348C41-6E8E-44B1-B62A-B5B7D5B84488}" presName="bgRect" presStyleLbl="bgShp" presStyleIdx="0" presStyleCnt="5" custLinFactNeighborX="-638" custLinFactNeighborY="-69105"/>
      <dgm:spPr/>
    </dgm:pt>
    <dgm:pt modelId="{EA7583D5-471E-41D1-9060-B5CA5E95086B}" type="pres">
      <dgm:prSet presAssocID="{1F348C41-6E8E-44B1-B62A-B5B7D5B84488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vå hjärtan med hel fyllning"/>
        </a:ext>
      </dgm:extLst>
    </dgm:pt>
    <dgm:pt modelId="{E7893778-A74C-43EB-A9AA-0B0D8AF59424}" type="pres">
      <dgm:prSet presAssocID="{1F348C41-6E8E-44B1-B62A-B5B7D5B84488}" presName="spaceRect" presStyleCnt="0"/>
      <dgm:spPr/>
    </dgm:pt>
    <dgm:pt modelId="{0CE0E917-92AB-4994-8D01-F7D81744AF97}" type="pres">
      <dgm:prSet presAssocID="{1F348C41-6E8E-44B1-B62A-B5B7D5B84488}" presName="parTx" presStyleLbl="revTx" presStyleIdx="0" presStyleCnt="5">
        <dgm:presLayoutVars>
          <dgm:chMax val="0"/>
          <dgm:chPref val="0"/>
        </dgm:presLayoutVars>
      </dgm:prSet>
      <dgm:spPr/>
    </dgm:pt>
    <dgm:pt modelId="{1CB833E8-6C94-4D4D-A8D4-6D9280EC1BC7}" type="pres">
      <dgm:prSet presAssocID="{479DBE99-B768-48B3-9AF0-C064828E80FB}" presName="sibTrans" presStyleCnt="0"/>
      <dgm:spPr/>
    </dgm:pt>
    <dgm:pt modelId="{D5340BE5-9EA6-4A90-908A-D70416080C6E}" type="pres">
      <dgm:prSet presAssocID="{AFE4F6B5-70FD-44EA-9D34-A4DF426B6CDA}" presName="compNode" presStyleCnt="0"/>
      <dgm:spPr/>
    </dgm:pt>
    <dgm:pt modelId="{3FFB1E9C-C862-4F42-AFDB-E6B663235752}" type="pres">
      <dgm:prSet presAssocID="{AFE4F6B5-70FD-44EA-9D34-A4DF426B6CDA}" presName="bgRect" presStyleLbl="bgShp" presStyleIdx="1" presStyleCnt="5" custLinFactNeighborY="-15061"/>
      <dgm:spPr/>
    </dgm:pt>
    <dgm:pt modelId="{2B8FDB1D-8D43-48E3-B0C6-2BEA42117B65}" type="pres">
      <dgm:prSet presAssocID="{AFE4F6B5-70FD-44EA-9D34-A4DF426B6CDA}" presName="iconRect" presStyleLbl="node1" presStyleIdx="1" presStyleCnt="5" custLinFactNeighborX="-4213" custLinFactNeighborY="-2527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3F408481-9D7B-411E-BF12-1B211AE11CB0}" type="pres">
      <dgm:prSet presAssocID="{AFE4F6B5-70FD-44EA-9D34-A4DF426B6CDA}" presName="spaceRect" presStyleCnt="0"/>
      <dgm:spPr/>
    </dgm:pt>
    <dgm:pt modelId="{B6051D09-F355-4C35-AE68-5DFEF9FC8A62}" type="pres">
      <dgm:prSet presAssocID="{AFE4F6B5-70FD-44EA-9D34-A4DF426B6CDA}" presName="parTx" presStyleLbl="revTx" presStyleIdx="1" presStyleCnt="5">
        <dgm:presLayoutVars>
          <dgm:chMax val="0"/>
          <dgm:chPref val="0"/>
        </dgm:presLayoutVars>
      </dgm:prSet>
      <dgm:spPr/>
    </dgm:pt>
    <dgm:pt modelId="{64E70BAB-CA4E-43EF-BBF9-8B6C29863C03}" type="pres">
      <dgm:prSet presAssocID="{A6A54985-E6A7-475F-8CCD-CC5D607118D2}" presName="sibTrans" presStyleCnt="0"/>
      <dgm:spPr/>
    </dgm:pt>
    <dgm:pt modelId="{578B5AD4-0F1A-4AA2-B3E1-1832E5FB4DEF}" type="pres">
      <dgm:prSet presAssocID="{DC28A9DB-F5D2-45C7-8DA0-CCF1513D5158}" presName="compNode" presStyleCnt="0"/>
      <dgm:spPr/>
    </dgm:pt>
    <dgm:pt modelId="{DFB80956-2D1C-4C72-A061-963502568085}" type="pres">
      <dgm:prSet presAssocID="{DC28A9DB-F5D2-45C7-8DA0-CCF1513D5158}" presName="bgRect" presStyleLbl="bgShp" presStyleIdx="2" presStyleCnt="5" custLinFactNeighborY="-29036"/>
      <dgm:spPr/>
    </dgm:pt>
    <dgm:pt modelId="{C2956A82-204F-4FE9-AA9A-AE86A9D184A2}" type="pres">
      <dgm:prSet presAssocID="{DC28A9DB-F5D2-45C7-8DA0-CCF1513D5158}" presName="iconRect" presStyleLbl="node1" presStyleIdx="2" presStyleCnt="5" custLinFactNeighborX="-4213" custLinFactNeighborY="-29491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tbollsmål med hel fyllning"/>
        </a:ext>
      </dgm:extLst>
    </dgm:pt>
    <dgm:pt modelId="{923F9BAA-74C4-4696-803A-EBF2AB1AD011}" type="pres">
      <dgm:prSet presAssocID="{DC28A9DB-F5D2-45C7-8DA0-CCF1513D5158}" presName="spaceRect" presStyleCnt="0"/>
      <dgm:spPr/>
    </dgm:pt>
    <dgm:pt modelId="{C414694E-CA84-4F1D-88CB-FA65A06C0A24}" type="pres">
      <dgm:prSet presAssocID="{DC28A9DB-F5D2-45C7-8DA0-CCF1513D5158}" presName="parTx" presStyleLbl="revTx" presStyleIdx="2" presStyleCnt="5" custLinFactNeighborX="0" custLinFactNeighborY="-19950">
        <dgm:presLayoutVars>
          <dgm:chMax val="0"/>
          <dgm:chPref val="0"/>
        </dgm:presLayoutVars>
      </dgm:prSet>
      <dgm:spPr/>
    </dgm:pt>
    <dgm:pt modelId="{5972A76C-9CDB-4E79-B532-6A74DB471E4D}" type="pres">
      <dgm:prSet presAssocID="{E60E1C8D-A394-4439-A98A-FB6732AB408E}" presName="sibTrans" presStyleCnt="0"/>
      <dgm:spPr/>
    </dgm:pt>
    <dgm:pt modelId="{2BCFBD83-F72F-4BF6-B3FA-CF6F87F30BA3}" type="pres">
      <dgm:prSet presAssocID="{E3CAC3DD-897C-42E2-ACDC-C6954FBAF07E}" presName="compNode" presStyleCnt="0"/>
      <dgm:spPr/>
    </dgm:pt>
    <dgm:pt modelId="{2FCCB3AC-A5BC-49A7-95FD-212E876FAC9A}" type="pres">
      <dgm:prSet presAssocID="{E3CAC3DD-897C-42E2-ACDC-C6954FBAF07E}" presName="bgRect" presStyleLbl="bgShp" presStyleIdx="3" presStyleCnt="5" custLinFactNeighborY="-39391"/>
      <dgm:spPr/>
    </dgm:pt>
    <dgm:pt modelId="{9D0588A6-6840-4950-A97E-560E2100228E}" type="pres">
      <dgm:prSet presAssocID="{E3CAC3DD-897C-42E2-ACDC-C6954FBAF07E}" presName="iconRect" presStyleLbl="node1" presStyleIdx="3" presStyleCnt="5" custLinFactNeighborX="-4214" custLinFactNeighborY="-7372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tboll"/>
        </a:ext>
      </dgm:extLst>
    </dgm:pt>
    <dgm:pt modelId="{57E8ECBF-64F3-4370-AE30-8FD19635D7A3}" type="pres">
      <dgm:prSet presAssocID="{E3CAC3DD-897C-42E2-ACDC-C6954FBAF07E}" presName="spaceRect" presStyleCnt="0"/>
      <dgm:spPr/>
    </dgm:pt>
    <dgm:pt modelId="{8CAEE237-A885-4A29-97C5-D6BD9CA6941B}" type="pres">
      <dgm:prSet presAssocID="{E3CAC3DD-897C-42E2-ACDC-C6954FBAF07E}" presName="parTx" presStyleLbl="revTx" presStyleIdx="3" presStyleCnt="5" custLinFactNeighborX="0" custLinFactNeighborY="-25488">
        <dgm:presLayoutVars>
          <dgm:chMax val="0"/>
          <dgm:chPref val="0"/>
        </dgm:presLayoutVars>
      </dgm:prSet>
      <dgm:spPr/>
    </dgm:pt>
    <dgm:pt modelId="{869F0F5B-AC4B-4AE6-BF15-A2F19D09D309}" type="pres">
      <dgm:prSet presAssocID="{E3C5D25B-C8F0-4789-AAAB-1619AFD3AA5E}" presName="sibTrans" presStyleCnt="0"/>
      <dgm:spPr/>
    </dgm:pt>
    <dgm:pt modelId="{5E4D8421-5AFF-4EED-A6F4-6169BE402AD4}" type="pres">
      <dgm:prSet presAssocID="{729BC1BB-6C15-4C76-A7C0-8E06165BCEC1}" presName="compNode" presStyleCnt="0"/>
      <dgm:spPr/>
    </dgm:pt>
    <dgm:pt modelId="{FCE5809F-1AD7-41AF-B296-ED16B0F06F38}" type="pres">
      <dgm:prSet presAssocID="{729BC1BB-6C15-4C76-A7C0-8E06165BCEC1}" presName="bgRect" presStyleLbl="bgShp" presStyleIdx="4" presStyleCnt="5" custLinFactNeighborY="-47501"/>
      <dgm:spPr/>
    </dgm:pt>
    <dgm:pt modelId="{A753756E-D71B-4E55-AC8E-F7F21B776402}" type="pres">
      <dgm:prSet presAssocID="{729BC1BB-6C15-4C76-A7C0-8E06165BCEC1}" presName="iconRect" presStyleLbl="node1" presStyleIdx="4" presStyleCnt="5" custLinFactNeighborX="-8426" custLinFactNeighborY="-84259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tboll med hel fyllning"/>
        </a:ext>
      </dgm:extLst>
    </dgm:pt>
    <dgm:pt modelId="{D860D75B-7ACD-436A-BD06-7AD5E244C0C3}" type="pres">
      <dgm:prSet presAssocID="{729BC1BB-6C15-4C76-A7C0-8E06165BCEC1}" presName="spaceRect" presStyleCnt="0"/>
      <dgm:spPr/>
    </dgm:pt>
    <dgm:pt modelId="{DD45381C-7297-43E7-83B7-192557DF3A10}" type="pres">
      <dgm:prSet presAssocID="{729BC1BB-6C15-4C76-A7C0-8E06165BCEC1}" presName="parTx" presStyleLbl="revTx" presStyleIdx="4" presStyleCnt="5" custLinFactNeighborX="0" custLinFactNeighborY="-53294">
        <dgm:presLayoutVars>
          <dgm:chMax val="0"/>
          <dgm:chPref val="0"/>
        </dgm:presLayoutVars>
      </dgm:prSet>
      <dgm:spPr/>
    </dgm:pt>
  </dgm:ptLst>
  <dgm:cxnLst>
    <dgm:cxn modelId="{47953206-CB5C-44F9-BE94-95A29A3DDF62}" srcId="{6AD2F74F-BB25-4DEA-AE29-CEAE644ECAE9}" destId="{DC28A9DB-F5D2-45C7-8DA0-CCF1513D5158}" srcOrd="2" destOrd="0" parTransId="{46A68B62-9840-4319-9C04-8AB5F4E29127}" sibTransId="{E60E1C8D-A394-4439-A98A-FB6732AB408E}"/>
    <dgm:cxn modelId="{D862BA21-A16B-4DC6-A5D9-580AB074D352}" type="presOf" srcId="{AFE4F6B5-70FD-44EA-9D34-A4DF426B6CDA}" destId="{B6051D09-F355-4C35-AE68-5DFEF9FC8A62}" srcOrd="0" destOrd="0" presId="urn:microsoft.com/office/officeart/2018/2/layout/IconVerticalSolidList"/>
    <dgm:cxn modelId="{FD4A1724-22C9-465E-9432-58BAFC05ED77}" type="presOf" srcId="{6AD2F74F-BB25-4DEA-AE29-CEAE644ECAE9}" destId="{F690C532-5658-4917-BF35-CB40F596809E}" srcOrd="0" destOrd="0" presId="urn:microsoft.com/office/officeart/2018/2/layout/IconVerticalSolidList"/>
    <dgm:cxn modelId="{AE1FE234-48B5-4858-974A-335490E5FF93}" type="presOf" srcId="{DC28A9DB-F5D2-45C7-8DA0-CCF1513D5158}" destId="{C414694E-CA84-4F1D-88CB-FA65A06C0A24}" srcOrd="0" destOrd="0" presId="urn:microsoft.com/office/officeart/2018/2/layout/IconVerticalSolidList"/>
    <dgm:cxn modelId="{712C166C-5A87-4D14-948C-E407E1A441F3}" type="presOf" srcId="{729BC1BB-6C15-4C76-A7C0-8E06165BCEC1}" destId="{DD45381C-7297-43E7-83B7-192557DF3A10}" srcOrd="0" destOrd="0" presId="urn:microsoft.com/office/officeart/2018/2/layout/IconVerticalSolidList"/>
    <dgm:cxn modelId="{A5B40259-33A3-4B38-88FD-38D0D82A9C7E}" type="presOf" srcId="{1F348C41-6E8E-44B1-B62A-B5B7D5B84488}" destId="{0CE0E917-92AB-4994-8D01-F7D81744AF97}" srcOrd="0" destOrd="0" presId="urn:microsoft.com/office/officeart/2018/2/layout/IconVerticalSolidList"/>
    <dgm:cxn modelId="{9368A586-1AF5-4946-B6ED-DE98953CCC41}" srcId="{6AD2F74F-BB25-4DEA-AE29-CEAE644ECAE9}" destId="{E3CAC3DD-897C-42E2-ACDC-C6954FBAF07E}" srcOrd="3" destOrd="0" parTransId="{6DF73A91-9DB2-482B-B1CE-1F01F776C72E}" sibTransId="{E3C5D25B-C8F0-4789-AAAB-1619AFD3AA5E}"/>
    <dgm:cxn modelId="{008F58B7-D388-4795-B81A-2D6F980ADDF3}" srcId="{6AD2F74F-BB25-4DEA-AE29-CEAE644ECAE9}" destId="{729BC1BB-6C15-4C76-A7C0-8E06165BCEC1}" srcOrd="4" destOrd="0" parTransId="{EEA1952B-0215-42D4-8282-9407ECA020D3}" sibTransId="{09FE29B7-200D-432C-8849-C3F69B46E63A}"/>
    <dgm:cxn modelId="{1B60AFC5-D70D-4652-8C80-0096C9C8D06C}" type="presOf" srcId="{E3CAC3DD-897C-42E2-ACDC-C6954FBAF07E}" destId="{8CAEE237-A885-4A29-97C5-D6BD9CA6941B}" srcOrd="0" destOrd="0" presId="urn:microsoft.com/office/officeart/2018/2/layout/IconVerticalSolidList"/>
    <dgm:cxn modelId="{E8A588E1-A687-43F5-8B3A-04283E9C6E0D}" srcId="{6AD2F74F-BB25-4DEA-AE29-CEAE644ECAE9}" destId="{1F348C41-6E8E-44B1-B62A-B5B7D5B84488}" srcOrd="0" destOrd="0" parTransId="{2AC6A4B4-B669-4C43-9B44-113404A4109B}" sibTransId="{479DBE99-B768-48B3-9AF0-C064828E80FB}"/>
    <dgm:cxn modelId="{A22AE2F5-399B-47D8-9978-45A4443A4CF6}" srcId="{6AD2F74F-BB25-4DEA-AE29-CEAE644ECAE9}" destId="{AFE4F6B5-70FD-44EA-9D34-A4DF426B6CDA}" srcOrd="1" destOrd="0" parTransId="{2FAA2767-F056-4246-AB56-14C36A9C2C0F}" sibTransId="{A6A54985-E6A7-475F-8CCD-CC5D607118D2}"/>
    <dgm:cxn modelId="{8A0B6394-1E8D-4A2A-9C84-B93EB7FBA2A6}" type="presParOf" srcId="{F690C532-5658-4917-BF35-CB40F596809E}" destId="{931718D7-D2FB-45D5-9B3A-106A1CF4C4BC}" srcOrd="0" destOrd="0" presId="urn:microsoft.com/office/officeart/2018/2/layout/IconVerticalSolidList"/>
    <dgm:cxn modelId="{4BAE28E1-3789-4834-B944-33C0BA9AD650}" type="presParOf" srcId="{931718D7-D2FB-45D5-9B3A-106A1CF4C4BC}" destId="{937BBA08-76A6-4712-84DD-209CFBA67409}" srcOrd="0" destOrd="0" presId="urn:microsoft.com/office/officeart/2018/2/layout/IconVerticalSolidList"/>
    <dgm:cxn modelId="{BB23B56E-CFFF-4098-860F-8E8A76BA51A3}" type="presParOf" srcId="{931718D7-D2FB-45D5-9B3A-106A1CF4C4BC}" destId="{EA7583D5-471E-41D1-9060-B5CA5E95086B}" srcOrd="1" destOrd="0" presId="urn:microsoft.com/office/officeart/2018/2/layout/IconVerticalSolidList"/>
    <dgm:cxn modelId="{028BD7F1-0548-4290-ABE4-FFB10C54F960}" type="presParOf" srcId="{931718D7-D2FB-45D5-9B3A-106A1CF4C4BC}" destId="{E7893778-A74C-43EB-A9AA-0B0D8AF59424}" srcOrd="2" destOrd="0" presId="urn:microsoft.com/office/officeart/2018/2/layout/IconVerticalSolidList"/>
    <dgm:cxn modelId="{7F8F4675-2C3C-4702-B84A-7B038275EAF8}" type="presParOf" srcId="{931718D7-D2FB-45D5-9B3A-106A1CF4C4BC}" destId="{0CE0E917-92AB-4994-8D01-F7D81744AF97}" srcOrd="3" destOrd="0" presId="urn:microsoft.com/office/officeart/2018/2/layout/IconVerticalSolidList"/>
    <dgm:cxn modelId="{4936B862-F168-4D0C-83EA-CB847696CD98}" type="presParOf" srcId="{F690C532-5658-4917-BF35-CB40F596809E}" destId="{1CB833E8-6C94-4D4D-A8D4-6D9280EC1BC7}" srcOrd="1" destOrd="0" presId="urn:microsoft.com/office/officeart/2018/2/layout/IconVerticalSolidList"/>
    <dgm:cxn modelId="{F3F5D05B-3988-4D94-ADFF-D813C5731060}" type="presParOf" srcId="{F690C532-5658-4917-BF35-CB40F596809E}" destId="{D5340BE5-9EA6-4A90-908A-D70416080C6E}" srcOrd="2" destOrd="0" presId="urn:microsoft.com/office/officeart/2018/2/layout/IconVerticalSolidList"/>
    <dgm:cxn modelId="{C45EF68A-0DED-4669-AF3B-CC82FA188EB6}" type="presParOf" srcId="{D5340BE5-9EA6-4A90-908A-D70416080C6E}" destId="{3FFB1E9C-C862-4F42-AFDB-E6B663235752}" srcOrd="0" destOrd="0" presId="urn:microsoft.com/office/officeart/2018/2/layout/IconVerticalSolidList"/>
    <dgm:cxn modelId="{81263097-9635-4902-9BA6-FC6BC154B055}" type="presParOf" srcId="{D5340BE5-9EA6-4A90-908A-D70416080C6E}" destId="{2B8FDB1D-8D43-48E3-B0C6-2BEA42117B65}" srcOrd="1" destOrd="0" presId="urn:microsoft.com/office/officeart/2018/2/layout/IconVerticalSolidList"/>
    <dgm:cxn modelId="{7214CCAA-A73C-4D58-8335-F6FF822E5190}" type="presParOf" srcId="{D5340BE5-9EA6-4A90-908A-D70416080C6E}" destId="{3F408481-9D7B-411E-BF12-1B211AE11CB0}" srcOrd="2" destOrd="0" presId="urn:microsoft.com/office/officeart/2018/2/layout/IconVerticalSolidList"/>
    <dgm:cxn modelId="{CEF10161-8E54-420A-8890-A350D782CE74}" type="presParOf" srcId="{D5340BE5-9EA6-4A90-908A-D70416080C6E}" destId="{B6051D09-F355-4C35-AE68-5DFEF9FC8A62}" srcOrd="3" destOrd="0" presId="urn:microsoft.com/office/officeart/2018/2/layout/IconVerticalSolidList"/>
    <dgm:cxn modelId="{0E5D5584-6025-464E-B490-2249750ABC11}" type="presParOf" srcId="{F690C532-5658-4917-BF35-CB40F596809E}" destId="{64E70BAB-CA4E-43EF-BBF9-8B6C29863C03}" srcOrd="3" destOrd="0" presId="urn:microsoft.com/office/officeart/2018/2/layout/IconVerticalSolidList"/>
    <dgm:cxn modelId="{0449ED16-B24A-4081-9857-E0BFF5483F47}" type="presParOf" srcId="{F690C532-5658-4917-BF35-CB40F596809E}" destId="{578B5AD4-0F1A-4AA2-B3E1-1832E5FB4DEF}" srcOrd="4" destOrd="0" presId="urn:microsoft.com/office/officeart/2018/2/layout/IconVerticalSolidList"/>
    <dgm:cxn modelId="{12BBB450-BD25-4DD8-B864-99EA5E79ED1D}" type="presParOf" srcId="{578B5AD4-0F1A-4AA2-B3E1-1832E5FB4DEF}" destId="{DFB80956-2D1C-4C72-A061-963502568085}" srcOrd="0" destOrd="0" presId="urn:microsoft.com/office/officeart/2018/2/layout/IconVerticalSolidList"/>
    <dgm:cxn modelId="{63E91941-86BD-4A5D-B280-2134BCF283CD}" type="presParOf" srcId="{578B5AD4-0F1A-4AA2-B3E1-1832E5FB4DEF}" destId="{C2956A82-204F-4FE9-AA9A-AE86A9D184A2}" srcOrd="1" destOrd="0" presId="urn:microsoft.com/office/officeart/2018/2/layout/IconVerticalSolidList"/>
    <dgm:cxn modelId="{A755F5F2-7F4B-4C0B-AFAD-893EF5348EA1}" type="presParOf" srcId="{578B5AD4-0F1A-4AA2-B3E1-1832E5FB4DEF}" destId="{923F9BAA-74C4-4696-803A-EBF2AB1AD011}" srcOrd="2" destOrd="0" presId="urn:microsoft.com/office/officeart/2018/2/layout/IconVerticalSolidList"/>
    <dgm:cxn modelId="{4E9D4728-A2A4-44E8-91F4-0CABCAF57375}" type="presParOf" srcId="{578B5AD4-0F1A-4AA2-B3E1-1832E5FB4DEF}" destId="{C414694E-CA84-4F1D-88CB-FA65A06C0A24}" srcOrd="3" destOrd="0" presId="urn:microsoft.com/office/officeart/2018/2/layout/IconVerticalSolidList"/>
    <dgm:cxn modelId="{4E43BC21-90A1-4065-8C56-7E3B19C1072C}" type="presParOf" srcId="{F690C532-5658-4917-BF35-CB40F596809E}" destId="{5972A76C-9CDB-4E79-B532-6A74DB471E4D}" srcOrd="5" destOrd="0" presId="urn:microsoft.com/office/officeart/2018/2/layout/IconVerticalSolidList"/>
    <dgm:cxn modelId="{F01146FD-04AB-4900-882D-8C755E4E324D}" type="presParOf" srcId="{F690C532-5658-4917-BF35-CB40F596809E}" destId="{2BCFBD83-F72F-4BF6-B3FA-CF6F87F30BA3}" srcOrd="6" destOrd="0" presId="urn:microsoft.com/office/officeart/2018/2/layout/IconVerticalSolidList"/>
    <dgm:cxn modelId="{DE0B8D3D-EA84-4A7B-ABC7-9DC3D4ECB6BF}" type="presParOf" srcId="{2BCFBD83-F72F-4BF6-B3FA-CF6F87F30BA3}" destId="{2FCCB3AC-A5BC-49A7-95FD-212E876FAC9A}" srcOrd="0" destOrd="0" presId="urn:microsoft.com/office/officeart/2018/2/layout/IconVerticalSolidList"/>
    <dgm:cxn modelId="{869BB116-F944-444F-B5AD-FA83596D4754}" type="presParOf" srcId="{2BCFBD83-F72F-4BF6-B3FA-CF6F87F30BA3}" destId="{9D0588A6-6840-4950-A97E-560E2100228E}" srcOrd="1" destOrd="0" presId="urn:microsoft.com/office/officeart/2018/2/layout/IconVerticalSolidList"/>
    <dgm:cxn modelId="{3E0CF93A-6264-41DF-9917-349DA6E1811E}" type="presParOf" srcId="{2BCFBD83-F72F-4BF6-B3FA-CF6F87F30BA3}" destId="{57E8ECBF-64F3-4370-AE30-8FD19635D7A3}" srcOrd="2" destOrd="0" presId="urn:microsoft.com/office/officeart/2018/2/layout/IconVerticalSolidList"/>
    <dgm:cxn modelId="{8B33F348-83D7-4F60-AD75-7863E79A4DFB}" type="presParOf" srcId="{2BCFBD83-F72F-4BF6-B3FA-CF6F87F30BA3}" destId="{8CAEE237-A885-4A29-97C5-D6BD9CA6941B}" srcOrd="3" destOrd="0" presId="urn:microsoft.com/office/officeart/2018/2/layout/IconVerticalSolidList"/>
    <dgm:cxn modelId="{0F9F2A6C-D8DE-46F4-8A27-FE0205F05BDA}" type="presParOf" srcId="{F690C532-5658-4917-BF35-CB40F596809E}" destId="{869F0F5B-AC4B-4AE6-BF15-A2F19D09D309}" srcOrd="7" destOrd="0" presId="urn:microsoft.com/office/officeart/2018/2/layout/IconVerticalSolidList"/>
    <dgm:cxn modelId="{A1A877D8-DF51-4D28-B335-07E0565E3276}" type="presParOf" srcId="{F690C532-5658-4917-BF35-CB40F596809E}" destId="{5E4D8421-5AFF-4EED-A6F4-6169BE402AD4}" srcOrd="8" destOrd="0" presId="urn:microsoft.com/office/officeart/2018/2/layout/IconVerticalSolidList"/>
    <dgm:cxn modelId="{3695788C-FCE4-4644-9CF0-A42A7BE6C111}" type="presParOf" srcId="{5E4D8421-5AFF-4EED-A6F4-6169BE402AD4}" destId="{FCE5809F-1AD7-41AF-B296-ED16B0F06F38}" srcOrd="0" destOrd="0" presId="urn:microsoft.com/office/officeart/2018/2/layout/IconVerticalSolidList"/>
    <dgm:cxn modelId="{7009B362-C7B6-4923-B814-16B330735366}" type="presParOf" srcId="{5E4D8421-5AFF-4EED-A6F4-6169BE402AD4}" destId="{A753756E-D71B-4E55-AC8E-F7F21B776402}" srcOrd="1" destOrd="0" presId="urn:microsoft.com/office/officeart/2018/2/layout/IconVerticalSolidList"/>
    <dgm:cxn modelId="{24F7A608-36AE-4E87-B892-0B1637B2985C}" type="presParOf" srcId="{5E4D8421-5AFF-4EED-A6F4-6169BE402AD4}" destId="{D860D75B-7ACD-436A-BD06-7AD5E244C0C3}" srcOrd="2" destOrd="0" presId="urn:microsoft.com/office/officeart/2018/2/layout/IconVerticalSolidList"/>
    <dgm:cxn modelId="{139E3CD8-0845-4026-90D5-BAE0CF364BAD}" type="presParOf" srcId="{5E4D8421-5AFF-4EED-A6F4-6169BE402AD4}" destId="{DD45381C-7297-43E7-83B7-192557DF3A1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7BBA08-76A6-4712-84DD-209CFBA67409}">
      <dsp:nvSpPr>
        <dsp:cNvPr id="0" name=""/>
        <dsp:cNvSpPr/>
      </dsp:nvSpPr>
      <dsp:spPr>
        <a:xfrm>
          <a:off x="0" y="0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7583D5-471E-41D1-9060-B5CA5E95086B}">
      <dsp:nvSpPr>
        <dsp:cNvPr id="0" name=""/>
        <dsp:cNvSpPr/>
      </dsp:nvSpPr>
      <dsp:spPr>
        <a:xfrm>
          <a:off x="219037" y="166319"/>
          <a:ext cx="398249" cy="3982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0E917-92AB-4994-8D01-F7D81744AF97}">
      <dsp:nvSpPr>
        <dsp:cNvPr id="0" name=""/>
        <dsp:cNvSpPr/>
      </dsp:nvSpPr>
      <dsp:spPr>
        <a:xfrm>
          <a:off x="836323" y="3399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Vi peppar varandra!</a:t>
          </a:r>
        </a:p>
      </dsp:txBody>
      <dsp:txXfrm>
        <a:off x="836323" y="3399"/>
        <a:ext cx="9679276" cy="724089"/>
      </dsp:txXfrm>
    </dsp:sp>
    <dsp:sp modelId="{3FFB1E9C-C862-4F42-AFDB-E6B663235752}">
      <dsp:nvSpPr>
        <dsp:cNvPr id="0" name=""/>
        <dsp:cNvSpPr/>
      </dsp:nvSpPr>
      <dsp:spPr>
        <a:xfrm>
          <a:off x="0" y="799456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FDB1D-8D43-48E3-B0C6-2BEA42117B65}">
      <dsp:nvSpPr>
        <dsp:cNvPr id="0" name=""/>
        <dsp:cNvSpPr/>
      </dsp:nvSpPr>
      <dsp:spPr>
        <a:xfrm>
          <a:off x="202258" y="970762"/>
          <a:ext cx="398249" cy="3982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051D09-F355-4C35-AE68-5DFEF9FC8A62}">
      <dsp:nvSpPr>
        <dsp:cNvPr id="0" name=""/>
        <dsp:cNvSpPr/>
      </dsp:nvSpPr>
      <dsp:spPr>
        <a:xfrm>
          <a:off x="836323" y="908511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Vi </a:t>
          </a:r>
          <a:r>
            <a:rPr lang="en-US" sz="1900" kern="1200" dirty="0" err="1"/>
            <a:t>står</a:t>
          </a:r>
          <a:r>
            <a:rPr lang="en-US" sz="1900" kern="1200" dirty="0"/>
            <a:t> </a:t>
          </a:r>
          <a:r>
            <a:rPr lang="en-US" sz="1900" kern="1200" dirty="0" err="1"/>
            <a:t>upp</a:t>
          </a:r>
          <a:r>
            <a:rPr lang="en-US" sz="1900" kern="1200" dirty="0"/>
            <a:t> för </a:t>
          </a:r>
          <a:r>
            <a:rPr lang="en-US" sz="1900" kern="1200" dirty="0" err="1"/>
            <a:t>laget</a:t>
          </a:r>
          <a:r>
            <a:rPr lang="en-US" sz="1900" kern="1200" dirty="0"/>
            <a:t> – vi </a:t>
          </a:r>
          <a:r>
            <a:rPr lang="en-US" sz="1900" kern="1200" dirty="0" err="1"/>
            <a:t>vinner</a:t>
          </a:r>
          <a:r>
            <a:rPr lang="en-US" sz="1900" kern="1200" dirty="0"/>
            <a:t> </a:t>
          </a:r>
          <a:r>
            <a:rPr lang="en-US" sz="1900" kern="1200" dirty="0" err="1"/>
            <a:t>och</a:t>
          </a:r>
          <a:r>
            <a:rPr lang="en-US" sz="1900" kern="1200" dirty="0"/>
            <a:t> </a:t>
          </a:r>
          <a:r>
            <a:rPr lang="en-US" sz="1900" kern="1200" dirty="0" err="1"/>
            <a:t>förlorar</a:t>
          </a:r>
          <a:r>
            <a:rPr lang="en-US" sz="1900" kern="1200" dirty="0"/>
            <a:t> </a:t>
          </a:r>
          <a:r>
            <a:rPr lang="en-US" sz="1900" kern="1200" dirty="0" err="1"/>
            <a:t>som</a:t>
          </a:r>
          <a:r>
            <a:rPr lang="en-US" sz="1900" kern="1200" dirty="0"/>
            <a:t> </a:t>
          </a:r>
          <a:r>
            <a:rPr lang="en-US" sz="1900" kern="1200" dirty="0" err="1"/>
            <a:t>ett</a:t>
          </a:r>
          <a:r>
            <a:rPr lang="en-US" sz="1900" kern="1200" dirty="0"/>
            <a:t> lag!</a:t>
          </a:r>
        </a:p>
      </dsp:txBody>
      <dsp:txXfrm>
        <a:off x="836323" y="908511"/>
        <a:ext cx="9679276" cy="724089"/>
      </dsp:txXfrm>
    </dsp:sp>
    <dsp:sp modelId="{DFB80956-2D1C-4C72-A061-963502568085}">
      <dsp:nvSpPr>
        <dsp:cNvPr id="0" name=""/>
        <dsp:cNvSpPr/>
      </dsp:nvSpPr>
      <dsp:spPr>
        <a:xfrm>
          <a:off x="0" y="1603377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956A82-204F-4FE9-AA9A-AE86A9D184A2}">
      <dsp:nvSpPr>
        <dsp:cNvPr id="0" name=""/>
        <dsp:cNvSpPr/>
      </dsp:nvSpPr>
      <dsp:spPr>
        <a:xfrm>
          <a:off x="202258" y="1859096"/>
          <a:ext cx="398249" cy="3982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14694E-CA84-4F1D-88CB-FA65A06C0A24}">
      <dsp:nvSpPr>
        <dsp:cNvPr id="0" name=""/>
        <dsp:cNvSpPr/>
      </dsp:nvSpPr>
      <dsp:spPr>
        <a:xfrm>
          <a:off x="836323" y="1669168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Vi </a:t>
          </a:r>
          <a:r>
            <a:rPr lang="en-US" sz="1900" kern="1200" dirty="0" err="1"/>
            <a:t>spelar</a:t>
          </a:r>
          <a:r>
            <a:rPr lang="en-US" sz="1900" kern="1200" dirty="0"/>
            <a:t> </a:t>
          </a:r>
          <a:r>
            <a:rPr lang="en-US" sz="1900" kern="1200" dirty="0" err="1"/>
            <a:t>tufft</a:t>
          </a:r>
          <a:r>
            <a:rPr lang="en-US" sz="1900" kern="1200" dirty="0"/>
            <a:t> men </a:t>
          </a:r>
          <a:r>
            <a:rPr lang="en-US" sz="1900" kern="1200" dirty="0" err="1"/>
            <a:t>sjysst</a:t>
          </a:r>
          <a:r>
            <a:rPr lang="en-US" sz="1900" kern="1200" dirty="0"/>
            <a:t>!</a:t>
          </a:r>
        </a:p>
      </dsp:txBody>
      <dsp:txXfrm>
        <a:off x="836323" y="1669168"/>
        <a:ext cx="9679276" cy="724089"/>
      </dsp:txXfrm>
    </dsp:sp>
    <dsp:sp modelId="{2FCCB3AC-A5BC-49A7-95FD-212E876FAC9A}">
      <dsp:nvSpPr>
        <dsp:cNvPr id="0" name=""/>
        <dsp:cNvSpPr/>
      </dsp:nvSpPr>
      <dsp:spPr>
        <a:xfrm>
          <a:off x="0" y="2433510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0588A6-6840-4950-A97E-560E2100228E}">
      <dsp:nvSpPr>
        <dsp:cNvPr id="0" name=""/>
        <dsp:cNvSpPr/>
      </dsp:nvSpPr>
      <dsp:spPr>
        <a:xfrm>
          <a:off x="202254" y="2588043"/>
          <a:ext cx="398249" cy="3982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AEE237-A885-4A29-97C5-D6BD9CA6941B}">
      <dsp:nvSpPr>
        <dsp:cNvPr id="0" name=""/>
        <dsp:cNvSpPr/>
      </dsp:nvSpPr>
      <dsp:spPr>
        <a:xfrm>
          <a:off x="836323" y="2534180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Vi </a:t>
          </a:r>
          <a:r>
            <a:rPr lang="en-US" sz="1900" kern="1200" dirty="0" err="1"/>
            <a:t>håller</a:t>
          </a:r>
          <a:r>
            <a:rPr lang="en-US" sz="1900" kern="1200" dirty="0"/>
            <a:t> </a:t>
          </a:r>
          <a:r>
            <a:rPr lang="en-US" sz="1900" kern="1200" dirty="0" err="1"/>
            <a:t>vårt</a:t>
          </a:r>
          <a:r>
            <a:rPr lang="en-US" sz="1900" kern="1200" dirty="0"/>
            <a:t> </a:t>
          </a:r>
          <a:r>
            <a:rPr lang="en-US" sz="1900" kern="1200" dirty="0" err="1"/>
            <a:t>fokus</a:t>
          </a:r>
          <a:r>
            <a:rPr lang="en-US" sz="1900" kern="1200" dirty="0"/>
            <a:t> på </a:t>
          </a:r>
          <a:r>
            <a:rPr lang="en-US" sz="1900" kern="1200" dirty="0" err="1"/>
            <a:t>fotboll</a:t>
          </a:r>
          <a:r>
            <a:rPr lang="en-US" sz="1900" kern="1200" dirty="0"/>
            <a:t> </a:t>
          </a:r>
          <a:r>
            <a:rPr lang="en-US" sz="1900" kern="1200" dirty="0" err="1"/>
            <a:t>när</a:t>
          </a:r>
          <a:r>
            <a:rPr lang="en-US" sz="1900" kern="1200" dirty="0"/>
            <a:t> vi </a:t>
          </a:r>
          <a:r>
            <a:rPr lang="en-US" sz="1900" kern="1200" dirty="0" err="1"/>
            <a:t>tränar</a:t>
          </a:r>
          <a:r>
            <a:rPr lang="en-US" sz="1900" kern="1200" dirty="0"/>
            <a:t> </a:t>
          </a:r>
          <a:r>
            <a:rPr lang="en-US" sz="1900" kern="1200" dirty="0" err="1"/>
            <a:t>eller</a:t>
          </a:r>
          <a:r>
            <a:rPr lang="en-US" sz="1900" kern="1200" dirty="0"/>
            <a:t> </a:t>
          </a:r>
          <a:r>
            <a:rPr lang="en-US" sz="1900" kern="1200" dirty="0" err="1"/>
            <a:t>spelar</a:t>
          </a:r>
          <a:r>
            <a:rPr lang="en-US" sz="1900" kern="1200" dirty="0"/>
            <a:t> match</a:t>
          </a:r>
        </a:p>
      </dsp:txBody>
      <dsp:txXfrm>
        <a:off x="836323" y="2534180"/>
        <a:ext cx="9679276" cy="724089"/>
      </dsp:txXfrm>
    </dsp:sp>
    <dsp:sp modelId="{FCE5809F-1AD7-41AF-B296-ED16B0F06F38}">
      <dsp:nvSpPr>
        <dsp:cNvPr id="0" name=""/>
        <dsp:cNvSpPr/>
      </dsp:nvSpPr>
      <dsp:spPr>
        <a:xfrm>
          <a:off x="0" y="3279898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53756E-D71B-4E55-AC8E-F7F21B776402}">
      <dsp:nvSpPr>
        <dsp:cNvPr id="0" name=""/>
        <dsp:cNvSpPr/>
      </dsp:nvSpPr>
      <dsp:spPr>
        <a:xfrm>
          <a:off x="185480" y="3451207"/>
          <a:ext cx="398249" cy="39824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45381C-7297-43E7-83B7-192557DF3A10}">
      <dsp:nvSpPr>
        <dsp:cNvPr id="0" name=""/>
        <dsp:cNvSpPr/>
      </dsp:nvSpPr>
      <dsp:spPr>
        <a:xfrm>
          <a:off x="836323" y="3237952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Vi </a:t>
          </a:r>
          <a:r>
            <a:rPr lang="en-US" sz="1900" kern="1200" dirty="0" err="1"/>
            <a:t>visar</a:t>
          </a:r>
          <a:r>
            <a:rPr lang="en-US" sz="1900" kern="1200" dirty="0"/>
            <a:t> </a:t>
          </a:r>
          <a:r>
            <a:rPr lang="en-US" sz="1900" kern="1200" dirty="0" err="1"/>
            <a:t>respekt</a:t>
          </a:r>
          <a:r>
            <a:rPr lang="en-US" sz="1900" kern="1200" dirty="0"/>
            <a:t> för </a:t>
          </a:r>
          <a:r>
            <a:rPr lang="en-US" sz="1900" kern="1200" dirty="0" err="1"/>
            <a:t>lagkompisar</a:t>
          </a:r>
          <a:r>
            <a:rPr lang="en-US" sz="1900" kern="1200" dirty="0"/>
            <a:t>, </a:t>
          </a:r>
          <a:r>
            <a:rPr lang="en-US" sz="1900" kern="1200" dirty="0" err="1"/>
            <a:t>tränare</a:t>
          </a:r>
          <a:r>
            <a:rPr lang="en-US" sz="1900" kern="1200" dirty="0"/>
            <a:t>, </a:t>
          </a:r>
          <a:r>
            <a:rPr lang="en-US" sz="1900" kern="1200" dirty="0" err="1"/>
            <a:t>domare</a:t>
          </a:r>
          <a:r>
            <a:rPr lang="en-US" sz="1900" kern="1200" dirty="0"/>
            <a:t> </a:t>
          </a:r>
          <a:r>
            <a:rPr lang="en-US" sz="1900" kern="1200" dirty="0" err="1"/>
            <a:t>och</a:t>
          </a:r>
          <a:r>
            <a:rPr lang="en-US" sz="1900" kern="1200" dirty="0"/>
            <a:t> </a:t>
          </a:r>
          <a:r>
            <a:rPr lang="en-US" sz="1900" kern="1200" dirty="0" err="1"/>
            <a:t>motståndare</a:t>
          </a:r>
          <a:endParaRPr lang="en-US" sz="1900" kern="1200" dirty="0"/>
        </a:p>
      </dsp:txBody>
      <dsp:txXfrm>
        <a:off x="836323" y="3237952"/>
        <a:ext cx="9679276" cy="724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A6D5E951-B21C-4F1D-B5EA-686E6DDB8D7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53A4FBD-AF1D-4E0A-A4FD-352A6BFE3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5885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Adelle Sans" panose="02000503000000020004" pitchFamily="50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EF6B7EA-CD42-4BC2-A7DC-DCDE8C5D4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3242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BD5F12F-1AB3-4092-BC32-AFA69CA57D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127" y="301922"/>
            <a:ext cx="3285745" cy="31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7700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BDDB68D-85B2-438B-9EA8-86DB25BF844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9F3317F-DD83-48E2-A3C0-8608F0CF2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948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8" name="Bildobjekt 7" descr="En bild som visar tecken&#10;&#10;Automatiskt genererad beskrivning">
            <a:extLst>
              <a:ext uri="{FF2B5EF4-FFF2-40B4-BE49-F238E27FC236}">
                <a16:creationId xmlns:a16="http://schemas.microsoft.com/office/drawing/2014/main" id="{C54CC665-7FF6-4F47-8239-ABE1187E2C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66" y="271195"/>
            <a:ext cx="2769068" cy="263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9339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38250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E5D20-33E9-4345-9E8F-C67F4CE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14449F-C617-4B1F-8DF3-BA5535B28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4CE0E3-4B98-4036-8B54-EE4097660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8156807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802D11-14E7-4ACC-BFDE-1305691C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05A1ED8-9C41-432A-AC82-DBE63A9B3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768C95-6234-4AB4-BD0C-13DCF3F4F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5742706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442C3-8D37-4EFF-A16B-A9C38841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455EF8-74A7-45E9-805B-824B3F7D2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109683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59AE88-9C9D-4CE4-A7A8-FD3342A98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47088B4-7826-4264-8A8F-B5A3F330D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9519279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7D9B4A-6546-4B8F-82EC-F77D3DD7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2429E4-B7D7-4A15-AAFB-4A5A7034A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5134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8A2CE8-238E-4748-8B25-511FC164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0E72981-136C-4F5B-9594-4E8C1177A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52737"/>
            <a:ext cx="10515600" cy="30045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6141198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792288"/>
            <a:ext cx="10515600" cy="344805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</p:spTree>
    <p:extLst>
      <p:ext uri="{BB962C8B-B14F-4D97-AF65-F5344CB8AC3E}">
        <p14:creationId xmlns:p14="http://schemas.microsoft.com/office/powerpoint/2010/main" val="8378417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ogo vänster, text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4D080F2-6ADF-4C10-9688-9A99A9A24FC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437" y="1615656"/>
            <a:ext cx="4649638" cy="3448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  <p:pic>
        <p:nvPicPr>
          <p:cNvPr id="5" name="Bildobjekt 4" descr="En bild som visar tecken&#10;&#10;Automatiskt genererad beskrivning">
            <a:extLst>
              <a:ext uri="{FF2B5EF4-FFF2-40B4-BE49-F238E27FC236}">
                <a16:creationId xmlns:a16="http://schemas.microsoft.com/office/drawing/2014/main" id="{2D9AE29F-F3AA-41A4-AF8C-44F1916F1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28" y="961018"/>
            <a:ext cx="4998942" cy="475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8078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9112" y="1690688"/>
            <a:ext cx="6073775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08710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dubbla fakta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49C993-0AF3-43AB-9A58-04A1FB39D6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8994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23095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316C5C-A73C-4D6D-AA94-A3BFA679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568856-C920-46B1-BABF-E6DA9CCA0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58792E-B1EA-4FB9-859A-1906FE46E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040977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1DB42-833E-4FC7-A021-E932390D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7491D3-DE53-4128-ACA6-500BB20BC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D09FCE-61E9-4F48-8F02-BB929836B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3F35FA4-1843-44C3-BF8E-57AD71C1A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EF35D8-114A-4ABF-A92B-030D01F14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3990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098E5CB-A0AB-43E3-A7CB-74D20A42CC40}"/>
              </a:ext>
            </a:extLst>
          </p:cNvPr>
          <p:cNvSpPr/>
          <p:nvPr userDrawn="1"/>
        </p:nvSpPr>
        <p:spPr>
          <a:xfrm>
            <a:off x="0" y="6222380"/>
            <a:ext cx="12192000" cy="63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43B7691-F5FD-45C5-B4ED-AEC25575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77CE30-1255-4708-8728-5D9E47F07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9C30CDC-FF7E-46DF-801C-09635A07F553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16" y="5349999"/>
            <a:ext cx="1490967" cy="14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36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delle Sans" panose="0200050300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BA1585-9F1C-E9C5-365B-6E927EA99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Värdegrund F-11 2023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9BE09B90-1753-5666-06AF-76D2B8890A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1954157"/>
              </p:ext>
            </p:extLst>
          </p:nvPr>
        </p:nvGraphicFramePr>
        <p:xfrm>
          <a:off x="838200" y="139778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33674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BA1585-9F1C-E9C5-365B-6E927EA99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691" y="172891"/>
            <a:ext cx="10515600" cy="1325563"/>
          </a:xfrm>
        </p:spPr>
        <p:txBody>
          <a:bodyPr/>
          <a:lstStyle/>
          <a:p>
            <a:r>
              <a:rPr lang="sv-SE" dirty="0"/>
              <a:t>Hur vi beter oss mot: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F2CE2C-AE8C-9435-4DB2-E7DC2D382F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98454"/>
            <a:ext cx="5181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200" dirty="0"/>
              <a:t>Medspelare: </a:t>
            </a:r>
          </a:p>
          <a:p>
            <a:pPr marL="0" indent="0">
              <a:buNone/>
            </a:pPr>
            <a:endParaRPr lang="sv-SE" sz="2200" dirty="0"/>
          </a:p>
          <a:p>
            <a:pPr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sv-SE" sz="1800" dirty="0"/>
              <a:t>Vi peppar varandra</a:t>
            </a:r>
          </a:p>
          <a:p>
            <a:pPr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sv-SE" sz="1800" dirty="0"/>
              <a:t>Vi ger varandra beröm</a:t>
            </a:r>
          </a:p>
          <a:p>
            <a:pPr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sv-SE" sz="1800" dirty="0"/>
              <a:t>Vi ser till att alla får vara med</a:t>
            </a:r>
          </a:p>
          <a:p>
            <a:pPr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sv-SE" sz="1800" dirty="0"/>
              <a:t>Vi tar hand om nya lagkompisar</a:t>
            </a:r>
          </a:p>
          <a:p>
            <a:pPr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sv-SE" sz="1800" dirty="0"/>
              <a:t>Vi har fokus på träningar och matcher och lyssnar på varandra och tränarna</a:t>
            </a:r>
          </a:p>
          <a:p>
            <a:pPr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sv-SE" sz="1800" dirty="0"/>
              <a:t>Vi pratar med varandra på ett </a:t>
            </a:r>
            <a:r>
              <a:rPr lang="sv-SE" sz="1800" dirty="0" err="1"/>
              <a:t>sjysst</a:t>
            </a:r>
            <a:r>
              <a:rPr lang="sv-SE" sz="1800" dirty="0"/>
              <a:t> sätt</a:t>
            </a:r>
          </a:p>
          <a:p>
            <a:pPr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sv-SE" sz="1800" dirty="0"/>
              <a:t>Vi ber om ursäkt om något blir fel</a:t>
            </a:r>
          </a:p>
          <a:p>
            <a:pPr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sv-SE" sz="1800" dirty="0"/>
              <a:t>Vi fokuserar på vårt egna spel</a:t>
            </a:r>
          </a:p>
          <a:p>
            <a:pPr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sv-SE" sz="1800" dirty="0"/>
              <a:t>Vi har ett positivt kroppsspråk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BD6EF8-1887-C97F-B41A-BB46F03F24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10400" y="1498454"/>
            <a:ext cx="5181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000" dirty="0"/>
              <a:t>Tränare:</a:t>
            </a:r>
          </a:p>
          <a:p>
            <a:pPr marL="0" indent="0">
              <a:buNone/>
            </a:pPr>
            <a:r>
              <a:rPr lang="sv-SE" sz="1200" dirty="0"/>
              <a:t>Vi lyssnar på vad som sägs</a:t>
            </a:r>
          </a:p>
          <a:p>
            <a:pPr marL="0" indent="0">
              <a:buNone/>
            </a:pPr>
            <a:r>
              <a:rPr lang="sv-SE" sz="1200" dirty="0"/>
              <a:t>Vi ger övningar en chans</a:t>
            </a:r>
          </a:p>
          <a:p>
            <a:pPr marL="0" indent="0">
              <a:buNone/>
            </a:pPr>
            <a:r>
              <a:rPr lang="sv-SE" sz="1200" dirty="0"/>
              <a:t>Vi undviker tjat om positioner</a:t>
            </a:r>
          </a:p>
          <a:p>
            <a:pPr marL="0" indent="0">
              <a:buNone/>
            </a:pPr>
            <a:r>
              <a:rPr lang="sv-SE" sz="1200" dirty="0"/>
              <a:t>Vi säger till på ett bra sätt om vi inte håller med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Motspelare:</a:t>
            </a:r>
          </a:p>
          <a:p>
            <a:pPr marL="0" indent="0">
              <a:buNone/>
            </a:pPr>
            <a:r>
              <a:rPr lang="sv-SE" sz="1200" dirty="0"/>
              <a:t>Vi spelar tufft men </a:t>
            </a:r>
            <a:r>
              <a:rPr lang="sv-SE" sz="1200" dirty="0" err="1"/>
              <a:t>sjysst</a:t>
            </a:r>
            <a:endParaRPr lang="sv-SE" sz="1200" dirty="0"/>
          </a:p>
          <a:p>
            <a:pPr marL="0" indent="0">
              <a:buNone/>
            </a:pPr>
            <a:r>
              <a:rPr lang="sv-SE" sz="1200" dirty="0"/>
              <a:t>Vi pratar med våra motspelare på ett </a:t>
            </a:r>
            <a:r>
              <a:rPr lang="sv-SE" sz="1200" dirty="0" err="1"/>
              <a:t>sjysst</a:t>
            </a:r>
            <a:r>
              <a:rPr lang="sv-SE" sz="1200" dirty="0"/>
              <a:t> sätt</a:t>
            </a:r>
          </a:p>
          <a:p>
            <a:pPr marL="0" indent="0">
              <a:buNone/>
            </a:pPr>
            <a:r>
              <a:rPr lang="sv-SE" sz="1200" dirty="0"/>
              <a:t>Vi tackar alltid för matchen</a:t>
            </a:r>
          </a:p>
          <a:p>
            <a:pPr marL="0" indent="0">
              <a:buNone/>
            </a:pPr>
            <a:r>
              <a:rPr lang="sv-SE" sz="1200" dirty="0"/>
              <a:t>Vi ber om ursäkt om något blir fel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/>
              <a:t>Domare:</a:t>
            </a:r>
          </a:p>
          <a:p>
            <a:pPr marL="0" indent="0">
              <a:buNone/>
            </a:pPr>
            <a:r>
              <a:rPr lang="sv-SE" sz="1300" dirty="0"/>
              <a:t>Vi respekterar domarens beslut</a:t>
            </a:r>
          </a:p>
          <a:p>
            <a:pPr marL="0" indent="0">
              <a:buNone/>
            </a:pPr>
            <a:r>
              <a:rPr lang="sv-SE" sz="1300" dirty="0"/>
              <a:t>Vi frågar (på ett bra sätt) om vi inte förstår</a:t>
            </a:r>
          </a:p>
          <a:p>
            <a:pPr marL="0" indent="0">
              <a:buNone/>
            </a:pPr>
            <a:r>
              <a:rPr lang="sv-SE" sz="1300" dirty="0"/>
              <a:t>Vi tackar alltid efter match</a:t>
            </a:r>
          </a:p>
        </p:txBody>
      </p:sp>
    </p:spTree>
    <p:extLst>
      <p:ext uri="{BB962C8B-B14F-4D97-AF65-F5344CB8AC3E}">
        <p14:creationId xmlns:p14="http://schemas.microsoft.com/office/powerpoint/2010/main" val="37047969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-tema">
  <a:themeElements>
    <a:clrScheme name="Habo IF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03C61"/>
      </a:accent1>
      <a:accent2>
        <a:srgbClr val="005D9C"/>
      </a:accent2>
      <a:accent3>
        <a:srgbClr val="D2B267"/>
      </a:accent3>
      <a:accent4>
        <a:srgbClr val="FFFFFF"/>
      </a:accent4>
      <a:accent5>
        <a:srgbClr val="FFFFFF"/>
      </a:accent5>
      <a:accent6>
        <a:srgbClr val="FFFFFF"/>
      </a:accent6>
      <a:hlink>
        <a:srgbClr val="103C61"/>
      </a:hlink>
      <a:folHlink>
        <a:srgbClr val="005D9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boif.potx" id="{3C347902-1F77-47F8-BE3D-5155FA2CF097}" vid="{3A6BFA23-A926-48BA-A14B-5C5522477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201</Words>
  <Application>Microsoft Office PowerPoint</Application>
  <PresentationFormat>Bredbild</PresentationFormat>
  <Paragraphs>34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Adelle Sans</vt:lpstr>
      <vt:lpstr>Arial</vt:lpstr>
      <vt:lpstr>Calibri</vt:lpstr>
      <vt:lpstr>1_Office-tema</vt:lpstr>
      <vt:lpstr>Värdegrund F-11 2023</vt:lpstr>
      <vt:lpstr>Hur vi beter oss mot:</vt:lpstr>
    </vt:vector>
  </TitlesOfParts>
  <Company>CafeBar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Värdegrund F-11 2023</dc:title>
  <dc:creator>Pernilla Axelsson</dc:creator>
  <cp:lastModifiedBy>Pernilla Axelsson</cp:lastModifiedBy>
  <cp:revision>1</cp:revision>
  <dcterms:created xsi:type="dcterms:W3CDTF">2023-05-25T12:40:12Z</dcterms:created>
  <dcterms:modified xsi:type="dcterms:W3CDTF">2023-05-25T13:12:30Z</dcterms:modified>
</cp:coreProperties>
</file>