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752"/>
  </p:normalViewPr>
  <p:slideViewPr>
    <p:cSldViewPr snapToGrid="0">
      <p:cViewPr varScale="1">
        <p:scale>
          <a:sx n="102" d="100"/>
          <a:sy n="102" d="100"/>
        </p:scale>
        <p:origin x="7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BD0940-CFCD-E7EF-E10A-B537BF7DC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BE04BCE-2B32-F796-2D5E-0D0981431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97A181-B5CA-D09A-58A6-42FA992D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2839D9-7FA6-F088-162F-DEDA505D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5861F7-8F59-B76B-1EE8-71DBC008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49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1A7A8-5312-EA6F-974A-FEED5E1D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58A1E3-6C0A-7D34-0AC1-FE94C7661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B77818-3B36-4D1E-D877-22A2B946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7F93B2-D2BE-29B4-37EB-9F1A7E93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A37272-C389-FF5E-7AC3-D613479F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40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0F954-A428-43AD-B59A-78603CE68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5838166-3740-B621-66BC-FD171FE38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9F2ADF-A0E2-D884-2BF9-983C37FE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CF0F55-4437-EAE7-6524-8D585466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D0B551-2D5F-97E6-A002-804C9044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09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AF799A-3161-6D78-A48A-14C31B29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5705C5-9D9A-787E-875A-5A84A8F7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4A462EF-33CA-90E2-0A1D-F888F643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6BF53D-5291-D70C-5AAD-4119656B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583B8F-EAFF-9E13-A639-1F587765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99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BA67A0-88F3-B107-4892-C10F17C7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EF39EF-7D24-BEDB-DEC7-ED740DFD3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37BCF5-6E18-5026-7EFA-389958B7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21A9F4-F844-99DE-5D09-5B8226CC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50F034-A243-B2E8-F992-6CBEABCE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32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08D381-57B9-535D-A627-896793D6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74124C-7F73-321F-A30D-C582D8E52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6A6656D-369E-D9FB-C9C9-3B63A506B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3214FF2-221E-78F5-D40E-103B922D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F780F5-95D7-B9CB-73E7-BD64961C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E285E9-FBE6-7AC3-2885-F5A86396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8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5432A1-80A4-DA15-11DF-E66787BC4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53700C-A6C7-D600-6872-48046560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5E9381-B59A-023C-56B7-AFED9A084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C1E6B1A-3864-12E2-A118-54DB02080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62CD07D-7076-318B-4ECC-17FE18680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B6CC18B-0859-3EE8-8CA3-A10B4114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23E3CB4-9737-04E9-FF1E-628118FC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F9A4063-6CB8-F678-1877-D1BDD8DD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09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9E33A2-61D9-0ADD-A583-7DFA4844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A5BBC7-D172-1FE7-2052-015931BC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DA93467-19AE-F591-7B0F-24D803C5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28E0BD-A906-2FE3-292B-23CAF220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77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BCA1458-CFA1-D5ED-FD67-2C83AA32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9465A23-319B-FACC-74F5-251D3623F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7BC954-E8A0-9E1C-3026-94E37760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93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E90135-2D6F-E417-425C-079BF7F0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0325B0-6F3A-BAD6-B7E7-8C79AACB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ECFB303-4C79-CC6C-1A7F-33A0E5E12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3E528C-D964-9BAA-664B-36941BE7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0FE4C3-1DBC-7082-BEAE-04EECE87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0E68F53-BC71-512E-E8C1-2DDE1E9D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6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AD7BF5-945C-173F-2150-9DCD16B4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F6B094-61D5-BDCA-FFAD-D70D41FD7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19FF49-388D-A774-F1E7-862057182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60F54F-DCDD-A636-1B0F-51500613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2E00FD3-6778-62FE-1E71-67455428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42F904-8437-39E2-1A15-9EE0FAB3B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4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02FB2E-F0AA-5B28-4E06-C2E67624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942547E-E007-453D-5A05-CCA5B1460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72A5FC-DD20-EA5A-A6AB-5324A7F95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50D55-70D8-B942-B3FA-4236F5B5E713}" type="datetimeFigureOut">
              <a:rPr lang="sv-SE" smtClean="0"/>
              <a:t>2026-03-19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FBBDDC-F4D2-B5FE-51BE-7656DE1E6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85396-090F-EE0D-FCD4-F858CFFB2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9921F2-2CB7-EB4A-A46B-5C4B7E8043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5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E9D29CE-936D-3108-BDDD-531AC5D5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728" y="1560553"/>
            <a:ext cx="3937000" cy="12573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9A7D775-6947-3BBA-00A5-D6B0A377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369" y="440574"/>
            <a:ext cx="909716" cy="78295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973E08E-5D60-DA70-BE0F-DEA6D9B897B2}"/>
              </a:ext>
            </a:extLst>
          </p:cNvPr>
          <p:cNvSpPr txBox="1"/>
          <p:nvPr/>
        </p:nvSpPr>
        <p:spPr>
          <a:xfrm>
            <a:off x="2793999" y="505419"/>
            <a:ext cx="605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HABO IF – P16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5C511A-25DC-8FAF-0D02-C5CAC329B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99" y="3828783"/>
            <a:ext cx="2134453" cy="217846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4C659E4-CEEC-EA57-5172-C90AAE9A8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945" y="3828783"/>
            <a:ext cx="2194841" cy="21784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804F36E-0444-B26D-2C7A-602DE418A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954" y="3841352"/>
            <a:ext cx="1973226" cy="218036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D698CD7-A21E-536D-CEB4-6027141FC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1312" y="3869312"/>
            <a:ext cx="2120113" cy="21524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BC0385-640D-7BAB-62E4-A04CBC1C40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1567" y="3828783"/>
            <a:ext cx="2186799" cy="2160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5BA8F37-15CF-699D-0560-F3113372D01C}"/>
              </a:ext>
            </a:extLst>
          </p:cNvPr>
          <p:cNvSpPr txBox="1"/>
          <p:nvPr/>
        </p:nvSpPr>
        <p:spPr>
          <a:xfrm>
            <a:off x="3506233" y="2755769"/>
            <a:ext cx="4183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chemeClr val="accent2"/>
                </a:solidFill>
              </a:rPr>
              <a:t>1 påse för 30 Kr </a:t>
            </a:r>
          </a:p>
          <a:p>
            <a:pPr algn="ctr"/>
            <a:r>
              <a:rPr lang="sv-SE" sz="2400" b="1" dirty="0">
                <a:solidFill>
                  <a:schemeClr val="accent2"/>
                </a:solidFill>
              </a:rPr>
              <a:t>4 påsar för 100 Kr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FB79EE4-72D8-5D73-9B23-15C83AA61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1569" y="3830327"/>
            <a:ext cx="180425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1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18D3B-3F36-49B7-9197-B6122F467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082381F-F650-9311-1A36-6109740B8723}"/>
              </a:ext>
            </a:extLst>
          </p:cNvPr>
          <p:cNvSpPr txBox="1"/>
          <p:nvPr/>
        </p:nvSpPr>
        <p:spPr>
          <a:xfrm>
            <a:off x="123175" y="169857"/>
            <a:ext cx="45212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Jag som säljer heter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4BE036A-0177-0A4A-902D-1CA4606AB2C4}"/>
              </a:ext>
            </a:extLst>
          </p:cNvPr>
          <p:cNvSpPr txBox="1"/>
          <p:nvPr/>
        </p:nvSpPr>
        <p:spPr>
          <a:xfrm>
            <a:off x="4809475" y="169857"/>
            <a:ext cx="42545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Kontaktuppgifter</a:t>
            </a:r>
            <a:r>
              <a:rPr lang="sv-SE" sz="1100" baseline="0"/>
              <a:t> förälder:</a:t>
            </a:r>
            <a:endParaRPr lang="sv-SE" sz="1100"/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98D207FE-3142-F3D6-98C9-D359E972B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44572"/>
              </p:ext>
            </p:extLst>
          </p:nvPr>
        </p:nvGraphicFramePr>
        <p:xfrm>
          <a:off x="123175" y="1204698"/>
          <a:ext cx="11918253" cy="5294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9659">
                  <a:extLst>
                    <a:ext uri="{9D8B030D-6E8A-4147-A177-3AD203B41FA5}">
                      <a16:colId xmlns:a16="http://schemas.microsoft.com/office/drawing/2014/main" val="97534794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492983975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91729209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122706357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3971625671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2684268055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4088119513"/>
                    </a:ext>
                  </a:extLst>
                </a:gridCol>
              </a:tblGrid>
              <a:tr h="4174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NAMN, ADRESS OCH TELEFONNUMMER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VARSAMT SALTADE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TRYFFEL &amp; FORMAGGIO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CHEDDAR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GRÄDDFIL &amp; LÖK</a:t>
                      </a: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HET BARBEQUE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SALT &amp; VINÄGER</a:t>
                      </a: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646864364"/>
                  </a:ext>
                </a:extLst>
              </a:tr>
              <a:tr h="535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4169058293"/>
                  </a:ext>
                </a:extLst>
              </a:tr>
              <a:tr h="55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1755196730"/>
                  </a:ext>
                </a:extLst>
              </a:tr>
              <a:tr h="5731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224244684"/>
                  </a:ext>
                </a:extLst>
              </a:tr>
              <a:tr h="6305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085240937"/>
                  </a:ext>
                </a:extLst>
              </a:tr>
              <a:tr h="6305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308465967"/>
                  </a:ext>
                </a:extLst>
              </a:tr>
              <a:tr h="6591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1668912523"/>
                  </a:ext>
                </a:extLst>
              </a:tr>
              <a:tr h="6161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692819663"/>
                  </a:ext>
                </a:extLst>
              </a:tr>
              <a:tr h="673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704849944"/>
                  </a:ext>
                </a:extLst>
              </a:tr>
            </a:tbl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22D5EA10-B00B-08CB-90D3-56D38AA61820}"/>
              </a:ext>
            </a:extLst>
          </p:cNvPr>
          <p:cNvSpPr txBox="1"/>
          <p:nvPr/>
        </p:nvSpPr>
        <p:spPr>
          <a:xfrm>
            <a:off x="9402510" y="120714"/>
            <a:ext cx="241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2"/>
                </a:solidFill>
              </a:rPr>
              <a:t>1 påse för 30 Kr</a:t>
            </a:r>
          </a:p>
          <a:p>
            <a:r>
              <a:rPr lang="sv-SE" sz="2000" b="1" dirty="0">
                <a:solidFill>
                  <a:schemeClr val="accent2"/>
                </a:solidFill>
              </a:rPr>
              <a:t>4 påsar för 100 Kr</a:t>
            </a:r>
          </a:p>
        </p:txBody>
      </p:sp>
    </p:spTree>
    <p:extLst>
      <p:ext uri="{BB962C8B-B14F-4D97-AF65-F5344CB8AC3E}">
        <p14:creationId xmlns:p14="http://schemas.microsoft.com/office/powerpoint/2010/main" val="352891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6D0DC-C960-D0B5-43DF-A45018690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6E6BA863-CD54-C937-9363-9A3E561FA8E4}"/>
              </a:ext>
            </a:extLst>
          </p:cNvPr>
          <p:cNvSpPr txBox="1"/>
          <p:nvPr/>
        </p:nvSpPr>
        <p:spPr>
          <a:xfrm>
            <a:off x="123175" y="169857"/>
            <a:ext cx="45212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Jag som säljer heter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3B1D822-DF6F-D3D5-007A-7F1C98775C81}"/>
              </a:ext>
            </a:extLst>
          </p:cNvPr>
          <p:cNvSpPr txBox="1"/>
          <p:nvPr/>
        </p:nvSpPr>
        <p:spPr>
          <a:xfrm>
            <a:off x="4809475" y="169857"/>
            <a:ext cx="42545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Kontaktuppgifter</a:t>
            </a:r>
            <a:r>
              <a:rPr lang="sv-SE" sz="1100" baseline="0"/>
              <a:t> förälder:</a:t>
            </a:r>
            <a:endParaRPr lang="sv-SE" sz="1100"/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580A6829-893B-A754-403A-2C283FF07C15}"/>
              </a:ext>
            </a:extLst>
          </p:cNvPr>
          <p:cNvGraphicFramePr>
            <a:graphicFrameLocks noGrp="1"/>
          </p:cNvGraphicFramePr>
          <p:nvPr/>
        </p:nvGraphicFramePr>
        <p:xfrm>
          <a:off x="123175" y="1204698"/>
          <a:ext cx="11918253" cy="5294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9659">
                  <a:extLst>
                    <a:ext uri="{9D8B030D-6E8A-4147-A177-3AD203B41FA5}">
                      <a16:colId xmlns:a16="http://schemas.microsoft.com/office/drawing/2014/main" val="97534794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492983975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91729209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122706357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3971625671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2684268055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4088119513"/>
                    </a:ext>
                  </a:extLst>
                </a:gridCol>
              </a:tblGrid>
              <a:tr h="4174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NAMN, ADRESS OCH TELEFONNUMMER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VARSAMT SALTADE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TRYFFEL &amp; FORMAGGIO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CHEDDAR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GRÄDDFIL &amp; LÖK</a:t>
                      </a: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HET BARBEQUE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SALT &amp; VINÄGER</a:t>
                      </a: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646864364"/>
                  </a:ext>
                </a:extLst>
              </a:tr>
              <a:tr h="535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4169058293"/>
                  </a:ext>
                </a:extLst>
              </a:tr>
              <a:tr h="55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1755196730"/>
                  </a:ext>
                </a:extLst>
              </a:tr>
              <a:tr h="5731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224244684"/>
                  </a:ext>
                </a:extLst>
              </a:tr>
              <a:tr h="6305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085240937"/>
                  </a:ext>
                </a:extLst>
              </a:tr>
              <a:tr h="6305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308465967"/>
                  </a:ext>
                </a:extLst>
              </a:tr>
              <a:tr h="6591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1668912523"/>
                  </a:ext>
                </a:extLst>
              </a:tr>
              <a:tr h="6161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692819663"/>
                  </a:ext>
                </a:extLst>
              </a:tr>
              <a:tr h="673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704849944"/>
                  </a:ext>
                </a:extLst>
              </a:tr>
            </a:tbl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6BE0DED6-A129-B91A-5D07-714F58F9A5BF}"/>
              </a:ext>
            </a:extLst>
          </p:cNvPr>
          <p:cNvSpPr txBox="1"/>
          <p:nvPr/>
        </p:nvSpPr>
        <p:spPr>
          <a:xfrm>
            <a:off x="9402510" y="120714"/>
            <a:ext cx="241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2"/>
                </a:solidFill>
              </a:rPr>
              <a:t>1 påse för 30 Kr</a:t>
            </a:r>
          </a:p>
          <a:p>
            <a:r>
              <a:rPr lang="sv-SE" sz="2000" b="1" dirty="0">
                <a:solidFill>
                  <a:schemeClr val="accent2"/>
                </a:solidFill>
              </a:rPr>
              <a:t>4 påsar för 100 Kr</a:t>
            </a:r>
          </a:p>
        </p:txBody>
      </p:sp>
    </p:spTree>
    <p:extLst>
      <p:ext uri="{BB962C8B-B14F-4D97-AF65-F5344CB8AC3E}">
        <p14:creationId xmlns:p14="http://schemas.microsoft.com/office/powerpoint/2010/main" val="120082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C2BB8-AF73-82CA-8E6F-C6F005328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F75F7BE-7E50-7872-C144-CF6F6C151025}"/>
              </a:ext>
            </a:extLst>
          </p:cNvPr>
          <p:cNvSpPr txBox="1"/>
          <p:nvPr/>
        </p:nvSpPr>
        <p:spPr>
          <a:xfrm>
            <a:off x="123175" y="169857"/>
            <a:ext cx="45212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Jag som säljer heter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C65BEF-1FB4-EF34-D54D-9850102C728D}"/>
              </a:ext>
            </a:extLst>
          </p:cNvPr>
          <p:cNvSpPr txBox="1"/>
          <p:nvPr/>
        </p:nvSpPr>
        <p:spPr>
          <a:xfrm>
            <a:off x="4809475" y="169857"/>
            <a:ext cx="4254500" cy="6096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/>
              <a:t>Kontaktuppgifter</a:t>
            </a:r>
            <a:r>
              <a:rPr lang="sv-SE" sz="1100" baseline="0"/>
              <a:t> förälder:</a:t>
            </a:r>
            <a:endParaRPr lang="sv-SE" sz="1100"/>
          </a:p>
        </p:txBody>
      </p:sp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10FAEBCD-7AB7-477F-32AB-B0C13B5ADEB9}"/>
              </a:ext>
            </a:extLst>
          </p:cNvPr>
          <p:cNvGraphicFramePr>
            <a:graphicFrameLocks noGrp="1"/>
          </p:cNvGraphicFramePr>
          <p:nvPr/>
        </p:nvGraphicFramePr>
        <p:xfrm>
          <a:off x="123175" y="1204698"/>
          <a:ext cx="11918253" cy="5294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9659">
                  <a:extLst>
                    <a:ext uri="{9D8B030D-6E8A-4147-A177-3AD203B41FA5}">
                      <a16:colId xmlns:a16="http://schemas.microsoft.com/office/drawing/2014/main" val="97534794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492983975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91729209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1227063577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3971625671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2684268055"/>
                    </a:ext>
                  </a:extLst>
                </a:gridCol>
                <a:gridCol w="1198099">
                  <a:extLst>
                    <a:ext uri="{9D8B030D-6E8A-4147-A177-3AD203B41FA5}">
                      <a16:colId xmlns:a16="http://schemas.microsoft.com/office/drawing/2014/main" val="4088119513"/>
                    </a:ext>
                  </a:extLst>
                </a:gridCol>
              </a:tblGrid>
              <a:tr h="41748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NAMN, ADRESS OCH TELEFONNUMMER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VARSAMT SALTADE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TRYFFEL &amp; FORMAGGIO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CHEDDAR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GRÄDDFIL &amp; LÖK</a:t>
                      </a: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u="none" strike="noStrike" dirty="0">
                          <a:effectLst/>
                        </a:rPr>
                        <a:t>HET BARBEQUE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SALT &amp; VINÄGER</a:t>
                      </a:r>
                    </a:p>
                  </a:txBody>
                  <a:tcPr marL="3813" marR="3813" marT="3813" marB="0" anchor="ctr"/>
                </a:tc>
                <a:extLst>
                  <a:ext uri="{0D108BD9-81ED-4DB2-BD59-A6C34878D82A}">
                    <a16:rowId xmlns:a16="http://schemas.microsoft.com/office/drawing/2014/main" val="646864364"/>
                  </a:ext>
                </a:extLst>
              </a:tr>
              <a:tr h="5355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4169058293"/>
                  </a:ext>
                </a:extLst>
              </a:tr>
              <a:tr h="5588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1755196730"/>
                  </a:ext>
                </a:extLst>
              </a:tr>
              <a:tr h="5731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224244684"/>
                  </a:ext>
                </a:extLst>
              </a:tr>
              <a:tr h="6305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085240937"/>
                  </a:ext>
                </a:extLst>
              </a:tr>
              <a:tr h="63051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308465967"/>
                  </a:ext>
                </a:extLst>
              </a:tr>
              <a:tr h="6591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1668912523"/>
                  </a:ext>
                </a:extLst>
              </a:tr>
              <a:tr h="6161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692819663"/>
                  </a:ext>
                </a:extLst>
              </a:tr>
              <a:tr h="673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3" marR="3813" marT="3813" marB="0" anchor="b"/>
                </a:tc>
                <a:extLst>
                  <a:ext uri="{0D108BD9-81ED-4DB2-BD59-A6C34878D82A}">
                    <a16:rowId xmlns:a16="http://schemas.microsoft.com/office/drawing/2014/main" val="3704849944"/>
                  </a:ext>
                </a:extLst>
              </a:tr>
            </a:tbl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1703456D-0CCC-7C51-A531-4E074EF73A94}"/>
              </a:ext>
            </a:extLst>
          </p:cNvPr>
          <p:cNvSpPr txBox="1"/>
          <p:nvPr/>
        </p:nvSpPr>
        <p:spPr>
          <a:xfrm>
            <a:off x="9402510" y="120714"/>
            <a:ext cx="241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2"/>
                </a:solidFill>
              </a:rPr>
              <a:t>1 påse för 30 Kr</a:t>
            </a:r>
          </a:p>
          <a:p>
            <a:r>
              <a:rPr lang="sv-SE" sz="2000" b="1" dirty="0">
                <a:solidFill>
                  <a:schemeClr val="accent2"/>
                </a:solidFill>
              </a:rPr>
              <a:t>4 påsar för 100 Kr</a:t>
            </a:r>
          </a:p>
        </p:txBody>
      </p:sp>
    </p:spTree>
    <p:extLst>
      <p:ext uri="{BB962C8B-B14F-4D97-AF65-F5344CB8AC3E}">
        <p14:creationId xmlns:p14="http://schemas.microsoft.com/office/powerpoint/2010/main" val="16509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8dbdd5d-b3df-4d9f-93f7-6fe5477fb8dc}" enabled="1" method="Standard" siteId="{2a1c169e-715a-412b-b526-05da3f8412f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43869</TotalTime>
  <Words>122</Words>
  <Application>Microsoft Macintosh PowerPoint</Application>
  <PresentationFormat>Bredbild</PresentationFormat>
  <Paragraphs>36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Aptos Narrow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Madeleine Andersson</dc:creator>
  <cp:lastModifiedBy>Madeleine Andersson</cp:lastModifiedBy>
  <cp:revision>27</cp:revision>
  <dcterms:created xsi:type="dcterms:W3CDTF">2025-08-25T07:49:40Z</dcterms:created>
  <dcterms:modified xsi:type="dcterms:W3CDTF">2026-03-19T08:54:15Z</dcterms:modified>
</cp:coreProperties>
</file>