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4" autoAdjust="0"/>
    <p:restoredTop sz="94660"/>
  </p:normalViewPr>
  <p:slideViewPr>
    <p:cSldViewPr snapToGrid="0">
      <p:cViewPr varScale="1">
        <p:scale>
          <a:sx n="67" d="100"/>
          <a:sy n="67" d="100"/>
        </p:scale>
        <p:origin x="4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A6D5E951-B21C-4F1D-B5EA-686E6DDB8D7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53A4FBD-AF1D-4E0A-A4FD-352A6BFE3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95885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Adelle Sans" panose="02000503000000020004" pitchFamily="50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EF6B7EA-CD42-4BC2-A7DC-DCDE8C5D4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3242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BD5F12F-1AB3-4092-BC32-AFA69CA57D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127" y="301922"/>
            <a:ext cx="3285745" cy="312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546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9BDDB68D-85B2-438B-9EA8-86DB25BF844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9F3317F-DD83-48E2-A3C0-8608F0CF2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89480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8" name="Bildobjekt 7" descr="En bild som visar tecken&#10;&#10;Automatiskt genererad beskrivning">
            <a:extLst>
              <a:ext uri="{FF2B5EF4-FFF2-40B4-BE49-F238E27FC236}">
                <a16:creationId xmlns:a16="http://schemas.microsoft.com/office/drawing/2014/main" id="{C54CC665-7FF6-4F47-8239-ABE1187E2C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466" y="271195"/>
            <a:ext cx="2769068" cy="2635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7774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54262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AE5D20-33E9-4345-9E8F-C67F4CE5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14449F-C617-4B1F-8DF3-BA5535B28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4CE0E3-4B98-4036-8B54-EE4097660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5655080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802D11-14E7-4ACC-BFDE-1305691C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05A1ED8-9C41-432A-AC82-DBE63A9B36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0768C95-6234-4AB4-BD0C-13DCF3F4F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2277443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E442C3-8D37-4EFF-A16B-A9C388413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F455EF8-74A7-45E9-805B-824B3F7D2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14283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E59AE88-9C9D-4CE4-A7A8-FD3342A98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47088B4-7826-4264-8A8F-B5A3F330D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0758022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7D9B4A-6546-4B8F-82EC-F77D3DD7E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2429E4-B7D7-4A15-AAFB-4A5A7034A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45713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8A2CE8-238E-4748-8B25-511FC1643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0E72981-136C-4F5B-9594-4E8C1177A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852737"/>
            <a:ext cx="10515600" cy="30045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928439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792288"/>
            <a:ext cx="10515600" cy="344805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</p:spTree>
    <p:extLst>
      <p:ext uri="{BB962C8B-B14F-4D97-AF65-F5344CB8AC3E}">
        <p14:creationId xmlns:p14="http://schemas.microsoft.com/office/powerpoint/2010/main" val="18434644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ogo vänster, text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4D080F2-6ADF-4C10-9688-9A99A9A24FC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437" y="1615656"/>
            <a:ext cx="4649638" cy="34480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  <p:pic>
        <p:nvPicPr>
          <p:cNvPr id="5" name="Bildobjekt 4" descr="En bild som visar tecken&#10;&#10;Automatiskt genererad beskrivning">
            <a:extLst>
              <a:ext uri="{FF2B5EF4-FFF2-40B4-BE49-F238E27FC236}">
                <a16:creationId xmlns:a16="http://schemas.microsoft.com/office/drawing/2014/main" id="{2D9AE29F-F3AA-41A4-AF8C-44F1916F1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728" y="961018"/>
            <a:ext cx="4998942" cy="475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9958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9112" y="1690688"/>
            <a:ext cx="6073775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56981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dubbla faktar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C449C993-0AF3-43AB-9A58-04A1FB39D6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8994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26441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316C5C-A73C-4D6D-AA94-A3BFA6792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568856-C920-46B1-BABF-E6DA9CCA0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D58792E-B1EA-4FB9-859A-1906FE46E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106160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F1DB42-833E-4FC7-A021-E932390D8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37491D3-DE53-4128-ACA6-500BB20BC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2D09FCE-61E9-4F48-8F02-BB929836B8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3F35FA4-1843-44C3-BF8E-57AD71C1A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2EF35D8-114A-4ABF-A92B-030D01F14F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85101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098E5CB-A0AB-43E3-A7CB-74D20A42CC40}"/>
              </a:ext>
            </a:extLst>
          </p:cNvPr>
          <p:cNvSpPr/>
          <p:nvPr userDrawn="1"/>
        </p:nvSpPr>
        <p:spPr>
          <a:xfrm>
            <a:off x="0" y="6222380"/>
            <a:ext cx="12192000" cy="6356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43B7691-F5FD-45C5-B4ED-AEC255753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77CE30-1255-4708-8728-5D9E47F07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9C30CDC-FF7E-46DF-801C-09635A07F553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516" y="5349999"/>
            <a:ext cx="1490967" cy="141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40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63" r:id="rId5"/>
    <p:sldLayoutId id="2147483661" r:id="rId6"/>
    <p:sldLayoutId id="2147483662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delle Sans" panose="0200050300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7E09DF-3E88-4370-BEC5-B93DBC2A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Värdegrund Habo IF P10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744624C-C58B-4F97-8C60-D03EBE35A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 skall vara positiva och peppa samt hjälpa varandra.</a:t>
            </a:r>
          </a:p>
          <a:p>
            <a:r>
              <a:rPr lang="sv-SE" dirty="0"/>
              <a:t>Vi ska vara engagerade på träningarna. Träna för att få spela match.</a:t>
            </a:r>
          </a:p>
          <a:p>
            <a:r>
              <a:rPr lang="sv-SE" dirty="0"/>
              <a:t>Vårda vårat språk.</a:t>
            </a:r>
          </a:p>
          <a:p>
            <a:r>
              <a:rPr lang="sv-SE" dirty="0"/>
              <a:t>Vi ska uppträda som bra både vinnare och förlorare.</a:t>
            </a:r>
          </a:p>
          <a:p>
            <a:r>
              <a:rPr lang="sv-SE" dirty="0"/>
              <a:t>Vi skall vara tuffa att möta och aldrig ge upp!</a:t>
            </a:r>
          </a:p>
        </p:txBody>
      </p:sp>
    </p:spTree>
    <p:extLst>
      <p:ext uri="{BB962C8B-B14F-4D97-AF65-F5344CB8AC3E}">
        <p14:creationId xmlns:p14="http://schemas.microsoft.com/office/powerpoint/2010/main" val="13866981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Habo IF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03C61"/>
      </a:accent1>
      <a:accent2>
        <a:srgbClr val="005D9C"/>
      </a:accent2>
      <a:accent3>
        <a:srgbClr val="D2B267"/>
      </a:accent3>
      <a:accent4>
        <a:srgbClr val="FFFFFF"/>
      </a:accent4>
      <a:accent5>
        <a:srgbClr val="FFFFFF"/>
      </a:accent5>
      <a:accent6>
        <a:srgbClr val="FFFFFF"/>
      </a:accent6>
      <a:hlink>
        <a:srgbClr val="103C61"/>
      </a:hlink>
      <a:folHlink>
        <a:srgbClr val="005D9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boif.potx" id="{3C347902-1F77-47F8-BE3D-5155FA2CF097}" vid="{3A6BFA23-A926-48BA-A14B-5C5522477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0</TotalTime>
  <Words>53</Words>
  <Application>Microsoft Office PowerPoint</Application>
  <PresentationFormat>Bredbild</PresentationFormat>
  <Paragraphs>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Adelle Sans</vt:lpstr>
      <vt:lpstr>Arial</vt:lpstr>
      <vt:lpstr>Calibri</vt:lpstr>
      <vt:lpstr>Office-tema</vt:lpstr>
      <vt:lpstr>Värdegrund Habo IF P10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Habo IF</dc:creator>
  <cp:lastModifiedBy>Louise Danielsson</cp:lastModifiedBy>
  <cp:revision>28</cp:revision>
  <dcterms:created xsi:type="dcterms:W3CDTF">2021-04-16T14:43:40Z</dcterms:created>
  <dcterms:modified xsi:type="dcterms:W3CDTF">2023-06-18T16:52:30Z</dcterms:modified>
</cp:coreProperties>
</file>