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E09DF-3E88-4370-BEC5-B93DBC2A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Värdegrund Habo IF P10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44624C-C58B-4F97-8C60-D03EBE35A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skall vara positiva och peppa samt hjälpa varandra.</a:t>
            </a:r>
          </a:p>
          <a:p>
            <a:r>
              <a:rPr lang="sv-SE" dirty="0"/>
              <a:t>Vi ska vara engagerade på träningarna. Träna för att få spela match.</a:t>
            </a:r>
          </a:p>
          <a:p>
            <a:r>
              <a:rPr lang="sv-SE" dirty="0"/>
              <a:t>Vårda vårat språk.</a:t>
            </a:r>
          </a:p>
          <a:p>
            <a:r>
              <a:rPr lang="sv-SE" dirty="0"/>
              <a:t>Vi ska uppträda som bra både vinnare och förlorare.</a:t>
            </a:r>
          </a:p>
          <a:p>
            <a:r>
              <a:rPr lang="sv-SE" dirty="0"/>
              <a:t>Vi skall vara tuffa att möta och aldrig ge upp!</a:t>
            </a:r>
          </a:p>
        </p:txBody>
      </p:sp>
    </p:spTree>
    <p:extLst>
      <p:ext uri="{BB962C8B-B14F-4D97-AF65-F5344CB8AC3E}">
        <p14:creationId xmlns:p14="http://schemas.microsoft.com/office/powerpoint/2010/main" val="1386698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53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Adelle Sans</vt:lpstr>
      <vt:lpstr>Arial</vt:lpstr>
      <vt:lpstr>Calibri</vt:lpstr>
      <vt:lpstr>Office-tema</vt:lpstr>
      <vt:lpstr>Värdegrund Habo IF P10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Louise Danielsson</cp:lastModifiedBy>
  <cp:revision>28</cp:revision>
  <dcterms:created xsi:type="dcterms:W3CDTF">2021-04-16T14:43:40Z</dcterms:created>
  <dcterms:modified xsi:type="dcterms:W3CDTF">2023-06-18T16:52:30Z</dcterms:modified>
</cp:coreProperties>
</file>