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66" r:id="rId5"/>
    <p:sldId id="261" r:id="rId6"/>
    <p:sldId id="262" r:id="rId7"/>
    <p:sldId id="263" r:id="rId8"/>
    <p:sldId id="269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C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3F8563-0CA1-C5CF-ABFF-FD1D78E408EB}" v="4" dt="2026-03-08T20:30:32.956"/>
    <p1510:client id="{03474FB3-5193-45FC-81CE-FCD2A5422700}" v="11" dt="2026-03-09T16:43:52.583"/>
    <p1510:client id="{2E8AF1B1-B71F-1BB5-6D1A-183A5955B0DE}" v="31" dt="2026-03-09T16:42:32.255"/>
    <p1510:client id="{4BB4771B-0C5F-E51A-E2A2-3CE68AC51EAA}" v="4" dt="2026-03-09T08:37:33.312"/>
    <p1510:client id="{9A361793-073A-4496-FDE3-4AF23E5A2B43}" v="393" dt="2026-03-08T19:21:49.1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F1E1A-1543-537F-6CBE-BEFFA46A70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D61449-B6D7-2960-D66F-AC8B696FE0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309E04-5464-ABDD-DA08-6A7231AD0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99FC2-236A-4BDA-A431-3631D101FFAD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2DD95C-A766-CD38-D649-C261B5B0A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4FAECC-A663-D506-F400-F6E58E0C0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F7C19-9D12-4862-B9C2-BEF1925F5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798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482D4-5EC4-1E21-8420-A41F8DE70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4FEB8B-470D-F516-A2FB-4201FDC13E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1A23E9-99CB-28F9-AA81-A57D62EA1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99FC2-236A-4BDA-A431-3631D101FFAD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227E8B-187C-27A8-1F5B-3D0ACD4D9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3A2DF7-D557-0D4B-40F7-6EBAE4ED6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F7C19-9D12-4862-B9C2-BEF1925F5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668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C6D947-02CA-D541-CA5E-703DD9B651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7B861D-018B-C91C-032C-E678D72724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7AF625-7586-2B37-3655-43345A914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99FC2-236A-4BDA-A431-3631D101FFAD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781AB0-8394-88E2-CCB3-4841FAFFC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659F20-2A9D-640B-0BB8-0D79285D4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F7C19-9D12-4862-B9C2-BEF1925F5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91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CED71-0E0F-B806-C00E-8CC68E785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BC7713-0C48-91DF-8EF1-52387F6618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3CE266-3550-7BC8-CD7A-592577A68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99FC2-236A-4BDA-A431-3631D101FFAD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7EB1E0-0CBF-AAA3-1E3A-12126177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492D6D-DF4A-6280-65B2-1103111AE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F7C19-9D12-4862-B9C2-BEF1925F5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181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4CB43-FC74-DAA2-3B9D-63F89EBB1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BA5549-E49E-CCF7-89DD-46BB33971F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9442D0-7470-4BB8-AEB8-308336EA7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99FC2-236A-4BDA-A431-3631D101FFAD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573DD0-7E60-2700-57EE-3DBC5A03D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60C8B4-0834-7983-F238-0B4058CA3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F7C19-9D12-4862-B9C2-BEF1925F5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965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9E849-FCBE-7E1A-5162-16362461A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10E8A2-24E9-008E-948F-24114382C4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8A0D33-4B74-5B25-93CE-FB1F98537F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5B5284-CE05-1DF9-6DF0-FF0E546EC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99FC2-236A-4BDA-A431-3631D101FFAD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CBBB8-4A41-F2BC-62BC-27196BF46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90D4C3-B90F-B9EE-7E3A-4D62AE798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F7C19-9D12-4862-B9C2-BEF1925F5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224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C8B3B-6121-4628-AF0D-3712B3BA1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2ECD1F-0BF9-DE05-4BF2-43CBD261AF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E41A0C-513D-B950-6092-CA8706CC55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4224D8-4929-7C01-5C40-3B5286BC9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819985-59FC-30F2-A0E9-AD3811788B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BEFE86-9C61-E206-CDD2-D4621F5D4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99FC2-236A-4BDA-A431-3631D101FFAD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840B61-105A-8A58-9AC4-0A459916A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345602A-FEBA-CC6F-92C0-861B06B7B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F7C19-9D12-4862-B9C2-BEF1925F5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907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65707-55A7-E466-433A-64E847917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8251CA-2844-B8F4-E4BE-6D34AC391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99FC2-236A-4BDA-A431-3631D101FFAD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DFD33F-B602-3A7D-17F6-CF1948D6D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DDE01B-86F3-EB09-09C4-530E3AF53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F7C19-9D12-4862-B9C2-BEF1925F5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846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A5950D3-BD84-D75B-2149-2ED04687A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99FC2-236A-4BDA-A431-3631D101FFAD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11D14C1-94E9-AF7D-2DDD-54BC11EE0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E30A2F-8E12-57B3-1827-1EE2586E4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F7C19-9D12-4862-B9C2-BEF1925F5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129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64D23-3E86-4E97-66B5-19B07336F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4E7BA8-0DBB-BCAA-D794-7F41583886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85089D-77A4-8DC6-E79A-0DA233E0E4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B57C1E-8571-ACB3-9632-2EEF6B1DD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99FC2-236A-4BDA-A431-3631D101FFAD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0CDEE3-951B-E299-BF79-F79E4DD9C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3C59A5-54FB-5158-2E5F-2CF4A0381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F7C19-9D12-4862-B9C2-BEF1925F5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110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BEBAA1-AE58-9EE7-1F03-7E0BEABA0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ED1856A-450A-E90C-2648-EDD0C45CD3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529E02-1995-32F7-D2D9-63264D5B3F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242E19-2D6B-001E-28FC-65424D09F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99FC2-236A-4BDA-A431-3631D101FFAD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72906F-60AA-13EA-4781-BFC4F73DB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A4E423-606C-67B7-ED0E-541F56207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F7C19-9D12-4862-B9C2-BEF1925F5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712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FB6B0B-3598-D058-3C89-E58F60E97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853CB1-8F38-4752-D7F3-E355BA4883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3EF564-3604-1692-372A-D8AB4468FA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99FC2-236A-4BDA-A431-3631D101FFAD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6BB25E-01D2-046C-4450-5113D69642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B3E78E-E292-D8D0-39A3-CBD5CD75B4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2F7C19-9D12-4862-B9C2-BEF1925F5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299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C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D311F-EDE6-A5AE-0A38-F40B671068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8015" y="2016971"/>
            <a:ext cx="9144000" cy="2387600"/>
          </a:xfrm>
        </p:spPr>
        <p:txBody>
          <a:bodyPr/>
          <a:lstStyle/>
          <a:p>
            <a:r>
              <a:rPr lang="sv-SE">
                <a:solidFill>
                  <a:schemeClr val="bg1"/>
                </a:solidFill>
              </a:rPr>
              <a:t>Föräldramöte F17</a:t>
            </a:r>
            <a:br>
              <a:rPr lang="sv-SE">
                <a:solidFill>
                  <a:schemeClr val="bg1"/>
                </a:solidFill>
              </a:rPr>
            </a:br>
            <a:r>
              <a:rPr lang="sv-SE" sz="3200">
                <a:solidFill>
                  <a:schemeClr val="bg1"/>
                </a:solidFill>
              </a:rPr>
              <a:t>2026-03-09</a:t>
            </a:r>
            <a:endParaRPr lang="en-US" sz="3200">
              <a:solidFill>
                <a:schemeClr val="bg1"/>
              </a:solidFill>
            </a:endParaRPr>
          </a:p>
        </p:txBody>
      </p:sp>
      <p:pic>
        <p:nvPicPr>
          <p:cNvPr id="5" name="Picture 4" descr="A blue and gold shield with white text and laurels&#10;&#10;Description automatically generated">
            <a:extLst>
              <a:ext uri="{FF2B5EF4-FFF2-40B4-BE49-F238E27FC236}">
                <a16:creationId xmlns:a16="http://schemas.microsoft.com/office/drawing/2014/main" id="{29A32E97-095B-0F6F-794F-7E46B2A7B0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373" y="0"/>
            <a:ext cx="5271284" cy="2703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4499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C6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4D31A38-94B8-C5C0-38C4-B137CD198E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6B3D19-6A77-AF02-E3B9-4360487865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8478" y="779157"/>
            <a:ext cx="9235044" cy="1649496"/>
          </a:xfrm>
        </p:spPr>
        <p:txBody>
          <a:bodyPr>
            <a:normAutofit fontScale="90000"/>
          </a:bodyPr>
          <a:lstStyle/>
          <a:p>
            <a:r>
              <a:rPr lang="sv-SE">
                <a:solidFill>
                  <a:schemeClr val="bg1"/>
                </a:solidFill>
              </a:rPr>
              <a:t>ÖVRIGA FRÅGOR</a:t>
            </a:r>
            <a:br>
              <a:rPr lang="sv-SE">
                <a:solidFill>
                  <a:schemeClr val="bg1"/>
                </a:solidFill>
              </a:rPr>
            </a:br>
            <a:endParaRPr lang="en-US">
              <a:solidFill>
                <a:schemeClr val="bg1"/>
              </a:solidFill>
            </a:endParaRPr>
          </a:p>
        </p:txBody>
      </p:sp>
      <p:pic>
        <p:nvPicPr>
          <p:cNvPr id="5" name="Picture 4" descr="A blue and gold shield with white text and laurels&#10;&#10;Description automatically generated">
            <a:extLst>
              <a:ext uri="{FF2B5EF4-FFF2-40B4-BE49-F238E27FC236}">
                <a16:creationId xmlns:a16="http://schemas.microsoft.com/office/drawing/2014/main" id="{5C135AD2-B646-07DD-C34D-FFB1E46DD4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87" y="79168"/>
            <a:ext cx="2053242" cy="1052945"/>
          </a:xfrm>
          <a:prstGeom prst="rect">
            <a:avLst/>
          </a:prstGeom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E21A5875-AA46-6AD4-DE36-E5F2FCECF3CB}"/>
              </a:ext>
            </a:extLst>
          </p:cNvPr>
          <p:cNvSpPr txBox="1"/>
          <p:nvPr/>
        </p:nvSpPr>
        <p:spPr>
          <a:xfrm>
            <a:off x="1349528" y="2623382"/>
            <a:ext cx="10140381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dirty="0" err="1">
                <a:solidFill>
                  <a:schemeClr val="bg1"/>
                </a:solidFill>
              </a:rPr>
              <a:t>Inköp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av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dragbänkar</a:t>
            </a:r>
            <a:r>
              <a:rPr lang="en-GB" dirty="0">
                <a:solidFill>
                  <a:schemeClr val="bg1"/>
                </a:solidFill>
              </a:rPr>
              <a:t>, </a:t>
            </a:r>
            <a:r>
              <a:rPr lang="en-GB" dirty="0" err="1">
                <a:solidFill>
                  <a:schemeClr val="bg1"/>
                </a:solidFill>
              </a:rPr>
              <a:t>sidor</a:t>
            </a:r>
            <a:r>
              <a:rPr lang="en-GB" dirty="0">
                <a:solidFill>
                  <a:schemeClr val="bg1"/>
                </a:solidFill>
              </a:rPr>
              <a:t> till </a:t>
            </a:r>
            <a:r>
              <a:rPr lang="en-GB" dirty="0" err="1">
                <a:solidFill>
                  <a:schemeClr val="bg1"/>
                </a:solidFill>
              </a:rPr>
              <a:t>tält</a:t>
            </a:r>
            <a:r>
              <a:rPr lang="en-GB" dirty="0">
                <a:solidFill>
                  <a:schemeClr val="bg1"/>
                </a:solidFill>
              </a:rPr>
              <a:t>, </a:t>
            </a:r>
            <a:endParaRPr lang="en-GB" dirty="0">
              <a:solidFill>
                <a:schemeClr val="bg1"/>
              </a:solidFill>
              <a:ea typeface="Calibri"/>
              <a:cs typeface="Calibri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dirty="0" err="1">
                <a:solidFill>
                  <a:schemeClr val="bg1"/>
                </a:solidFill>
              </a:rPr>
              <a:t>Kommunikationskanaler</a:t>
            </a:r>
            <a:r>
              <a:rPr lang="en-GB" dirty="0">
                <a:solidFill>
                  <a:schemeClr val="bg1"/>
                </a:solidFill>
              </a:rPr>
              <a:t>, community via WhatsApp!</a:t>
            </a:r>
            <a:endParaRPr lang="en-GB" dirty="0">
              <a:solidFill>
                <a:schemeClr val="bg1"/>
              </a:solidFill>
              <a:ea typeface="Calibri"/>
              <a:cs typeface="Calibri"/>
            </a:endParaRPr>
          </a:p>
          <a:p>
            <a:pPr algn="ctr"/>
            <a:endParaRPr lang="sv-SE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1841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C6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6055032-6DF3-B18C-E4DB-F6D6D91B80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4AB5F-DAA7-68BA-9077-061644BB02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8478" y="79168"/>
            <a:ext cx="9235044" cy="1649496"/>
          </a:xfrm>
        </p:spPr>
        <p:txBody>
          <a:bodyPr>
            <a:normAutofit fontScale="90000"/>
          </a:bodyPr>
          <a:lstStyle/>
          <a:p>
            <a:r>
              <a:rPr lang="sv-SE">
                <a:solidFill>
                  <a:schemeClr val="bg1"/>
                </a:solidFill>
              </a:rPr>
              <a:t>Agenda:</a:t>
            </a:r>
            <a:br>
              <a:rPr lang="sv-SE">
                <a:solidFill>
                  <a:schemeClr val="bg1"/>
                </a:solidFill>
              </a:rPr>
            </a:br>
            <a:endParaRPr lang="en-US">
              <a:solidFill>
                <a:schemeClr val="bg1"/>
              </a:solidFill>
            </a:endParaRPr>
          </a:p>
        </p:txBody>
      </p:sp>
      <p:pic>
        <p:nvPicPr>
          <p:cNvPr id="5" name="Picture 4" descr="A blue and gold shield with white text and laurels&#10;&#10;Description automatically generated">
            <a:extLst>
              <a:ext uri="{FF2B5EF4-FFF2-40B4-BE49-F238E27FC236}">
                <a16:creationId xmlns:a16="http://schemas.microsoft.com/office/drawing/2014/main" id="{18A191BD-8B1C-88AA-7B75-38E5B641FC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87" y="79168"/>
            <a:ext cx="2053242" cy="105294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84C5C3A-9960-6EE0-98C8-5CDD0CA839E8}"/>
              </a:ext>
            </a:extLst>
          </p:cNvPr>
          <p:cNvSpPr txBox="1"/>
          <p:nvPr/>
        </p:nvSpPr>
        <p:spPr>
          <a:xfrm>
            <a:off x="1418596" y="1476083"/>
            <a:ext cx="9144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sv-SE" sz="3600">
                <a:solidFill>
                  <a:schemeClr val="bg1"/>
                </a:solidFill>
              </a:rPr>
              <a:t>Ledare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sv-SE" sz="3600" err="1">
                <a:solidFill>
                  <a:schemeClr val="bg1"/>
                </a:solidFill>
              </a:rPr>
              <a:t>Årshjul</a:t>
            </a:r>
            <a:endParaRPr lang="sv-SE" sz="3600">
              <a:solidFill>
                <a:schemeClr val="bg1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sv-SE" sz="3600">
                <a:solidFill>
                  <a:schemeClr val="bg1"/>
                </a:solidFill>
              </a:rPr>
              <a:t>Träningar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sv-SE" sz="3600">
                <a:solidFill>
                  <a:schemeClr val="bg1"/>
                </a:solidFill>
              </a:rPr>
              <a:t>Cuper 5v5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sv-SE" sz="3600">
                <a:solidFill>
                  <a:schemeClr val="bg1"/>
                </a:solidFill>
              </a:rPr>
              <a:t>Info från kontaktföräldrar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sv-SE" sz="3600">
                <a:solidFill>
                  <a:schemeClr val="bg1"/>
                </a:solidFill>
              </a:rPr>
              <a:t>Värdegrund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sv-SE" sz="3600">
                <a:solidFill>
                  <a:schemeClr val="bg1"/>
                </a:solidFill>
              </a:rPr>
              <a:t>Övriga frågor</a:t>
            </a:r>
          </a:p>
          <a:p>
            <a:pPr algn="ctr"/>
            <a:endParaRPr lang="sv-SE"/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925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C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D311F-EDE6-A5AE-0A38-F40B671068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8478" y="79168"/>
            <a:ext cx="9235044" cy="1649496"/>
          </a:xfrm>
        </p:spPr>
        <p:txBody>
          <a:bodyPr>
            <a:normAutofit fontScale="90000"/>
          </a:bodyPr>
          <a:lstStyle/>
          <a:p>
            <a:r>
              <a:rPr lang="sv-SE">
                <a:solidFill>
                  <a:schemeClr val="bg1"/>
                </a:solidFill>
              </a:rPr>
              <a:t>LEDARE:</a:t>
            </a:r>
            <a:br>
              <a:rPr lang="sv-SE">
                <a:solidFill>
                  <a:schemeClr val="bg1"/>
                </a:solidFill>
              </a:rPr>
            </a:br>
            <a:endParaRPr lang="en-US">
              <a:solidFill>
                <a:schemeClr val="bg1"/>
              </a:solidFill>
            </a:endParaRPr>
          </a:p>
        </p:txBody>
      </p:sp>
      <p:pic>
        <p:nvPicPr>
          <p:cNvPr id="5" name="Picture 4" descr="A blue and gold shield with white text and laurels&#10;&#10;Description automatically generated">
            <a:extLst>
              <a:ext uri="{FF2B5EF4-FFF2-40B4-BE49-F238E27FC236}">
                <a16:creationId xmlns:a16="http://schemas.microsoft.com/office/drawing/2014/main" id="{29A32E97-095B-0F6F-794F-7E46B2A7B0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87" y="79168"/>
            <a:ext cx="2053242" cy="105294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1ED1E5B-597F-5896-78F2-338843740D08}"/>
              </a:ext>
            </a:extLst>
          </p:cNvPr>
          <p:cNvSpPr txBox="1"/>
          <p:nvPr/>
        </p:nvSpPr>
        <p:spPr>
          <a:xfrm>
            <a:off x="1393371" y="1028343"/>
            <a:ext cx="9144000" cy="40626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Pontus </a:t>
            </a:r>
            <a:r>
              <a:rPr lang="en-US" sz="2400" dirty="0" err="1">
                <a:solidFill>
                  <a:schemeClr val="bg1"/>
                </a:solidFill>
              </a:rPr>
              <a:t>Segmark</a:t>
            </a:r>
            <a:r>
              <a:rPr lang="en-US" sz="2400" dirty="0">
                <a:solidFill>
                  <a:schemeClr val="bg1"/>
                </a:solidFill>
              </a:rPr>
              <a:t> – </a:t>
            </a:r>
            <a:r>
              <a:rPr lang="en-US" sz="2400" dirty="0" err="1">
                <a:solidFill>
                  <a:schemeClr val="bg1"/>
                </a:solidFill>
              </a:rPr>
              <a:t>Lagledare</a:t>
            </a:r>
            <a:r>
              <a:rPr lang="en-US" sz="2400" dirty="0">
                <a:solidFill>
                  <a:schemeClr val="bg1"/>
                </a:solidFill>
              </a:rPr>
              <a:t>/</a:t>
            </a:r>
            <a:r>
              <a:rPr lang="en-US" sz="2400" dirty="0" err="1">
                <a:solidFill>
                  <a:schemeClr val="bg1"/>
                </a:solidFill>
              </a:rPr>
              <a:t>tränare</a:t>
            </a:r>
            <a:endParaRPr lang="en-US" sz="2400" dirty="0">
              <a:solidFill>
                <a:schemeClr val="bg1"/>
              </a:solidFill>
            </a:endParaRPr>
          </a:p>
          <a:p>
            <a:pPr algn="ctr"/>
            <a:r>
              <a:rPr lang="en-US" sz="2400" dirty="0">
                <a:solidFill>
                  <a:schemeClr val="bg1"/>
                </a:solidFill>
              </a:rPr>
              <a:t>Emely Kara – </a:t>
            </a:r>
            <a:r>
              <a:rPr lang="en-US" sz="2400" dirty="0" err="1">
                <a:solidFill>
                  <a:schemeClr val="bg1"/>
                </a:solidFill>
              </a:rPr>
              <a:t>Trygghetsansvarig</a:t>
            </a:r>
            <a:r>
              <a:rPr lang="en-US" sz="2400" dirty="0">
                <a:solidFill>
                  <a:schemeClr val="bg1"/>
                </a:solidFill>
              </a:rPr>
              <a:t>/</a:t>
            </a:r>
            <a:r>
              <a:rPr lang="en-US" sz="2400" dirty="0" err="1">
                <a:solidFill>
                  <a:schemeClr val="bg1"/>
                </a:solidFill>
              </a:rPr>
              <a:t>tränare</a:t>
            </a:r>
            <a:endParaRPr lang="en-US" sz="2400" dirty="0">
              <a:solidFill>
                <a:schemeClr val="bg1"/>
              </a:solidFill>
            </a:endParaRPr>
          </a:p>
          <a:p>
            <a:pPr algn="ctr"/>
            <a:r>
              <a:rPr lang="en-US" sz="2400" dirty="0">
                <a:solidFill>
                  <a:schemeClr val="bg1"/>
                </a:solidFill>
              </a:rPr>
              <a:t>Michell Haidari – </a:t>
            </a:r>
            <a:r>
              <a:rPr lang="en-US" sz="2400" dirty="0" err="1">
                <a:solidFill>
                  <a:schemeClr val="bg1"/>
                </a:solidFill>
              </a:rPr>
              <a:t>Materialansvarig</a:t>
            </a:r>
            <a:r>
              <a:rPr lang="en-US" sz="2400" dirty="0">
                <a:solidFill>
                  <a:schemeClr val="bg1"/>
                </a:solidFill>
              </a:rPr>
              <a:t>/</a:t>
            </a:r>
            <a:r>
              <a:rPr lang="en-US" sz="2400" dirty="0" err="1">
                <a:solidFill>
                  <a:schemeClr val="bg1"/>
                </a:solidFill>
              </a:rPr>
              <a:t>tränare</a:t>
            </a:r>
            <a:endParaRPr lang="en-US" sz="2400" dirty="0">
              <a:solidFill>
                <a:schemeClr val="bg1"/>
              </a:solidFill>
            </a:endParaRPr>
          </a:p>
          <a:p>
            <a:pPr algn="ctr"/>
            <a:r>
              <a:rPr lang="en-US" sz="2400" dirty="0">
                <a:solidFill>
                  <a:schemeClr val="bg1"/>
                </a:solidFill>
              </a:rPr>
              <a:t>Andreas </a:t>
            </a:r>
            <a:r>
              <a:rPr lang="en-US" sz="2400" dirty="0" err="1">
                <a:solidFill>
                  <a:schemeClr val="bg1"/>
                </a:solidFill>
              </a:rPr>
              <a:t>Glaad</a:t>
            </a:r>
            <a:r>
              <a:rPr lang="en-US" sz="2400" dirty="0">
                <a:solidFill>
                  <a:schemeClr val="bg1"/>
                </a:solidFill>
              </a:rPr>
              <a:t> – </a:t>
            </a:r>
            <a:r>
              <a:rPr lang="en-US" sz="2400" dirty="0" err="1">
                <a:solidFill>
                  <a:schemeClr val="bg1"/>
                </a:solidFill>
              </a:rPr>
              <a:t>Målvaktstränare</a:t>
            </a:r>
            <a:r>
              <a:rPr lang="en-US" sz="2400" dirty="0">
                <a:solidFill>
                  <a:schemeClr val="bg1"/>
                </a:solidFill>
              </a:rPr>
              <a:t>/</a:t>
            </a:r>
            <a:r>
              <a:rPr lang="en-US" sz="2400" dirty="0" err="1">
                <a:solidFill>
                  <a:schemeClr val="bg1"/>
                </a:solidFill>
              </a:rPr>
              <a:t>huvudtränare</a:t>
            </a:r>
            <a:endParaRPr lang="en-US" sz="2400" dirty="0">
              <a:solidFill>
                <a:schemeClr val="bg1"/>
              </a:solidFill>
              <a:ea typeface="Calibri"/>
              <a:cs typeface="Calibri"/>
            </a:endParaRPr>
          </a:p>
          <a:p>
            <a:pPr algn="ctr"/>
            <a:r>
              <a:rPr lang="en-US" sz="2400" dirty="0">
                <a:solidFill>
                  <a:schemeClr val="bg1"/>
                </a:solidFill>
              </a:rPr>
              <a:t>Johan Fridén – </a:t>
            </a:r>
            <a:r>
              <a:rPr lang="en-US" sz="2400" dirty="0" err="1">
                <a:solidFill>
                  <a:schemeClr val="bg1"/>
                </a:solidFill>
              </a:rPr>
              <a:t>Huvudtränare</a:t>
            </a:r>
            <a:endParaRPr lang="en-US" sz="2400" dirty="0">
              <a:solidFill>
                <a:schemeClr val="bg1"/>
              </a:solidFill>
            </a:endParaRPr>
          </a:p>
          <a:p>
            <a:pPr algn="ctr"/>
            <a:r>
              <a:rPr lang="en-US" sz="2400" dirty="0">
                <a:solidFill>
                  <a:schemeClr val="bg1"/>
                </a:solidFill>
              </a:rPr>
              <a:t>Petra </a:t>
            </a:r>
            <a:r>
              <a:rPr lang="en-US" sz="2400" dirty="0" err="1">
                <a:solidFill>
                  <a:schemeClr val="bg1"/>
                </a:solidFill>
              </a:rPr>
              <a:t>Marmerholt</a:t>
            </a:r>
            <a:r>
              <a:rPr lang="en-US" sz="2400" dirty="0">
                <a:solidFill>
                  <a:schemeClr val="bg1"/>
                </a:solidFill>
              </a:rPr>
              <a:t> – </a:t>
            </a:r>
            <a:r>
              <a:rPr lang="en-US" sz="2400" dirty="0" err="1">
                <a:solidFill>
                  <a:schemeClr val="bg1"/>
                </a:solidFill>
              </a:rPr>
              <a:t>Trygghetsansvarig</a:t>
            </a:r>
            <a:r>
              <a:rPr lang="en-US" sz="2400" dirty="0">
                <a:solidFill>
                  <a:schemeClr val="bg1"/>
                </a:solidFill>
              </a:rPr>
              <a:t>/</a:t>
            </a:r>
            <a:r>
              <a:rPr lang="en-US" sz="2400" dirty="0" err="1">
                <a:solidFill>
                  <a:schemeClr val="bg1"/>
                </a:solidFill>
              </a:rPr>
              <a:t>tränare</a:t>
            </a:r>
            <a:endParaRPr lang="en-US" sz="2400" dirty="0" err="1">
              <a:solidFill>
                <a:schemeClr val="bg1"/>
              </a:solidFill>
              <a:ea typeface="Calibri"/>
              <a:cs typeface="Calibri"/>
            </a:endParaRPr>
          </a:p>
          <a:p>
            <a:pPr algn="ctr"/>
            <a:r>
              <a:rPr lang="en-US" sz="2400" dirty="0">
                <a:solidFill>
                  <a:schemeClr val="bg1"/>
                </a:solidFill>
              </a:rPr>
              <a:t>Johan </a:t>
            </a:r>
            <a:r>
              <a:rPr lang="en-US" sz="2400" dirty="0" err="1">
                <a:solidFill>
                  <a:schemeClr val="bg1"/>
                </a:solidFill>
              </a:rPr>
              <a:t>Wahlström</a:t>
            </a:r>
            <a:r>
              <a:rPr lang="en-US" sz="2400" dirty="0">
                <a:solidFill>
                  <a:schemeClr val="bg1"/>
                </a:solidFill>
              </a:rPr>
              <a:t> – </a:t>
            </a:r>
            <a:r>
              <a:rPr lang="en-US" sz="2400" dirty="0" err="1">
                <a:solidFill>
                  <a:schemeClr val="bg1"/>
                </a:solidFill>
              </a:rPr>
              <a:t>Huvudtränare</a:t>
            </a:r>
            <a:endParaRPr lang="en-US" sz="2400" dirty="0">
              <a:solidFill>
                <a:schemeClr val="bg1"/>
              </a:solidFill>
            </a:endParaRPr>
          </a:p>
          <a:p>
            <a:pPr algn="ctr"/>
            <a:r>
              <a:rPr lang="en-US" sz="2400" dirty="0">
                <a:solidFill>
                  <a:schemeClr val="bg1"/>
                </a:solidFill>
              </a:rPr>
              <a:t>Henrik Aho Koivisto – </a:t>
            </a:r>
            <a:r>
              <a:rPr lang="en-US" sz="2400" dirty="0" err="1">
                <a:solidFill>
                  <a:schemeClr val="bg1"/>
                </a:solidFill>
              </a:rPr>
              <a:t>Huvudtränare</a:t>
            </a:r>
            <a:endParaRPr lang="en-US" sz="2400" dirty="0">
              <a:solidFill>
                <a:schemeClr val="bg1"/>
              </a:solidFill>
            </a:endParaRPr>
          </a:p>
          <a:p>
            <a:pPr algn="ctr"/>
            <a:r>
              <a:rPr lang="en-US" sz="2400" dirty="0">
                <a:solidFill>
                  <a:schemeClr val="bg1"/>
                </a:solidFill>
              </a:rPr>
              <a:t>Chia Rashed – </a:t>
            </a:r>
            <a:r>
              <a:rPr lang="en-US" sz="2400" dirty="0" err="1">
                <a:solidFill>
                  <a:schemeClr val="bg1"/>
                </a:solidFill>
              </a:rPr>
              <a:t>Kontaktförälder</a:t>
            </a:r>
            <a:endParaRPr lang="en-US" sz="2400" dirty="0">
              <a:solidFill>
                <a:schemeClr val="bg1"/>
              </a:solidFill>
            </a:endParaRPr>
          </a:p>
          <a:p>
            <a:pPr algn="ctr"/>
            <a:r>
              <a:rPr lang="en-US" sz="2400" dirty="0">
                <a:solidFill>
                  <a:schemeClr val="bg1"/>
                </a:solidFill>
              </a:rPr>
              <a:t>Joakim Dahlström – </a:t>
            </a:r>
            <a:r>
              <a:rPr lang="en-US" sz="2400" dirty="0" err="1">
                <a:solidFill>
                  <a:schemeClr val="bg1"/>
                </a:solidFill>
              </a:rPr>
              <a:t>Kontaktförälder</a:t>
            </a:r>
            <a:endParaRPr lang="en-US" sz="2400" dirty="0">
              <a:solidFill>
                <a:schemeClr val="bg1"/>
              </a:solidFill>
            </a:endParaRPr>
          </a:p>
          <a:p>
            <a:pPr algn="ctr"/>
            <a:endParaRPr lang="sv-SE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917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C6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96D8083-C3D7-0D96-B581-F0645326E2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DA39ED-2620-E00F-6935-748D6F33D8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8478" y="79168"/>
            <a:ext cx="9235044" cy="1649496"/>
          </a:xfrm>
        </p:spPr>
        <p:txBody>
          <a:bodyPr>
            <a:normAutofit fontScale="90000"/>
          </a:bodyPr>
          <a:lstStyle/>
          <a:p>
            <a:r>
              <a:rPr lang="sv-SE" err="1">
                <a:solidFill>
                  <a:schemeClr val="bg1"/>
                </a:solidFill>
              </a:rPr>
              <a:t>Årshjul</a:t>
            </a:r>
            <a:br>
              <a:rPr lang="sv-SE">
                <a:solidFill>
                  <a:schemeClr val="bg1"/>
                </a:solidFill>
              </a:rPr>
            </a:br>
            <a:endParaRPr lang="en-US">
              <a:solidFill>
                <a:schemeClr val="bg1"/>
              </a:solidFill>
            </a:endParaRPr>
          </a:p>
        </p:txBody>
      </p:sp>
      <p:pic>
        <p:nvPicPr>
          <p:cNvPr id="5" name="Picture 4" descr="A blue and gold shield with white text and laurels&#10;&#10;Description automatically generated">
            <a:extLst>
              <a:ext uri="{FF2B5EF4-FFF2-40B4-BE49-F238E27FC236}">
                <a16:creationId xmlns:a16="http://schemas.microsoft.com/office/drawing/2014/main" id="{C8C32EC0-A6AD-20B2-45A9-0BC0A0A281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87" y="79168"/>
            <a:ext cx="2053242" cy="1052945"/>
          </a:xfrm>
          <a:prstGeom prst="rect">
            <a:avLst/>
          </a:prstGeom>
        </p:spPr>
      </p:pic>
      <p:pic>
        <p:nvPicPr>
          <p:cNvPr id="4" name="Bildobjekt 3" descr="En bild som visar text, skärmbild, diagram, cirkel&#10;&#10;AI-genererat innehåll kan vara felaktigt.">
            <a:extLst>
              <a:ext uri="{FF2B5EF4-FFF2-40B4-BE49-F238E27FC236}">
                <a16:creationId xmlns:a16="http://schemas.microsoft.com/office/drawing/2014/main" id="{EF11C387-368A-0ABB-35EF-CBBA340E2D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4120" y="911225"/>
            <a:ext cx="7716630" cy="5764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6381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C6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2B98496-5694-8647-FD9F-934C0CB709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7CE48-5884-25EF-8B17-246B11CADD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8478" y="79168"/>
            <a:ext cx="9235044" cy="1649496"/>
          </a:xfrm>
        </p:spPr>
        <p:txBody>
          <a:bodyPr>
            <a:normAutofit fontScale="90000"/>
          </a:bodyPr>
          <a:lstStyle/>
          <a:p>
            <a:r>
              <a:rPr lang="sv-SE">
                <a:solidFill>
                  <a:schemeClr val="bg1"/>
                </a:solidFill>
              </a:rPr>
              <a:t>TRÄNINGAR OCH MÅL:</a:t>
            </a:r>
            <a:br>
              <a:rPr lang="sv-SE">
                <a:solidFill>
                  <a:schemeClr val="bg1"/>
                </a:solidFill>
              </a:rPr>
            </a:br>
            <a:endParaRPr lang="en-US">
              <a:solidFill>
                <a:schemeClr val="bg1"/>
              </a:solidFill>
            </a:endParaRPr>
          </a:p>
        </p:txBody>
      </p:sp>
      <p:pic>
        <p:nvPicPr>
          <p:cNvPr id="5" name="Picture 4" descr="A blue and gold shield with white text and laurels&#10;&#10;Description automatically generated">
            <a:extLst>
              <a:ext uri="{FF2B5EF4-FFF2-40B4-BE49-F238E27FC236}">
                <a16:creationId xmlns:a16="http://schemas.microsoft.com/office/drawing/2014/main" id="{1EB11A63-14B0-9E57-71AA-9C047892B7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87" y="79168"/>
            <a:ext cx="2053242" cy="105294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8111C13-BC0A-810E-EC58-BE8F2C744F60}"/>
              </a:ext>
            </a:extLst>
          </p:cNvPr>
          <p:cNvSpPr txBox="1"/>
          <p:nvPr/>
        </p:nvSpPr>
        <p:spPr>
          <a:xfrm>
            <a:off x="1393371" y="1028343"/>
            <a:ext cx="9144000" cy="470898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2000">
                <a:solidFill>
                  <a:schemeClr val="bg1"/>
                </a:solidFill>
              </a:rPr>
              <a:t>2 </a:t>
            </a:r>
            <a:r>
              <a:rPr lang="en-GB" sz="2000" err="1">
                <a:solidFill>
                  <a:schemeClr val="bg1"/>
                </a:solidFill>
              </a:rPr>
              <a:t>träningar</a:t>
            </a:r>
            <a:r>
              <a:rPr lang="en-GB" sz="2000">
                <a:solidFill>
                  <a:schemeClr val="bg1"/>
                </a:solidFill>
              </a:rPr>
              <a:t> / </a:t>
            </a:r>
            <a:r>
              <a:rPr lang="en-GB" sz="2000" err="1">
                <a:solidFill>
                  <a:schemeClr val="bg1"/>
                </a:solidFill>
              </a:rPr>
              <a:t>vecka</a:t>
            </a:r>
            <a:r>
              <a:rPr lang="en-GB" sz="2000">
                <a:solidFill>
                  <a:schemeClr val="bg1"/>
                </a:solidFill>
              </a:rPr>
              <a:t>, </a:t>
            </a:r>
            <a:r>
              <a:rPr lang="en-GB" sz="2000" err="1">
                <a:solidFill>
                  <a:schemeClr val="bg1"/>
                </a:solidFill>
              </a:rPr>
              <a:t>måndag</a:t>
            </a:r>
            <a:r>
              <a:rPr lang="en-GB" sz="2000">
                <a:solidFill>
                  <a:schemeClr val="bg1"/>
                </a:solidFill>
              </a:rPr>
              <a:t> 17:45-19:00 &amp; </a:t>
            </a:r>
            <a:r>
              <a:rPr lang="en-GB" sz="2000" err="1">
                <a:solidFill>
                  <a:schemeClr val="bg1"/>
                </a:solidFill>
              </a:rPr>
              <a:t>fredag</a:t>
            </a:r>
            <a:r>
              <a:rPr lang="en-GB" sz="2000">
                <a:solidFill>
                  <a:schemeClr val="bg1"/>
                </a:solidFill>
              </a:rPr>
              <a:t> 17:00-18:15</a:t>
            </a:r>
            <a:endParaRPr lang="en-GB" sz="2000">
              <a:solidFill>
                <a:schemeClr val="bg1"/>
              </a:solidFill>
              <a:ea typeface="Calibri"/>
              <a:cs typeface="Calibri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2000" err="1">
                <a:solidFill>
                  <a:schemeClr val="bg1"/>
                </a:solidFill>
              </a:rPr>
              <a:t>Träningar</a:t>
            </a:r>
            <a:r>
              <a:rPr lang="en-GB" sz="2000">
                <a:solidFill>
                  <a:schemeClr val="bg1"/>
                </a:solidFill>
              </a:rPr>
              <a:t> </a:t>
            </a:r>
            <a:r>
              <a:rPr lang="en-GB" sz="2000" err="1">
                <a:solidFill>
                  <a:schemeClr val="bg1"/>
                </a:solidFill>
              </a:rPr>
              <a:t>sker</a:t>
            </a:r>
            <a:r>
              <a:rPr lang="en-GB" sz="2000">
                <a:solidFill>
                  <a:schemeClr val="bg1"/>
                </a:solidFill>
              </a:rPr>
              <a:t> </a:t>
            </a:r>
            <a:r>
              <a:rPr lang="en-GB" sz="2000" err="1">
                <a:solidFill>
                  <a:schemeClr val="bg1"/>
                </a:solidFill>
              </a:rPr>
              <a:t>på</a:t>
            </a:r>
            <a:r>
              <a:rPr lang="en-GB" sz="2000">
                <a:solidFill>
                  <a:schemeClr val="bg1"/>
                </a:solidFill>
              </a:rPr>
              <a:t> G-</a:t>
            </a:r>
            <a:r>
              <a:rPr lang="en-GB" sz="2000" err="1">
                <a:solidFill>
                  <a:schemeClr val="bg1"/>
                </a:solidFill>
              </a:rPr>
              <a:t>planen</a:t>
            </a:r>
            <a:r>
              <a:rPr lang="en-GB" sz="2000">
                <a:solidFill>
                  <a:schemeClr val="bg1"/>
                </a:solidFill>
              </a:rPr>
              <a:t>, </a:t>
            </a:r>
            <a:r>
              <a:rPr lang="en-GB" sz="2000" err="1">
                <a:solidFill>
                  <a:schemeClr val="bg1"/>
                </a:solidFill>
              </a:rPr>
              <a:t>drar</a:t>
            </a:r>
            <a:r>
              <a:rPr lang="en-GB" sz="2000">
                <a:solidFill>
                  <a:schemeClr val="bg1"/>
                </a:solidFill>
              </a:rPr>
              <a:t> </a:t>
            </a:r>
            <a:r>
              <a:rPr lang="en-GB" sz="2000" err="1">
                <a:solidFill>
                  <a:schemeClr val="bg1"/>
                </a:solidFill>
              </a:rPr>
              <a:t>igång</a:t>
            </a:r>
            <a:r>
              <a:rPr lang="en-GB" sz="2000">
                <a:solidFill>
                  <a:schemeClr val="bg1"/>
                </a:solidFill>
              </a:rPr>
              <a:t> </a:t>
            </a:r>
            <a:r>
              <a:rPr lang="en-GB" sz="2000" err="1">
                <a:solidFill>
                  <a:schemeClr val="bg1"/>
                </a:solidFill>
              </a:rPr>
              <a:t>så</a:t>
            </a:r>
            <a:r>
              <a:rPr lang="en-GB" sz="2000">
                <a:solidFill>
                  <a:schemeClr val="bg1"/>
                </a:solidFill>
              </a:rPr>
              <a:t> fort vi </a:t>
            </a:r>
            <a:r>
              <a:rPr lang="en-GB" sz="2000" err="1">
                <a:solidFill>
                  <a:schemeClr val="bg1"/>
                </a:solidFill>
              </a:rPr>
              <a:t>får</a:t>
            </a:r>
            <a:r>
              <a:rPr lang="en-GB" sz="2000">
                <a:solidFill>
                  <a:schemeClr val="bg1"/>
                </a:solidFill>
              </a:rPr>
              <a:t> </a:t>
            </a:r>
            <a:r>
              <a:rPr lang="en-GB" sz="2000" err="1">
                <a:solidFill>
                  <a:schemeClr val="bg1"/>
                </a:solidFill>
              </a:rPr>
              <a:t>klartecken</a:t>
            </a:r>
            <a:r>
              <a:rPr lang="en-GB" sz="2000">
                <a:solidFill>
                  <a:schemeClr val="bg1"/>
                </a:solidFill>
              </a:rPr>
              <a:t> </a:t>
            </a:r>
            <a:r>
              <a:rPr lang="en-GB" sz="2000" err="1">
                <a:solidFill>
                  <a:schemeClr val="bg1"/>
                </a:solidFill>
              </a:rPr>
              <a:t>från</a:t>
            </a:r>
            <a:r>
              <a:rPr lang="en-GB" sz="2000">
                <a:solidFill>
                  <a:schemeClr val="bg1"/>
                </a:solidFill>
              </a:rPr>
              <a:t> </a:t>
            </a:r>
            <a:r>
              <a:rPr lang="en-GB" sz="2000" err="1">
                <a:solidFill>
                  <a:schemeClr val="bg1"/>
                </a:solidFill>
              </a:rPr>
              <a:t>föreningen</a:t>
            </a:r>
            <a:r>
              <a:rPr lang="en-GB" sz="2000">
                <a:solidFill>
                  <a:schemeClr val="bg1"/>
                </a:solidFill>
              </a:rPr>
              <a:t>. </a:t>
            </a:r>
            <a:endParaRPr lang="en-GB" sz="2000">
              <a:solidFill>
                <a:schemeClr val="bg1"/>
              </a:solidFill>
              <a:ea typeface="Calibri"/>
              <a:cs typeface="Calibri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2000" err="1">
                <a:solidFill>
                  <a:schemeClr val="bg1"/>
                </a:solidFill>
              </a:rPr>
              <a:t>Anmälan</a:t>
            </a:r>
            <a:r>
              <a:rPr lang="en-GB" sz="2000">
                <a:solidFill>
                  <a:schemeClr val="bg1"/>
                </a:solidFill>
              </a:rPr>
              <a:t> till </a:t>
            </a:r>
            <a:r>
              <a:rPr lang="en-GB" sz="2000" err="1">
                <a:solidFill>
                  <a:schemeClr val="bg1"/>
                </a:solidFill>
              </a:rPr>
              <a:t>träning</a:t>
            </a:r>
            <a:r>
              <a:rPr lang="en-GB" sz="2000">
                <a:solidFill>
                  <a:schemeClr val="bg1"/>
                </a:solidFill>
              </a:rPr>
              <a:t> </a:t>
            </a:r>
            <a:r>
              <a:rPr lang="en-GB" sz="2000" err="1">
                <a:solidFill>
                  <a:schemeClr val="bg1"/>
                </a:solidFill>
              </a:rPr>
              <a:t>sker</a:t>
            </a:r>
            <a:r>
              <a:rPr lang="en-GB" sz="2000">
                <a:solidFill>
                  <a:schemeClr val="bg1"/>
                </a:solidFill>
              </a:rPr>
              <a:t> via laget.se, vi ser </a:t>
            </a:r>
            <a:r>
              <a:rPr lang="en-GB" sz="2000" err="1">
                <a:solidFill>
                  <a:schemeClr val="bg1"/>
                </a:solidFill>
              </a:rPr>
              <a:t>gärna</a:t>
            </a:r>
            <a:r>
              <a:rPr lang="en-GB" sz="2000">
                <a:solidFill>
                  <a:schemeClr val="bg1"/>
                </a:solidFill>
              </a:rPr>
              <a:t> </a:t>
            </a:r>
            <a:r>
              <a:rPr lang="en-GB" sz="2000" err="1">
                <a:solidFill>
                  <a:schemeClr val="bg1"/>
                </a:solidFill>
              </a:rPr>
              <a:t>att</a:t>
            </a:r>
            <a:r>
              <a:rPr lang="en-GB" sz="2000">
                <a:solidFill>
                  <a:schemeClr val="bg1"/>
                </a:solidFill>
              </a:rPr>
              <a:t> man </a:t>
            </a:r>
            <a:r>
              <a:rPr lang="en-GB" sz="2000" err="1">
                <a:solidFill>
                  <a:schemeClr val="bg1"/>
                </a:solidFill>
              </a:rPr>
              <a:t>även</a:t>
            </a:r>
            <a:r>
              <a:rPr lang="en-GB" sz="2000">
                <a:solidFill>
                  <a:schemeClr val="bg1"/>
                </a:solidFill>
              </a:rPr>
              <a:t> </a:t>
            </a:r>
            <a:r>
              <a:rPr lang="en-GB" sz="2000" err="1">
                <a:solidFill>
                  <a:schemeClr val="bg1"/>
                </a:solidFill>
              </a:rPr>
              <a:t>meddelar</a:t>
            </a:r>
            <a:r>
              <a:rPr lang="en-GB" sz="2000">
                <a:solidFill>
                  <a:schemeClr val="bg1"/>
                </a:solidFill>
              </a:rPr>
              <a:t> om man </a:t>
            </a:r>
            <a:r>
              <a:rPr lang="en-GB" sz="2000" err="1">
                <a:solidFill>
                  <a:schemeClr val="bg1"/>
                </a:solidFill>
              </a:rPr>
              <a:t>inte</a:t>
            </a:r>
            <a:r>
              <a:rPr lang="en-GB" sz="2000">
                <a:solidFill>
                  <a:schemeClr val="bg1"/>
                </a:solidFill>
              </a:rPr>
              <a:t> </a:t>
            </a:r>
            <a:r>
              <a:rPr lang="en-GB" sz="2000" err="1">
                <a:solidFill>
                  <a:schemeClr val="bg1"/>
                </a:solidFill>
              </a:rPr>
              <a:t>kan</a:t>
            </a:r>
            <a:r>
              <a:rPr lang="en-GB" sz="2000">
                <a:solidFill>
                  <a:schemeClr val="bg1"/>
                </a:solidFill>
              </a:rPr>
              <a:t> delta. </a:t>
            </a:r>
            <a:endParaRPr lang="en-GB" sz="2000">
              <a:solidFill>
                <a:schemeClr val="bg1"/>
              </a:solidFill>
              <a:ea typeface="Calibri"/>
              <a:cs typeface="Calibri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2000">
                <a:solidFill>
                  <a:schemeClr val="bg1"/>
                </a:solidFill>
              </a:rPr>
              <a:t>Vi </a:t>
            </a:r>
            <a:r>
              <a:rPr lang="en-GB" sz="2000" err="1">
                <a:solidFill>
                  <a:schemeClr val="bg1"/>
                </a:solidFill>
              </a:rPr>
              <a:t>kommer</a:t>
            </a:r>
            <a:r>
              <a:rPr lang="en-GB" sz="2000">
                <a:solidFill>
                  <a:schemeClr val="bg1"/>
                </a:solidFill>
              </a:rPr>
              <a:t> </a:t>
            </a:r>
            <a:r>
              <a:rPr lang="en-GB" sz="2000" err="1">
                <a:solidFill>
                  <a:schemeClr val="bg1"/>
                </a:solidFill>
              </a:rPr>
              <a:t>förberedda</a:t>
            </a:r>
            <a:r>
              <a:rPr lang="en-GB" sz="2000">
                <a:solidFill>
                  <a:schemeClr val="bg1"/>
                </a:solidFill>
              </a:rPr>
              <a:t> till </a:t>
            </a:r>
            <a:r>
              <a:rPr lang="en-GB" sz="2000" err="1">
                <a:solidFill>
                  <a:schemeClr val="bg1"/>
                </a:solidFill>
              </a:rPr>
              <a:t>träning</a:t>
            </a:r>
            <a:r>
              <a:rPr lang="en-GB" sz="2000">
                <a:solidFill>
                  <a:schemeClr val="bg1"/>
                </a:solidFill>
              </a:rPr>
              <a:t>, </a:t>
            </a:r>
            <a:r>
              <a:rPr lang="en-GB" sz="2000" err="1">
                <a:solidFill>
                  <a:schemeClr val="bg1"/>
                </a:solidFill>
              </a:rPr>
              <a:t>vattenflaskan</a:t>
            </a:r>
            <a:r>
              <a:rPr lang="en-GB" sz="2000">
                <a:solidFill>
                  <a:schemeClr val="bg1"/>
                </a:solidFill>
              </a:rPr>
              <a:t> </a:t>
            </a:r>
            <a:r>
              <a:rPr lang="en-GB" sz="2000" err="1">
                <a:solidFill>
                  <a:schemeClr val="bg1"/>
                </a:solidFill>
              </a:rPr>
              <a:t>är</a:t>
            </a:r>
            <a:r>
              <a:rPr lang="en-GB" sz="2000">
                <a:solidFill>
                  <a:schemeClr val="bg1"/>
                </a:solidFill>
              </a:rPr>
              <a:t> </a:t>
            </a:r>
            <a:r>
              <a:rPr lang="en-GB" sz="2000" err="1">
                <a:solidFill>
                  <a:schemeClr val="bg1"/>
                </a:solidFill>
              </a:rPr>
              <a:t>fylld</a:t>
            </a:r>
            <a:r>
              <a:rPr lang="en-GB" sz="2000">
                <a:solidFill>
                  <a:schemeClr val="bg1"/>
                </a:solidFill>
              </a:rPr>
              <a:t>, </a:t>
            </a:r>
            <a:r>
              <a:rPr lang="en-GB" sz="2000" err="1">
                <a:solidFill>
                  <a:schemeClr val="bg1"/>
                </a:solidFill>
              </a:rPr>
              <a:t>klädd</a:t>
            </a:r>
            <a:r>
              <a:rPr lang="en-GB" sz="2000">
                <a:solidFill>
                  <a:schemeClr val="bg1"/>
                </a:solidFill>
              </a:rPr>
              <a:t> </a:t>
            </a:r>
            <a:r>
              <a:rPr lang="en-GB" sz="2000" err="1">
                <a:solidFill>
                  <a:schemeClr val="bg1"/>
                </a:solidFill>
              </a:rPr>
              <a:t>efter</a:t>
            </a:r>
            <a:r>
              <a:rPr lang="en-GB" sz="2000">
                <a:solidFill>
                  <a:schemeClr val="bg1"/>
                </a:solidFill>
              </a:rPr>
              <a:t> </a:t>
            </a:r>
            <a:r>
              <a:rPr lang="en-GB" sz="2000" err="1">
                <a:solidFill>
                  <a:schemeClr val="bg1"/>
                </a:solidFill>
              </a:rPr>
              <a:t>väder</a:t>
            </a:r>
            <a:r>
              <a:rPr lang="en-GB" sz="2000">
                <a:solidFill>
                  <a:schemeClr val="bg1"/>
                </a:solidFill>
              </a:rPr>
              <a:t> och </a:t>
            </a:r>
            <a:r>
              <a:rPr lang="en-GB" sz="2000" err="1">
                <a:solidFill>
                  <a:schemeClr val="bg1"/>
                </a:solidFill>
              </a:rPr>
              <a:t>varit</a:t>
            </a:r>
            <a:r>
              <a:rPr lang="en-GB" sz="2000">
                <a:solidFill>
                  <a:schemeClr val="bg1"/>
                </a:solidFill>
              </a:rPr>
              <a:t> </a:t>
            </a:r>
            <a:r>
              <a:rPr lang="en-GB" sz="2000" err="1">
                <a:solidFill>
                  <a:schemeClr val="bg1"/>
                </a:solidFill>
              </a:rPr>
              <a:t>på</a:t>
            </a:r>
            <a:r>
              <a:rPr lang="en-GB" sz="2000">
                <a:solidFill>
                  <a:schemeClr val="bg1"/>
                </a:solidFill>
              </a:rPr>
              <a:t> </a:t>
            </a:r>
            <a:r>
              <a:rPr lang="en-GB" sz="2000" err="1">
                <a:solidFill>
                  <a:schemeClr val="bg1"/>
                </a:solidFill>
              </a:rPr>
              <a:t>toaletten</a:t>
            </a:r>
            <a:r>
              <a:rPr lang="en-GB" sz="2000">
                <a:solidFill>
                  <a:schemeClr val="bg1"/>
                </a:solidFill>
              </a:rPr>
              <a:t>. Inga </a:t>
            </a:r>
            <a:r>
              <a:rPr lang="en-GB" sz="2000" err="1">
                <a:solidFill>
                  <a:schemeClr val="bg1"/>
                </a:solidFill>
              </a:rPr>
              <a:t>smycken</a:t>
            </a:r>
            <a:r>
              <a:rPr lang="en-GB" sz="2000">
                <a:solidFill>
                  <a:schemeClr val="bg1"/>
                </a:solidFill>
              </a:rPr>
              <a:t> under </a:t>
            </a:r>
            <a:r>
              <a:rPr lang="en-GB" sz="2000" err="1">
                <a:solidFill>
                  <a:schemeClr val="bg1"/>
                </a:solidFill>
              </a:rPr>
              <a:t>träning</a:t>
            </a:r>
            <a:r>
              <a:rPr lang="en-GB" sz="2000">
                <a:solidFill>
                  <a:schemeClr val="bg1"/>
                </a:solidFill>
              </a:rPr>
              <a:t>/match!  </a:t>
            </a:r>
            <a:endParaRPr lang="en-GB" sz="2000">
              <a:solidFill>
                <a:schemeClr val="bg1"/>
              </a:solidFill>
              <a:ea typeface="Calibri"/>
              <a:cs typeface="Calibri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2000">
                <a:solidFill>
                  <a:schemeClr val="bg1"/>
                </a:solidFill>
              </a:rPr>
              <a:t>Kom </a:t>
            </a:r>
            <a:r>
              <a:rPr lang="en-GB" sz="2000" err="1">
                <a:solidFill>
                  <a:schemeClr val="bg1"/>
                </a:solidFill>
              </a:rPr>
              <a:t>gärna</a:t>
            </a:r>
            <a:r>
              <a:rPr lang="en-GB" sz="2000">
                <a:solidFill>
                  <a:schemeClr val="bg1"/>
                </a:solidFill>
              </a:rPr>
              <a:t> 10 min </a:t>
            </a:r>
            <a:r>
              <a:rPr lang="en-GB" sz="2000" err="1">
                <a:solidFill>
                  <a:schemeClr val="bg1"/>
                </a:solidFill>
              </a:rPr>
              <a:t>före</a:t>
            </a:r>
            <a:r>
              <a:rPr lang="en-GB" sz="2000">
                <a:solidFill>
                  <a:schemeClr val="bg1"/>
                </a:solidFill>
              </a:rPr>
              <a:t> </a:t>
            </a:r>
            <a:r>
              <a:rPr lang="en-GB" sz="2000" err="1">
                <a:solidFill>
                  <a:schemeClr val="bg1"/>
                </a:solidFill>
              </a:rPr>
              <a:t>träning</a:t>
            </a:r>
            <a:endParaRPr lang="en-GB" sz="2000">
              <a:solidFill>
                <a:schemeClr val="bg1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2000" err="1">
                <a:solidFill>
                  <a:schemeClr val="bg1"/>
                </a:solidFill>
              </a:rPr>
              <a:t>Föräldrar</a:t>
            </a:r>
            <a:r>
              <a:rPr lang="en-GB" sz="2000">
                <a:solidFill>
                  <a:schemeClr val="bg1"/>
                </a:solidFill>
              </a:rPr>
              <a:t> </a:t>
            </a:r>
            <a:r>
              <a:rPr lang="en-GB" sz="2000" err="1">
                <a:solidFill>
                  <a:schemeClr val="bg1"/>
                </a:solidFill>
              </a:rPr>
              <a:t>på</a:t>
            </a:r>
            <a:r>
              <a:rPr lang="en-GB" sz="2000">
                <a:solidFill>
                  <a:schemeClr val="bg1"/>
                </a:solidFill>
              </a:rPr>
              <a:t> plats </a:t>
            </a:r>
            <a:r>
              <a:rPr lang="en-GB" sz="2000" err="1">
                <a:solidFill>
                  <a:schemeClr val="bg1"/>
                </a:solidFill>
              </a:rPr>
              <a:t>helst</a:t>
            </a:r>
            <a:r>
              <a:rPr lang="en-GB" sz="2000">
                <a:solidFill>
                  <a:schemeClr val="bg1"/>
                </a:solidFill>
              </a:rPr>
              <a:t> 10 </a:t>
            </a:r>
            <a:r>
              <a:rPr lang="en-GB" sz="2000" err="1">
                <a:solidFill>
                  <a:schemeClr val="bg1"/>
                </a:solidFill>
              </a:rPr>
              <a:t>minuter</a:t>
            </a:r>
            <a:r>
              <a:rPr lang="en-GB" sz="2000">
                <a:solidFill>
                  <a:schemeClr val="bg1"/>
                </a:solidFill>
              </a:rPr>
              <a:t> </a:t>
            </a:r>
            <a:r>
              <a:rPr lang="en-GB" sz="2000" err="1">
                <a:solidFill>
                  <a:schemeClr val="bg1"/>
                </a:solidFill>
              </a:rPr>
              <a:t>innan</a:t>
            </a:r>
            <a:r>
              <a:rPr lang="en-GB" sz="2000">
                <a:solidFill>
                  <a:schemeClr val="bg1"/>
                </a:solidFill>
              </a:rPr>
              <a:t> </a:t>
            </a:r>
            <a:r>
              <a:rPr lang="en-GB" sz="2000" err="1">
                <a:solidFill>
                  <a:schemeClr val="bg1"/>
                </a:solidFill>
              </a:rPr>
              <a:t>avslutad</a:t>
            </a:r>
            <a:r>
              <a:rPr lang="en-GB" sz="2000">
                <a:solidFill>
                  <a:schemeClr val="bg1"/>
                </a:solidFill>
              </a:rPr>
              <a:t> </a:t>
            </a:r>
            <a:r>
              <a:rPr lang="en-GB" sz="2000" err="1">
                <a:solidFill>
                  <a:schemeClr val="bg1"/>
                </a:solidFill>
              </a:rPr>
              <a:t>träning</a:t>
            </a:r>
            <a:endParaRPr lang="en-GB" sz="2000" err="1">
              <a:solidFill>
                <a:schemeClr val="bg1"/>
              </a:solidFill>
              <a:ea typeface="Calibri" panose="020F0502020204030204"/>
              <a:cs typeface="Calibri" panose="020F0502020204030204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2000" err="1">
                <a:solidFill>
                  <a:schemeClr val="bg1"/>
                </a:solidFill>
                <a:ea typeface="Calibri" panose="020F0502020204030204"/>
                <a:cs typeface="Calibri" panose="020F0502020204030204"/>
              </a:rPr>
              <a:t>Mobilanvändning</a:t>
            </a:r>
            <a:r>
              <a:rPr lang="en-GB" sz="2000">
                <a:solidFill>
                  <a:schemeClr val="bg1"/>
                </a:solidFill>
                <a:ea typeface="Calibri" panose="020F0502020204030204"/>
                <a:cs typeface="Calibri" panose="020F0502020204030204"/>
              </a:rPr>
              <a:t> vid </a:t>
            </a:r>
            <a:r>
              <a:rPr lang="en-GB" sz="2000" err="1">
                <a:solidFill>
                  <a:schemeClr val="bg1"/>
                </a:solidFill>
                <a:ea typeface="Calibri" panose="020F0502020204030204"/>
                <a:cs typeface="Calibri" panose="020F0502020204030204"/>
              </a:rPr>
              <a:t>cuper</a:t>
            </a:r>
            <a:endParaRPr lang="en-GB" sz="2000">
              <a:solidFill>
                <a:schemeClr val="bg1"/>
              </a:solidFill>
              <a:ea typeface="Calibri" panose="020F0502020204030204"/>
              <a:cs typeface="Calibri" panose="020F0502020204030204"/>
            </a:endParaRPr>
          </a:p>
          <a:p>
            <a:pPr algn="ctr"/>
            <a:endParaRPr lang="en-GB" sz="2000">
              <a:solidFill>
                <a:schemeClr val="bg1"/>
              </a:solidFill>
              <a:ea typeface="Calibri" panose="020F0502020204030204"/>
              <a:cs typeface="Calibri" panose="020F0502020204030204"/>
            </a:endParaRPr>
          </a:p>
          <a:p>
            <a:pPr algn="ctr"/>
            <a:endParaRPr lang="en-GB" sz="2000">
              <a:solidFill>
                <a:schemeClr val="bg1"/>
              </a:solidFill>
              <a:ea typeface="Calibri" panose="020F0502020204030204"/>
              <a:cs typeface="Calibri" panose="020F0502020204030204"/>
            </a:endParaRPr>
          </a:p>
          <a:p>
            <a:pPr algn="ctr"/>
            <a:r>
              <a:rPr lang="en-GB" sz="2000">
                <a:solidFill>
                  <a:schemeClr val="bg1"/>
                </a:solidFill>
              </a:rPr>
              <a:t>Vi </a:t>
            </a:r>
            <a:r>
              <a:rPr lang="en-GB" sz="2000" err="1">
                <a:solidFill>
                  <a:schemeClr val="bg1"/>
                </a:solidFill>
              </a:rPr>
              <a:t>kommer</a:t>
            </a:r>
            <a:r>
              <a:rPr lang="en-GB" sz="2000">
                <a:solidFill>
                  <a:schemeClr val="bg1"/>
                </a:solidFill>
              </a:rPr>
              <a:t> under </a:t>
            </a:r>
            <a:r>
              <a:rPr lang="en-GB" sz="2000" err="1">
                <a:solidFill>
                  <a:schemeClr val="bg1"/>
                </a:solidFill>
              </a:rPr>
              <a:t>säsongen</a:t>
            </a:r>
            <a:r>
              <a:rPr lang="en-GB" sz="2000">
                <a:solidFill>
                  <a:schemeClr val="bg1"/>
                </a:solidFill>
              </a:rPr>
              <a:t> </a:t>
            </a:r>
            <a:r>
              <a:rPr lang="en-GB" sz="2000" err="1">
                <a:solidFill>
                  <a:schemeClr val="bg1"/>
                </a:solidFill>
              </a:rPr>
              <a:t>jobba</a:t>
            </a:r>
            <a:r>
              <a:rPr lang="en-GB" sz="2000">
                <a:solidFill>
                  <a:schemeClr val="bg1"/>
                </a:solidFill>
              </a:rPr>
              <a:t> med </a:t>
            </a:r>
            <a:r>
              <a:rPr lang="en-GB" sz="2000" err="1">
                <a:solidFill>
                  <a:schemeClr val="bg1"/>
                </a:solidFill>
              </a:rPr>
              <a:t>utökad</a:t>
            </a:r>
            <a:r>
              <a:rPr lang="en-GB" sz="2000">
                <a:solidFill>
                  <a:schemeClr val="bg1"/>
                </a:solidFill>
              </a:rPr>
              <a:t> </a:t>
            </a:r>
            <a:r>
              <a:rPr lang="en-GB" sz="2000" err="1">
                <a:solidFill>
                  <a:schemeClr val="bg1"/>
                </a:solidFill>
              </a:rPr>
              <a:t>spelförståelse</a:t>
            </a:r>
            <a:r>
              <a:rPr lang="en-GB" sz="2000">
                <a:solidFill>
                  <a:schemeClr val="bg1"/>
                </a:solidFill>
              </a:rPr>
              <a:t>, </a:t>
            </a:r>
            <a:r>
              <a:rPr lang="en-GB" sz="2000" err="1">
                <a:solidFill>
                  <a:schemeClr val="bg1"/>
                </a:solidFill>
              </a:rPr>
              <a:t>mer</a:t>
            </a:r>
            <a:r>
              <a:rPr lang="en-GB" sz="2000">
                <a:solidFill>
                  <a:schemeClr val="bg1"/>
                </a:solidFill>
              </a:rPr>
              <a:t> </a:t>
            </a:r>
            <a:r>
              <a:rPr lang="en-GB" sz="2000" err="1">
                <a:solidFill>
                  <a:schemeClr val="bg1"/>
                </a:solidFill>
              </a:rPr>
              <a:t>fokus</a:t>
            </a:r>
            <a:r>
              <a:rPr lang="en-GB" sz="2000">
                <a:solidFill>
                  <a:schemeClr val="bg1"/>
                </a:solidFill>
              </a:rPr>
              <a:t> </a:t>
            </a:r>
            <a:r>
              <a:rPr lang="en-GB" sz="2000" err="1">
                <a:solidFill>
                  <a:schemeClr val="bg1"/>
                </a:solidFill>
              </a:rPr>
              <a:t>på</a:t>
            </a:r>
            <a:r>
              <a:rPr lang="en-GB" sz="2000">
                <a:solidFill>
                  <a:schemeClr val="bg1"/>
                </a:solidFill>
              </a:rPr>
              <a:t> </a:t>
            </a:r>
            <a:r>
              <a:rPr lang="en-GB" sz="2000" err="1">
                <a:solidFill>
                  <a:schemeClr val="bg1"/>
                </a:solidFill>
              </a:rPr>
              <a:t>fotboll</a:t>
            </a:r>
            <a:r>
              <a:rPr lang="en-GB" sz="2000">
                <a:solidFill>
                  <a:schemeClr val="bg1"/>
                </a:solidFill>
              </a:rPr>
              <a:t>.</a:t>
            </a:r>
            <a:endParaRPr lang="en-GB" sz="2000">
              <a:solidFill>
                <a:schemeClr val="bg1"/>
              </a:solidFill>
              <a:ea typeface="Calibri"/>
              <a:cs typeface="Calibri"/>
            </a:endParaRPr>
          </a:p>
          <a:p>
            <a:pPr marL="285750" indent="-285750" algn="ctr">
              <a:buFontTx/>
              <a:buChar char="-"/>
            </a:pPr>
            <a:r>
              <a:rPr lang="en-GB" sz="2000" err="1">
                <a:solidFill>
                  <a:schemeClr val="bg1"/>
                </a:solidFill>
              </a:rPr>
              <a:t>Positionsspel</a:t>
            </a:r>
            <a:endParaRPr lang="en-GB" sz="2000">
              <a:solidFill>
                <a:schemeClr val="bg1"/>
              </a:solidFill>
              <a:ea typeface="Calibri"/>
              <a:cs typeface="Calibri"/>
            </a:endParaRPr>
          </a:p>
          <a:p>
            <a:pPr marL="285750" indent="-285750" algn="ctr">
              <a:buFontTx/>
              <a:buChar char="-"/>
            </a:pPr>
            <a:r>
              <a:rPr lang="en-GB" sz="2000" err="1">
                <a:solidFill>
                  <a:schemeClr val="bg1"/>
                </a:solidFill>
                <a:ea typeface="Calibri"/>
                <a:cs typeface="Calibri"/>
              </a:rPr>
              <a:t>Målvaktsspel</a:t>
            </a:r>
            <a:endParaRPr lang="en-GB" sz="2000">
              <a:solidFill>
                <a:schemeClr val="bg1"/>
              </a:solidFill>
              <a:ea typeface="Calibri"/>
              <a:cs typeface="Calibri"/>
            </a:endParaRPr>
          </a:p>
          <a:p>
            <a:pPr marL="285750" indent="-285750" algn="ctr">
              <a:buFontTx/>
              <a:buChar char="-"/>
            </a:pPr>
            <a:r>
              <a:rPr lang="en-GB" sz="2000" err="1">
                <a:solidFill>
                  <a:schemeClr val="bg1"/>
                </a:solidFill>
              </a:rPr>
              <a:t>Matchspel</a:t>
            </a:r>
            <a:endParaRPr lang="en-GB" sz="20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8112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C6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F09D855-4C3C-094A-C090-39C7BC2903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246BA-0F34-7D21-20A6-116FD8C9FD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8478" y="79168"/>
            <a:ext cx="9235044" cy="1649496"/>
          </a:xfrm>
        </p:spPr>
        <p:txBody>
          <a:bodyPr>
            <a:normAutofit fontScale="90000"/>
          </a:bodyPr>
          <a:lstStyle/>
          <a:p>
            <a:r>
              <a:rPr lang="sv-SE">
                <a:solidFill>
                  <a:schemeClr val="bg1"/>
                </a:solidFill>
              </a:rPr>
              <a:t>CUPER 2026:</a:t>
            </a:r>
            <a:br>
              <a:rPr lang="sv-SE">
                <a:solidFill>
                  <a:schemeClr val="bg1"/>
                </a:solidFill>
              </a:rPr>
            </a:br>
            <a:endParaRPr lang="en-US">
              <a:solidFill>
                <a:schemeClr val="bg1"/>
              </a:solidFill>
            </a:endParaRPr>
          </a:p>
        </p:txBody>
      </p:sp>
      <p:pic>
        <p:nvPicPr>
          <p:cNvPr id="5" name="Picture 4" descr="A blue and gold shield with white text and laurels&#10;&#10;Description automatically generated">
            <a:extLst>
              <a:ext uri="{FF2B5EF4-FFF2-40B4-BE49-F238E27FC236}">
                <a16:creationId xmlns:a16="http://schemas.microsoft.com/office/drawing/2014/main" id="{1BAD4083-D5CA-8F10-BEA2-DA93A85C34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87" y="79168"/>
            <a:ext cx="2053242" cy="105294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C2366E7-AC47-DABF-3C62-E5F5621BC0EE}"/>
              </a:ext>
            </a:extLst>
          </p:cNvPr>
          <p:cNvSpPr txBox="1"/>
          <p:nvPr/>
        </p:nvSpPr>
        <p:spPr>
          <a:xfrm>
            <a:off x="1393371" y="1028343"/>
            <a:ext cx="9144000" cy="203132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Vi </a:t>
            </a:r>
            <a:r>
              <a:rPr lang="en-GB" dirty="0" err="1">
                <a:solidFill>
                  <a:schemeClr val="bg1"/>
                </a:solidFill>
              </a:rPr>
              <a:t>har</a:t>
            </a:r>
            <a:r>
              <a:rPr lang="en-GB" dirty="0">
                <a:solidFill>
                  <a:schemeClr val="bg1"/>
                </a:solidFill>
              </a:rPr>
              <a:t> för </a:t>
            </a:r>
            <a:r>
              <a:rPr lang="en-GB" dirty="0" err="1">
                <a:solidFill>
                  <a:schemeClr val="bg1"/>
                </a:solidFill>
              </a:rPr>
              <a:t>avsikt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att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spela</a:t>
            </a:r>
            <a:r>
              <a:rPr lang="en-GB" dirty="0">
                <a:solidFill>
                  <a:schemeClr val="bg1"/>
                </a:solidFill>
              </a:rPr>
              <a:t> 5-6 </a:t>
            </a:r>
            <a:r>
              <a:rPr lang="en-GB" dirty="0" err="1">
                <a:solidFill>
                  <a:schemeClr val="bg1"/>
                </a:solidFill>
              </a:rPr>
              <a:t>cuper</a:t>
            </a:r>
            <a:r>
              <a:rPr lang="en-GB" dirty="0">
                <a:solidFill>
                  <a:schemeClr val="bg1"/>
                </a:solidFill>
              </a:rPr>
              <a:t> under 2026 </a:t>
            </a:r>
            <a:endParaRPr lang="en-GB" dirty="0">
              <a:solidFill>
                <a:schemeClr val="bg1"/>
              </a:solidFill>
              <a:ea typeface="Calibri"/>
              <a:cs typeface="Calibri"/>
            </a:endParaRPr>
          </a:p>
          <a:p>
            <a:pPr algn="ctr"/>
            <a:endParaRPr lang="en-GB">
              <a:solidFill>
                <a:schemeClr val="bg1"/>
              </a:solidFill>
              <a:ea typeface="Calibri"/>
              <a:cs typeface="Calibri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dirty="0" err="1">
                <a:solidFill>
                  <a:schemeClr val="bg1"/>
                </a:solidFill>
              </a:rPr>
              <a:t>Arrangera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eget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poolspel</a:t>
            </a:r>
            <a:r>
              <a:rPr lang="en-GB" dirty="0">
                <a:solidFill>
                  <a:schemeClr val="bg1"/>
                </a:solidFill>
              </a:rPr>
              <a:t> x2</a:t>
            </a:r>
            <a:endParaRPr lang="en-GB" dirty="0">
              <a:solidFill>
                <a:schemeClr val="bg1"/>
              </a:solidFill>
              <a:ea typeface="Calibri"/>
              <a:cs typeface="Calibri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GB">
              <a:solidFill>
                <a:schemeClr val="bg1"/>
              </a:solidFill>
            </a:endParaRPr>
          </a:p>
          <a:p>
            <a:pPr algn="ctr"/>
            <a:r>
              <a:rPr lang="en-GB" dirty="0">
                <a:solidFill>
                  <a:schemeClr val="bg1"/>
                </a:solidFill>
              </a:rPr>
              <a:t>Vi </a:t>
            </a:r>
            <a:r>
              <a:rPr lang="en-GB" dirty="0" err="1">
                <a:solidFill>
                  <a:schemeClr val="bg1"/>
                </a:solidFill>
              </a:rPr>
              <a:t>kommer</a:t>
            </a:r>
            <a:r>
              <a:rPr lang="en-GB" dirty="0">
                <a:solidFill>
                  <a:schemeClr val="bg1"/>
                </a:solidFill>
              </a:rPr>
              <a:t> till </a:t>
            </a:r>
            <a:r>
              <a:rPr lang="en-GB" dirty="0" err="1">
                <a:solidFill>
                  <a:schemeClr val="bg1"/>
                </a:solidFill>
              </a:rPr>
              <a:t>skillnad</a:t>
            </a:r>
            <a:r>
              <a:rPr lang="en-GB" dirty="0">
                <a:solidFill>
                  <a:schemeClr val="bg1"/>
                </a:solidFill>
              </a:rPr>
              <a:t> mot </a:t>
            </a:r>
            <a:r>
              <a:rPr lang="en-GB" dirty="0" err="1">
                <a:solidFill>
                  <a:schemeClr val="bg1"/>
                </a:solidFill>
              </a:rPr>
              <a:t>tidigare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år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inte</a:t>
            </a:r>
            <a:r>
              <a:rPr lang="en-GB" dirty="0">
                <a:solidFill>
                  <a:schemeClr val="bg1"/>
                </a:solidFill>
              </a:rPr>
              <a:t> ta </a:t>
            </a:r>
            <a:r>
              <a:rPr lang="en-GB" dirty="0" err="1">
                <a:solidFill>
                  <a:schemeClr val="bg1"/>
                </a:solidFill>
              </a:rPr>
              <a:t>ut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någon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deltagaravgift</a:t>
            </a:r>
            <a:r>
              <a:rPr lang="en-GB" dirty="0">
                <a:solidFill>
                  <a:schemeClr val="bg1"/>
                </a:solidFill>
              </a:rPr>
              <a:t> vid </a:t>
            </a:r>
            <a:r>
              <a:rPr lang="en-GB" dirty="0" err="1">
                <a:solidFill>
                  <a:schemeClr val="bg1"/>
                </a:solidFill>
              </a:rPr>
              <a:t>cuper</a:t>
            </a:r>
            <a:endParaRPr lang="en-GB" dirty="0">
              <a:solidFill>
                <a:schemeClr val="bg1"/>
              </a:solidFill>
              <a:ea typeface="Calibri"/>
              <a:cs typeface="Calibri"/>
            </a:endParaRPr>
          </a:p>
          <a:p>
            <a:pPr algn="ctr"/>
            <a:endParaRPr lang="en-GB">
              <a:solidFill>
                <a:schemeClr val="bg1"/>
              </a:solidFill>
              <a:ea typeface="Calibri"/>
              <a:cs typeface="Calibri"/>
            </a:endParaRPr>
          </a:p>
          <a:p>
            <a:pPr algn="ctr"/>
            <a:r>
              <a:rPr lang="en-GB" dirty="0" err="1">
                <a:solidFill>
                  <a:schemeClr val="bg1"/>
                </a:solidFill>
                <a:ea typeface="Calibri"/>
                <a:cs typeface="Calibri"/>
              </a:rPr>
              <a:t>Anmälan</a:t>
            </a:r>
            <a:r>
              <a:rPr lang="en-GB" dirty="0">
                <a:solidFill>
                  <a:schemeClr val="bg1"/>
                </a:solidFill>
                <a:ea typeface="Calibri"/>
                <a:cs typeface="Calibri"/>
              </a:rPr>
              <a:t> till cup/</a:t>
            </a:r>
            <a:r>
              <a:rPr lang="en-GB" dirty="0" err="1">
                <a:solidFill>
                  <a:schemeClr val="bg1"/>
                </a:solidFill>
                <a:ea typeface="Calibri"/>
                <a:cs typeface="Calibri"/>
              </a:rPr>
              <a:t>poolspel</a:t>
            </a:r>
            <a:r>
              <a:rPr lang="en-GB" dirty="0">
                <a:solidFill>
                  <a:schemeClr val="bg1"/>
                </a:solidFill>
                <a:ea typeface="Calibri"/>
                <a:cs typeface="Calibri"/>
              </a:rPr>
              <a:t> </a:t>
            </a:r>
            <a:r>
              <a:rPr lang="en-GB" dirty="0" err="1">
                <a:solidFill>
                  <a:schemeClr val="bg1"/>
                </a:solidFill>
                <a:ea typeface="Calibri"/>
                <a:cs typeface="Calibri"/>
              </a:rPr>
              <a:t>skickas</a:t>
            </a:r>
            <a:r>
              <a:rPr lang="en-GB" dirty="0">
                <a:solidFill>
                  <a:schemeClr val="bg1"/>
                </a:solidFill>
                <a:ea typeface="Calibri"/>
                <a:cs typeface="Calibri"/>
              </a:rPr>
              <a:t> </a:t>
            </a:r>
            <a:r>
              <a:rPr lang="en-GB" dirty="0" err="1">
                <a:solidFill>
                  <a:schemeClr val="bg1"/>
                </a:solidFill>
                <a:ea typeface="Calibri"/>
                <a:cs typeface="Calibri"/>
              </a:rPr>
              <a:t>ut</a:t>
            </a:r>
            <a:r>
              <a:rPr lang="en-GB" dirty="0">
                <a:solidFill>
                  <a:schemeClr val="bg1"/>
                </a:solidFill>
                <a:ea typeface="Calibri"/>
                <a:cs typeface="Calibri"/>
              </a:rPr>
              <a:t> 1-2 </a:t>
            </a:r>
            <a:r>
              <a:rPr lang="en-GB" dirty="0" err="1">
                <a:solidFill>
                  <a:schemeClr val="bg1"/>
                </a:solidFill>
                <a:ea typeface="Calibri"/>
                <a:cs typeface="Calibri"/>
              </a:rPr>
              <a:t>månader</a:t>
            </a:r>
            <a:r>
              <a:rPr lang="en-GB" dirty="0">
                <a:solidFill>
                  <a:schemeClr val="bg1"/>
                </a:solidFill>
                <a:ea typeface="Calibri"/>
                <a:cs typeface="Calibri"/>
              </a:rPr>
              <a:t> </a:t>
            </a:r>
            <a:r>
              <a:rPr lang="en-GB" dirty="0" err="1">
                <a:solidFill>
                  <a:schemeClr val="bg1"/>
                </a:solidFill>
                <a:ea typeface="Calibri"/>
                <a:cs typeface="Calibri"/>
              </a:rPr>
              <a:t>före</a:t>
            </a:r>
            <a:r>
              <a:rPr lang="en-GB" dirty="0">
                <a:solidFill>
                  <a:schemeClr val="bg1"/>
                </a:solidFill>
                <a:ea typeface="Calibri"/>
                <a:cs typeface="Calibri"/>
              </a:rPr>
              <a:t> </a:t>
            </a:r>
            <a:r>
              <a:rPr lang="en-GB" dirty="0" err="1">
                <a:solidFill>
                  <a:schemeClr val="bg1"/>
                </a:solidFill>
                <a:ea typeface="Calibri"/>
                <a:cs typeface="Calibri"/>
              </a:rPr>
              <a:t>själva</a:t>
            </a:r>
            <a:r>
              <a:rPr lang="en-GB" dirty="0">
                <a:solidFill>
                  <a:schemeClr val="bg1"/>
                </a:solidFill>
                <a:ea typeface="Calibri"/>
                <a:cs typeface="Calibri"/>
              </a:rPr>
              <a:t> cup/</a:t>
            </a:r>
            <a:r>
              <a:rPr lang="en-GB" dirty="0" err="1">
                <a:solidFill>
                  <a:schemeClr val="bg1"/>
                </a:solidFill>
                <a:ea typeface="Calibri"/>
                <a:cs typeface="Calibri"/>
              </a:rPr>
              <a:t>poolspel</a:t>
            </a:r>
            <a:r>
              <a:rPr lang="en-GB" dirty="0">
                <a:solidFill>
                  <a:schemeClr val="bg1"/>
                </a:solidFill>
                <a:ea typeface="Calibri"/>
                <a:cs typeface="Calibri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63770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C6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97D03AA-A331-7547-5D60-6F71FAD39A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71B85-C392-8205-3B94-42C1978E08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6692" y="370942"/>
            <a:ext cx="9235044" cy="2157496"/>
          </a:xfrm>
        </p:spPr>
        <p:txBody>
          <a:bodyPr>
            <a:normAutofit/>
          </a:bodyPr>
          <a:lstStyle/>
          <a:p>
            <a:r>
              <a:rPr lang="sv-SE">
                <a:solidFill>
                  <a:schemeClr val="bg1"/>
                </a:solidFill>
              </a:rPr>
              <a:t>INFO FRÅN KONTAKTFÖRÄLDRAR:</a:t>
            </a:r>
          </a:p>
        </p:txBody>
      </p:sp>
      <p:pic>
        <p:nvPicPr>
          <p:cNvPr id="5" name="Picture 4" descr="A blue and gold shield with white text and laurels&#10;&#10;Description automatically generated">
            <a:extLst>
              <a:ext uri="{FF2B5EF4-FFF2-40B4-BE49-F238E27FC236}">
                <a16:creationId xmlns:a16="http://schemas.microsoft.com/office/drawing/2014/main" id="{8E6BCD10-528E-C8C6-116C-9497CD9A8F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87" y="79168"/>
            <a:ext cx="2053242" cy="1052945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916D481F-488C-9CF7-1A02-B54939D5D550}"/>
              </a:ext>
            </a:extLst>
          </p:cNvPr>
          <p:cNvSpPr txBox="1">
            <a:spLocks/>
          </p:cNvSpPr>
          <p:nvPr/>
        </p:nvSpPr>
        <p:spPr>
          <a:xfrm>
            <a:off x="1667163" y="3027056"/>
            <a:ext cx="9235044" cy="215749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57250" indent="-857250" algn="l">
              <a:buFont typeface="Arial"/>
              <a:buChar char="•"/>
            </a:pPr>
            <a:r>
              <a:rPr lang="sv-SE">
                <a:solidFill>
                  <a:schemeClr val="bg1"/>
                </a:solidFill>
                <a:ea typeface="Calibri Light"/>
                <a:cs typeface="Calibri Light"/>
              </a:rPr>
              <a:t>Ekonomi – 35 500 SEK</a:t>
            </a:r>
          </a:p>
          <a:p>
            <a:pPr marL="857250" indent="-857250" algn="l">
              <a:buFont typeface="Arial"/>
              <a:buChar char="•"/>
            </a:pPr>
            <a:r>
              <a:rPr lang="sv-SE">
                <a:solidFill>
                  <a:schemeClr val="bg1"/>
                </a:solidFill>
                <a:ea typeface="Calibri Light"/>
                <a:cs typeface="Calibri Light"/>
              </a:rPr>
              <a:t>Signa upp på - aktiviteter</a:t>
            </a:r>
          </a:p>
          <a:p>
            <a:pPr marL="857250" indent="-857250" algn="l">
              <a:buFont typeface="Arial"/>
              <a:buChar char="•"/>
            </a:pPr>
            <a:r>
              <a:rPr lang="sv-SE">
                <a:solidFill>
                  <a:schemeClr val="bg1"/>
                </a:solidFill>
                <a:ea typeface="Calibri Light"/>
                <a:cs typeface="Calibri Light"/>
              </a:rPr>
              <a:t>Förslag från er?</a:t>
            </a:r>
          </a:p>
        </p:txBody>
      </p:sp>
    </p:spTree>
    <p:extLst>
      <p:ext uri="{BB962C8B-B14F-4D97-AF65-F5344CB8AC3E}">
        <p14:creationId xmlns:p14="http://schemas.microsoft.com/office/powerpoint/2010/main" val="2554848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C6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8019097-AC0E-B59D-BD82-1258DEA777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C1427-C49B-0EDC-2F36-255B38FC88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6692" y="370942"/>
            <a:ext cx="9235044" cy="2157496"/>
          </a:xfrm>
        </p:spPr>
        <p:txBody>
          <a:bodyPr>
            <a:normAutofit/>
          </a:bodyPr>
          <a:lstStyle/>
          <a:p>
            <a:r>
              <a:rPr lang="sv-SE">
                <a:solidFill>
                  <a:schemeClr val="bg1"/>
                </a:solidFill>
              </a:rPr>
              <a:t>INFO FRÅN KONTAKTFÖRÄLDRAR:</a:t>
            </a:r>
          </a:p>
        </p:txBody>
      </p:sp>
      <p:pic>
        <p:nvPicPr>
          <p:cNvPr id="5" name="Picture 4" descr="A blue and gold shield with white text and laurels&#10;&#10;Description automatically generated">
            <a:extLst>
              <a:ext uri="{FF2B5EF4-FFF2-40B4-BE49-F238E27FC236}">
                <a16:creationId xmlns:a16="http://schemas.microsoft.com/office/drawing/2014/main" id="{A6591F33-CADF-5A9F-5696-C2A043F097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87" y="79168"/>
            <a:ext cx="2053242" cy="1052945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2F1E200C-8C1D-59A3-CED4-3CDB736F08C8}"/>
              </a:ext>
            </a:extLst>
          </p:cNvPr>
          <p:cNvSpPr txBox="1">
            <a:spLocks/>
          </p:cNvSpPr>
          <p:nvPr/>
        </p:nvSpPr>
        <p:spPr>
          <a:xfrm>
            <a:off x="1667163" y="3027056"/>
            <a:ext cx="9235044" cy="215749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57250" indent="-857250" algn="l">
              <a:buFont typeface="Arial"/>
              <a:buChar char="•"/>
            </a:pPr>
            <a:r>
              <a:rPr lang="sv-SE" err="1">
                <a:solidFill>
                  <a:schemeClr val="bg1"/>
                </a:solidFill>
                <a:ea typeface="Calibri Light"/>
                <a:cs typeface="Calibri Light"/>
              </a:rPr>
              <a:t>Favvos</a:t>
            </a:r>
            <a:endParaRPr lang="sv-SE">
              <a:solidFill>
                <a:schemeClr val="bg1"/>
              </a:solidFill>
              <a:ea typeface="Calibri Light"/>
              <a:cs typeface="Calibri Light"/>
            </a:endParaRPr>
          </a:p>
          <a:p>
            <a:pPr marL="857250" indent="-857250" algn="l">
              <a:buFont typeface="Arial"/>
              <a:buChar char="•"/>
            </a:pPr>
            <a:r>
              <a:rPr lang="sv-SE">
                <a:solidFill>
                  <a:schemeClr val="bg1"/>
                </a:solidFill>
                <a:ea typeface="Calibri Light"/>
                <a:cs typeface="Calibri Light"/>
              </a:rPr>
              <a:t>Habo Cupen 27/28 juni</a:t>
            </a:r>
          </a:p>
          <a:p>
            <a:pPr marL="857250" indent="-857250" algn="l">
              <a:buFont typeface="Arial"/>
              <a:buChar char="•"/>
            </a:pPr>
            <a:r>
              <a:rPr lang="sv-SE">
                <a:solidFill>
                  <a:schemeClr val="bg1"/>
                </a:solidFill>
                <a:ea typeface="Calibri Light"/>
                <a:cs typeface="Calibri Light"/>
              </a:rPr>
              <a:t>Försäljning, sälja gödsel igen?</a:t>
            </a:r>
          </a:p>
          <a:p>
            <a:pPr marL="857250" indent="-857250" algn="l">
              <a:buFont typeface="Arial"/>
              <a:buChar char="•"/>
            </a:pPr>
            <a:r>
              <a:rPr lang="sv-SE">
                <a:solidFill>
                  <a:schemeClr val="bg1"/>
                </a:solidFill>
                <a:ea typeface="Calibri Light"/>
                <a:cs typeface="Calibri Light"/>
              </a:rPr>
              <a:t>Arbetsvecka v22</a:t>
            </a:r>
          </a:p>
        </p:txBody>
      </p:sp>
    </p:spTree>
    <p:extLst>
      <p:ext uri="{BB962C8B-B14F-4D97-AF65-F5344CB8AC3E}">
        <p14:creationId xmlns:p14="http://schemas.microsoft.com/office/powerpoint/2010/main" val="25709689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C6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B39A8E1-7ACB-6073-EFD5-057CEB69C5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BEB0D-F2C5-D652-75A1-C9ECC07762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8478" y="779157"/>
            <a:ext cx="9235044" cy="1649496"/>
          </a:xfrm>
        </p:spPr>
        <p:txBody>
          <a:bodyPr>
            <a:normAutofit fontScale="90000"/>
          </a:bodyPr>
          <a:lstStyle/>
          <a:p>
            <a:r>
              <a:rPr lang="sv-SE">
                <a:solidFill>
                  <a:schemeClr val="bg1"/>
                </a:solidFill>
              </a:rPr>
              <a:t>VÄRDEGRUND:</a:t>
            </a:r>
            <a:br>
              <a:rPr lang="sv-SE">
                <a:solidFill>
                  <a:schemeClr val="bg1"/>
                </a:solidFill>
              </a:rPr>
            </a:br>
            <a:endParaRPr lang="en-US">
              <a:solidFill>
                <a:schemeClr val="bg1"/>
              </a:solidFill>
            </a:endParaRPr>
          </a:p>
        </p:txBody>
      </p:sp>
      <p:pic>
        <p:nvPicPr>
          <p:cNvPr id="5" name="Picture 4" descr="A blue and gold shield with white text and laurels&#10;&#10;Description automatically generated">
            <a:extLst>
              <a:ext uri="{FF2B5EF4-FFF2-40B4-BE49-F238E27FC236}">
                <a16:creationId xmlns:a16="http://schemas.microsoft.com/office/drawing/2014/main" id="{3553FE6B-48F7-F814-E9C6-C93DEACFB2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87" y="79168"/>
            <a:ext cx="2053242" cy="1052945"/>
          </a:xfrm>
          <a:prstGeom prst="rect">
            <a:avLst/>
          </a:pr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5D19E1C3-4630-D35E-BD38-543DFAC46AAF}"/>
              </a:ext>
            </a:extLst>
          </p:cNvPr>
          <p:cNvSpPr txBox="1"/>
          <p:nvPr/>
        </p:nvSpPr>
        <p:spPr>
          <a:xfrm>
            <a:off x="1608083" y="1784657"/>
            <a:ext cx="8891751" cy="17543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Vi </a:t>
            </a:r>
            <a:r>
              <a:rPr lang="en-GB" dirty="0" err="1">
                <a:solidFill>
                  <a:schemeClr val="bg1"/>
                </a:solidFill>
              </a:rPr>
              <a:t>kommer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jobba</a:t>
            </a:r>
            <a:r>
              <a:rPr lang="en-GB" dirty="0">
                <a:solidFill>
                  <a:schemeClr val="bg1"/>
                </a:solidFill>
              </a:rPr>
              <a:t> med </a:t>
            </a:r>
            <a:r>
              <a:rPr lang="en-GB" dirty="0" err="1">
                <a:solidFill>
                  <a:schemeClr val="bg1"/>
                </a:solidFill>
              </a:rPr>
              <a:t>att</a:t>
            </a:r>
            <a:r>
              <a:rPr lang="en-GB" dirty="0">
                <a:solidFill>
                  <a:schemeClr val="bg1"/>
                </a:solidFill>
              </a:rPr>
              <a:t> alla ska </a:t>
            </a:r>
            <a:r>
              <a:rPr lang="en-GB" dirty="0" err="1">
                <a:solidFill>
                  <a:schemeClr val="bg1"/>
                </a:solidFill>
              </a:rPr>
              <a:t>känna</a:t>
            </a:r>
            <a:r>
              <a:rPr lang="en-GB" dirty="0">
                <a:solidFill>
                  <a:schemeClr val="bg1"/>
                </a:solidFill>
              </a:rPr>
              <a:t> sig </a:t>
            </a:r>
            <a:r>
              <a:rPr lang="en-GB" dirty="0" err="1">
                <a:solidFill>
                  <a:schemeClr val="bg1"/>
                </a:solidFill>
              </a:rPr>
              <a:t>inkluderade</a:t>
            </a:r>
            <a:r>
              <a:rPr lang="en-GB" dirty="0">
                <a:solidFill>
                  <a:schemeClr val="bg1"/>
                </a:solidFill>
              </a:rPr>
              <a:t> och </a:t>
            </a:r>
            <a:r>
              <a:rPr lang="en-GB" dirty="0" err="1">
                <a:solidFill>
                  <a:schemeClr val="bg1"/>
                </a:solidFill>
              </a:rPr>
              <a:t>få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en</a:t>
            </a:r>
            <a:r>
              <a:rPr lang="en-GB" dirty="0">
                <a:solidFill>
                  <a:schemeClr val="bg1"/>
                </a:solidFill>
              </a:rPr>
              <a:t> team </a:t>
            </a:r>
            <a:r>
              <a:rPr lang="en-GB" dirty="0" err="1">
                <a:solidFill>
                  <a:schemeClr val="bg1"/>
                </a:solidFill>
              </a:rPr>
              <a:t>känsla</a:t>
            </a:r>
            <a:r>
              <a:rPr lang="en-GB" dirty="0">
                <a:solidFill>
                  <a:schemeClr val="bg1"/>
                </a:solidFill>
              </a:rPr>
              <a:t>, vi </a:t>
            </a:r>
            <a:r>
              <a:rPr lang="en-GB" dirty="0" err="1">
                <a:solidFill>
                  <a:schemeClr val="bg1"/>
                </a:solidFill>
              </a:rPr>
              <a:t>är</a:t>
            </a:r>
            <a:r>
              <a:rPr lang="en-GB" dirty="0">
                <a:solidFill>
                  <a:schemeClr val="bg1"/>
                </a:solidFill>
              </a:rPr>
              <a:t> ETT lag!</a:t>
            </a:r>
          </a:p>
          <a:p>
            <a:pPr algn="ctr"/>
            <a:endParaRPr lang="en-GB">
              <a:solidFill>
                <a:schemeClr val="bg1"/>
              </a:solidFill>
            </a:endParaRPr>
          </a:p>
          <a:p>
            <a:pPr algn="ctr"/>
            <a:r>
              <a:rPr lang="en-GB" dirty="0" err="1">
                <a:solidFill>
                  <a:schemeClr val="bg1"/>
                </a:solidFill>
              </a:rPr>
              <a:t>Gemenskap</a:t>
            </a:r>
            <a:r>
              <a:rPr lang="en-GB" dirty="0">
                <a:solidFill>
                  <a:schemeClr val="bg1"/>
                </a:solidFill>
              </a:rPr>
              <a:t> och </a:t>
            </a:r>
            <a:r>
              <a:rPr lang="en-GB" dirty="0" err="1">
                <a:solidFill>
                  <a:schemeClr val="bg1"/>
                </a:solidFill>
              </a:rPr>
              <a:t>glädje</a:t>
            </a:r>
            <a:endParaRPr lang="en-GB" dirty="0">
              <a:solidFill>
                <a:schemeClr val="bg1"/>
              </a:solidFill>
              <a:ea typeface="Calibri"/>
              <a:cs typeface="Calibri"/>
            </a:endParaRPr>
          </a:p>
          <a:p>
            <a:pPr algn="ctr"/>
            <a:endParaRPr lang="en-GB" dirty="0">
              <a:solidFill>
                <a:schemeClr val="bg1"/>
              </a:solidFill>
              <a:ea typeface="Calibri"/>
              <a:cs typeface="Calibri"/>
            </a:endParaRPr>
          </a:p>
          <a:p>
            <a:pPr algn="ctr"/>
            <a:r>
              <a:rPr lang="en-GB" dirty="0" err="1">
                <a:solidFill>
                  <a:schemeClr val="bg1"/>
                </a:solidFill>
              </a:rPr>
              <a:t>Behålla</a:t>
            </a:r>
            <a:r>
              <a:rPr lang="en-GB" dirty="0">
                <a:solidFill>
                  <a:schemeClr val="bg1"/>
                </a:solidFill>
              </a:rPr>
              <a:t>/</a:t>
            </a:r>
            <a:r>
              <a:rPr lang="en-GB" dirty="0" err="1">
                <a:solidFill>
                  <a:schemeClr val="bg1"/>
                </a:solidFill>
              </a:rPr>
              <a:t>utöka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truppen</a:t>
            </a:r>
            <a:r>
              <a:rPr lang="en-GB" dirty="0">
                <a:solidFill>
                  <a:schemeClr val="bg1"/>
                </a:solidFill>
              </a:rPr>
              <a:t> med </a:t>
            </a:r>
            <a:r>
              <a:rPr lang="en-GB" dirty="0" err="1">
                <a:solidFill>
                  <a:schemeClr val="bg1"/>
                </a:solidFill>
              </a:rPr>
              <a:t>fler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tjejer</a:t>
            </a:r>
            <a:r>
              <a:rPr lang="en-GB" dirty="0">
                <a:solidFill>
                  <a:schemeClr val="bg1"/>
                </a:solidFill>
              </a:rPr>
              <a:t>!</a:t>
            </a:r>
            <a:endParaRPr lang="en-GB">
              <a:solidFill>
                <a:schemeClr val="bg1"/>
              </a:solidFill>
              <a:ea typeface="Calibri"/>
              <a:cs typeface="Calibri"/>
            </a:endParaRPr>
          </a:p>
          <a:p>
            <a:pPr algn="ctr"/>
            <a:endParaRPr lang="en-GB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39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e58707db-cea7-4907-92d1-cf323291762b}" enabled="1" method="Standard" siteId="{e11cbe9c-f680-44b9-9d42-d705f740b888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320</Words>
  <Application>Microsoft Office PowerPoint</Application>
  <PresentationFormat>Widescreen</PresentationFormat>
  <Paragraphs>62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Föräldramöte F17 2026-03-09</vt:lpstr>
      <vt:lpstr>Agenda: </vt:lpstr>
      <vt:lpstr>LEDARE: </vt:lpstr>
      <vt:lpstr>Årshjul </vt:lpstr>
      <vt:lpstr>TRÄNINGAR OCH MÅL: </vt:lpstr>
      <vt:lpstr>CUPER 2026: </vt:lpstr>
      <vt:lpstr>INFO FRÅN KONTAKTFÖRÄLDRAR:</vt:lpstr>
      <vt:lpstr>INFO FRÅN KONTAKTFÖRÄLDRAR:</vt:lpstr>
      <vt:lpstr>VÄRDEGRUND: </vt:lpstr>
      <vt:lpstr>ÖVRIGA FRÅGOR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Ledarträff F17</dc:title>
  <dc:creator>Henrik Koivisto</dc:creator>
  <cp:lastModifiedBy>Henrik Koivisto</cp:lastModifiedBy>
  <cp:revision>15</cp:revision>
  <dcterms:created xsi:type="dcterms:W3CDTF">2024-02-07T09:08:57Z</dcterms:created>
  <dcterms:modified xsi:type="dcterms:W3CDTF">2026-04-02T09:42:39Z</dcterms:modified>
</cp:coreProperties>
</file>