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66" r:id="rId5"/>
    <p:sldId id="261" r:id="rId6"/>
    <p:sldId id="262" r:id="rId7"/>
    <p:sldId id="263" r:id="rId8"/>
    <p:sldId id="269" r:id="rId9"/>
    <p:sldId id="268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C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6282BE-C888-463A-A0DC-5A49F3B07F20}" v="42" dt="2025-03-25T16:22:31.840"/>
    <p1510:client id="{4D9040C4-57D9-4CA8-A647-D0434372F35F}" v="3" dt="2025-03-25T15:48:25.295"/>
    <p1510:client id="{6C6299A1-5DD0-49CF-A6AE-82BFE31FB84A}" v="270" dt="2025-03-26T08:15:53.463"/>
    <p1510:client id="{BDA909C0-0DA6-4793-BFF8-03E8725FF817}" v="26" dt="2025-03-24T19:12:44.4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an Friden" userId="492b7700bda44434" providerId="Windows Live" clId="Web-{4D9040C4-57D9-4CA8-A647-D0434372F35F}"/>
    <pc:docChg chg="addSld delSld sldOrd">
      <pc:chgData name="Johan Friden" userId="492b7700bda44434" providerId="Windows Live" clId="Web-{4D9040C4-57D9-4CA8-A647-D0434372F35F}" dt="2025-03-25T15:48:25.295" v="2"/>
      <pc:docMkLst>
        <pc:docMk/>
      </pc:docMkLst>
      <pc:sldChg chg="ord">
        <pc:chgData name="Johan Friden" userId="492b7700bda44434" providerId="Windows Live" clId="Web-{4D9040C4-57D9-4CA8-A647-D0434372F35F}" dt="2025-03-25T15:48:25.295" v="2"/>
        <pc:sldMkLst>
          <pc:docMk/>
          <pc:sldMk cId="2235917213" sldId="257"/>
        </pc:sldMkLst>
      </pc:sldChg>
      <pc:sldChg chg="new del">
        <pc:chgData name="Johan Friden" userId="492b7700bda44434" providerId="Windows Live" clId="Web-{4D9040C4-57D9-4CA8-A647-D0434372F35F}" dt="2025-03-25T15:43:05.322" v="1"/>
        <pc:sldMkLst>
          <pc:docMk/>
          <pc:sldMk cId="2712211345" sldId="268"/>
        </pc:sldMkLst>
      </pc:sldChg>
    </pc:docChg>
  </pc:docChgLst>
  <pc:docChgLst>
    <pc:chgData name="Henrik Koivisto" userId="bd458f0e-02d3-4bfd-b21b-48de5d20ba99" providerId="ADAL" clId="{4D71D966-981E-4592-9826-2180F0542345}"/>
    <pc:docChg chg="custSel addSld delSld modSld sldOrd">
      <pc:chgData name="Henrik Koivisto" userId="bd458f0e-02d3-4bfd-b21b-48de5d20ba99" providerId="ADAL" clId="{4D71D966-981E-4592-9826-2180F0542345}" dt="2025-03-10T09:31:52.165" v="3494" actId="2696"/>
      <pc:docMkLst>
        <pc:docMk/>
      </pc:docMkLst>
      <pc:sldChg chg="modSp mod">
        <pc:chgData name="Henrik Koivisto" userId="bd458f0e-02d3-4bfd-b21b-48de5d20ba99" providerId="ADAL" clId="{4D71D966-981E-4592-9826-2180F0542345}" dt="2025-03-10T07:57:36.358" v="11" actId="20577"/>
        <pc:sldMkLst>
          <pc:docMk/>
          <pc:sldMk cId="2858449991" sldId="256"/>
        </pc:sldMkLst>
        <pc:spChg chg="mod">
          <ac:chgData name="Henrik Koivisto" userId="bd458f0e-02d3-4bfd-b21b-48de5d20ba99" providerId="ADAL" clId="{4D71D966-981E-4592-9826-2180F0542345}" dt="2025-03-10T07:57:36.358" v="11" actId="20577"/>
          <ac:spMkLst>
            <pc:docMk/>
            <pc:sldMk cId="2858449991" sldId="256"/>
            <ac:spMk id="2" creationId="{BF7D311F-EDE6-A5AE-0A38-F40B6710681B}"/>
          </ac:spMkLst>
        </pc:spChg>
      </pc:sldChg>
      <pc:sldChg chg="modSp mod">
        <pc:chgData name="Henrik Koivisto" userId="bd458f0e-02d3-4bfd-b21b-48de5d20ba99" providerId="ADAL" clId="{4D71D966-981E-4592-9826-2180F0542345}" dt="2025-03-10T08:04:45.182" v="564" actId="403"/>
        <pc:sldMkLst>
          <pc:docMk/>
          <pc:sldMk cId="2235917213" sldId="257"/>
        </pc:sldMkLst>
        <pc:spChg chg="mod">
          <ac:chgData name="Henrik Koivisto" userId="bd458f0e-02d3-4bfd-b21b-48de5d20ba99" providerId="ADAL" clId="{4D71D966-981E-4592-9826-2180F0542345}" dt="2025-03-10T08:00:54.666" v="139" actId="20577"/>
          <ac:spMkLst>
            <pc:docMk/>
            <pc:sldMk cId="2235917213" sldId="257"/>
            <ac:spMk id="2" creationId="{BF7D311F-EDE6-A5AE-0A38-F40B6710681B}"/>
          </ac:spMkLst>
        </pc:spChg>
        <pc:spChg chg="mod">
          <ac:chgData name="Henrik Koivisto" userId="bd458f0e-02d3-4bfd-b21b-48de5d20ba99" providerId="ADAL" clId="{4D71D966-981E-4592-9826-2180F0542345}" dt="2025-03-10T08:04:45.182" v="564" actId="403"/>
          <ac:spMkLst>
            <pc:docMk/>
            <pc:sldMk cId="2235917213" sldId="257"/>
            <ac:spMk id="3" creationId="{E1ED1E5B-597F-5896-78F2-338843740D08}"/>
          </ac:spMkLst>
        </pc:spChg>
      </pc:sldChg>
      <pc:sldChg chg="del">
        <pc:chgData name="Henrik Koivisto" userId="bd458f0e-02d3-4bfd-b21b-48de5d20ba99" providerId="ADAL" clId="{4D71D966-981E-4592-9826-2180F0542345}" dt="2025-03-10T09:31:52.165" v="3494" actId="2696"/>
        <pc:sldMkLst>
          <pc:docMk/>
          <pc:sldMk cId="627339254" sldId="259"/>
        </pc:sldMkLst>
      </pc:sldChg>
      <pc:sldChg chg="modSp add mod ord">
        <pc:chgData name="Henrik Koivisto" userId="bd458f0e-02d3-4bfd-b21b-48de5d20ba99" providerId="ADAL" clId="{4D71D966-981E-4592-9826-2180F0542345}" dt="2025-03-10T09:18:59.104" v="3477" actId="20577"/>
        <pc:sldMkLst>
          <pc:docMk/>
          <pc:sldMk cId="1334925007" sldId="260"/>
        </pc:sldMkLst>
        <pc:spChg chg="mod">
          <ac:chgData name="Henrik Koivisto" userId="bd458f0e-02d3-4bfd-b21b-48de5d20ba99" providerId="ADAL" clId="{4D71D966-981E-4592-9826-2180F0542345}" dt="2025-03-10T09:18:59.104" v="3477" actId="20577"/>
          <ac:spMkLst>
            <pc:docMk/>
            <pc:sldMk cId="1334925007" sldId="260"/>
            <ac:spMk id="3" creationId="{B84C5C3A-9960-6EE0-98C8-5CDD0CA839E8}"/>
          </ac:spMkLst>
        </pc:spChg>
      </pc:sldChg>
      <pc:sldChg chg="modSp add mod">
        <pc:chgData name="Henrik Koivisto" userId="bd458f0e-02d3-4bfd-b21b-48de5d20ba99" providerId="ADAL" clId="{4D71D966-981E-4592-9826-2180F0542345}" dt="2025-03-10T09:12:36.581" v="2879" actId="20577"/>
        <pc:sldMkLst>
          <pc:docMk/>
          <pc:sldMk cId="1838112287" sldId="261"/>
        </pc:sldMkLst>
        <pc:spChg chg="mod">
          <ac:chgData name="Henrik Koivisto" userId="bd458f0e-02d3-4bfd-b21b-48de5d20ba99" providerId="ADAL" clId="{4D71D966-981E-4592-9826-2180F0542345}" dt="2025-03-10T08:05:38.055" v="588" actId="20577"/>
          <ac:spMkLst>
            <pc:docMk/>
            <pc:sldMk cId="1838112287" sldId="261"/>
            <ac:spMk id="2" creationId="{84C7CE48-5884-25EF-8B17-246B11CADD07}"/>
          </ac:spMkLst>
        </pc:spChg>
        <pc:spChg chg="mod">
          <ac:chgData name="Henrik Koivisto" userId="bd458f0e-02d3-4bfd-b21b-48de5d20ba99" providerId="ADAL" clId="{4D71D966-981E-4592-9826-2180F0542345}" dt="2025-03-10T09:12:36.581" v="2879" actId="20577"/>
          <ac:spMkLst>
            <pc:docMk/>
            <pc:sldMk cId="1838112287" sldId="261"/>
            <ac:spMk id="3" creationId="{08111C13-BC0A-810E-EC58-BE8F2C744F60}"/>
          </ac:spMkLst>
        </pc:spChg>
      </pc:sldChg>
      <pc:sldChg chg="modSp add mod">
        <pc:chgData name="Henrik Koivisto" userId="bd458f0e-02d3-4bfd-b21b-48de5d20ba99" providerId="ADAL" clId="{4D71D966-981E-4592-9826-2180F0542345}" dt="2025-03-10T09:10:48.114" v="2765" actId="20577"/>
        <pc:sldMkLst>
          <pc:docMk/>
          <pc:sldMk cId="563770710" sldId="262"/>
        </pc:sldMkLst>
        <pc:spChg chg="mod">
          <ac:chgData name="Henrik Koivisto" userId="bd458f0e-02d3-4bfd-b21b-48de5d20ba99" providerId="ADAL" clId="{4D71D966-981E-4592-9826-2180F0542345}" dt="2025-03-10T09:07:50.008" v="2116" actId="20577"/>
          <ac:spMkLst>
            <pc:docMk/>
            <pc:sldMk cId="563770710" sldId="262"/>
            <ac:spMk id="2" creationId="{E6E246BA-0F34-7D21-20A6-116FD8C9FD1E}"/>
          </ac:spMkLst>
        </pc:spChg>
        <pc:spChg chg="mod">
          <ac:chgData name="Henrik Koivisto" userId="bd458f0e-02d3-4bfd-b21b-48de5d20ba99" providerId="ADAL" clId="{4D71D966-981E-4592-9826-2180F0542345}" dt="2025-03-10T09:10:48.114" v="2765" actId="20577"/>
          <ac:spMkLst>
            <pc:docMk/>
            <pc:sldMk cId="563770710" sldId="262"/>
            <ac:spMk id="3" creationId="{1C2366E7-AC47-DABF-3C62-E5F5621BC0EE}"/>
          </ac:spMkLst>
        </pc:spChg>
      </pc:sldChg>
      <pc:sldChg chg="delSp modSp add mod">
        <pc:chgData name="Henrik Koivisto" userId="bd458f0e-02d3-4bfd-b21b-48de5d20ba99" providerId="ADAL" clId="{4D71D966-981E-4592-9826-2180F0542345}" dt="2025-03-10T09:13:27.047" v="2926" actId="478"/>
        <pc:sldMkLst>
          <pc:docMk/>
          <pc:sldMk cId="2554848151" sldId="263"/>
        </pc:sldMkLst>
        <pc:spChg chg="mod">
          <ac:chgData name="Henrik Koivisto" userId="bd458f0e-02d3-4bfd-b21b-48de5d20ba99" providerId="ADAL" clId="{4D71D966-981E-4592-9826-2180F0542345}" dt="2025-03-10T09:13:24.581" v="2925" actId="1076"/>
          <ac:spMkLst>
            <pc:docMk/>
            <pc:sldMk cId="2554848151" sldId="263"/>
            <ac:spMk id="2" creationId="{36571B85-C392-8205-3B94-42C1978E08E6}"/>
          </ac:spMkLst>
        </pc:spChg>
        <pc:spChg chg="del mod">
          <ac:chgData name="Henrik Koivisto" userId="bd458f0e-02d3-4bfd-b21b-48de5d20ba99" providerId="ADAL" clId="{4D71D966-981E-4592-9826-2180F0542345}" dt="2025-03-10T09:13:27.047" v="2926" actId="478"/>
          <ac:spMkLst>
            <pc:docMk/>
            <pc:sldMk cId="2554848151" sldId="263"/>
            <ac:spMk id="3" creationId="{766E1F54-0918-BBF8-5DAF-163F7815B121}"/>
          </ac:spMkLst>
        </pc:spChg>
      </pc:sldChg>
      <pc:sldChg chg="addSp modSp add mod">
        <pc:chgData name="Henrik Koivisto" userId="bd458f0e-02d3-4bfd-b21b-48de5d20ba99" providerId="ADAL" clId="{4D71D966-981E-4592-9826-2180F0542345}" dt="2025-03-10T09:17:09.946" v="3296" actId="20577"/>
        <pc:sldMkLst>
          <pc:docMk/>
          <pc:sldMk cId="35939978" sldId="264"/>
        </pc:sldMkLst>
        <pc:spChg chg="mod">
          <ac:chgData name="Henrik Koivisto" userId="bd458f0e-02d3-4bfd-b21b-48de5d20ba99" providerId="ADAL" clId="{4D71D966-981E-4592-9826-2180F0542345}" dt="2025-03-10T09:13:41.751" v="2937" actId="20577"/>
          <ac:spMkLst>
            <pc:docMk/>
            <pc:sldMk cId="35939978" sldId="264"/>
            <ac:spMk id="2" creationId="{C02BEB0D-F2C5-D652-75A1-C9ECC0776257}"/>
          </ac:spMkLst>
        </pc:spChg>
        <pc:spChg chg="add mod">
          <ac:chgData name="Henrik Koivisto" userId="bd458f0e-02d3-4bfd-b21b-48de5d20ba99" providerId="ADAL" clId="{4D71D966-981E-4592-9826-2180F0542345}" dt="2025-03-10T09:17:09.946" v="3296" actId="20577"/>
          <ac:spMkLst>
            <pc:docMk/>
            <pc:sldMk cId="35939978" sldId="264"/>
            <ac:spMk id="3" creationId="{5D19E1C3-4630-D35E-BD38-543DFAC46AAF}"/>
          </ac:spMkLst>
        </pc:spChg>
      </pc:sldChg>
      <pc:sldChg chg="addSp delSp modSp add mod">
        <pc:chgData name="Henrik Koivisto" userId="bd458f0e-02d3-4bfd-b21b-48de5d20ba99" providerId="ADAL" clId="{4D71D966-981E-4592-9826-2180F0542345}" dt="2025-03-10T09:18:33.085" v="3469" actId="20577"/>
        <pc:sldMkLst>
          <pc:docMk/>
          <pc:sldMk cId="2951841813" sldId="265"/>
        </pc:sldMkLst>
        <pc:spChg chg="mod">
          <ac:chgData name="Henrik Koivisto" userId="bd458f0e-02d3-4bfd-b21b-48de5d20ba99" providerId="ADAL" clId="{4D71D966-981E-4592-9826-2180F0542345}" dt="2025-03-10T09:16:40.905" v="3262" actId="20577"/>
          <ac:spMkLst>
            <pc:docMk/>
            <pc:sldMk cId="2951841813" sldId="265"/>
            <ac:spMk id="2" creationId="{0F6B3D19-6A77-AF02-E3B9-43604878656A}"/>
          </ac:spMkLst>
        </pc:spChg>
        <pc:spChg chg="add del mod">
          <ac:chgData name="Henrik Koivisto" userId="bd458f0e-02d3-4bfd-b21b-48de5d20ba99" providerId="ADAL" clId="{4D71D966-981E-4592-9826-2180F0542345}" dt="2025-03-10T09:17:01.930" v="3268"/>
          <ac:spMkLst>
            <pc:docMk/>
            <pc:sldMk cId="2951841813" sldId="265"/>
            <ac:spMk id="3" creationId="{653500FF-8AC5-979B-5B39-D19581A8BADF}"/>
          </ac:spMkLst>
        </pc:spChg>
        <pc:spChg chg="add mod">
          <ac:chgData name="Henrik Koivisto" userId="bd458f0e-02d3-4bfd-b21b-48de5d20ba99" providerId="ADAL" clId="{4D71D966-981E-4592-9826-2180F0542345}" dt="2025-03-10T09:18:33.085" v="3469" actId="20577"/>
          <ac:spMkLst>
            <pc:docMk/>
            <pc:sldMk cId="2951841813" sldId="265"/>
            <ac:spMk id="4" creationId="{E21A5875-AA46-6AD4-DE36-E5F2FCECF3CB}"/>
          </ac:spMkLst>
        </pc:spChg>
      </pc:sldChg>
      <pc:sldChg chg="addSp delSp modSp add mod">
        <pc:chgData name="Henrik Koivisto" userId="bd458f0e-02d3-4bfd-b21b-48de5d20ba99" providerId="ADAL" clId="{4D71D966-981E-4592-9826-2180F0542345}" dt="2025-03-10T09:29:40.894" v="3493" actId="1076"/>
        <pc:sldMkLst>
          <pc:docMk/>
          <pc:sldMk cId="766381382" sldId="266"/>
        </pc:sldMkLst>
        <pc:spChg chg="mod">
          <ac:chgData name="Henrik Koivisto" userId="bd458f0e-02d3-4bfd-b21b-48de5d20ba99" providerId="ADAL" clId="{4D71D966-981E-4592-9826-2180F0542345}" dt="2025-03-10T09:19:17.972" v="3489" actId="20577"/>
          <ac:spMkLst>
            <pc:docMk/>
            <pc:sldMk cId="766381382" sldId="266"/>
            <ac:spMk id="2" creationId="{E4DA39ED-2620-E00F-6935-748D6F33D853}"/>
          </ac:spMkLst>
        </pc:spChg>
        <pc:spChg chg="del mod">
          <ac:chgData name="Henrik Koivisto" userId="bd458f0e-02d3-4bfd-b21b-48de5d20ba99" providerId="ADAL" clId="{4D71D966-981E-4592-9826-2180F0542345}" dt="2025-03-10T09:19:12.609" v="3480" actId="478"/>
          <ac:spMkLst>
            <pc:docMk/>
            <pc:sldMk cId="766381382" sldId="266"/>
            <ac:spMk id="3" creationId="{3D59508B-002C-8BB6-C6D3-108C85E024AC}"/>
          </ac:spMkLst>
        </pc:spChg>
        <pc:picChg chg="add mod">
          <ac:chgData name="Henrik Koivisto" userId="bd458f0e-02d3-4bfd-b21b-48de5d20ba99" providerId="ADAL" clId="{4D71D966-981E-4592-9826-2180F0542345}" dt="2025-03-10T09:29:40.894" v="3493" actId="1076"/>
          <ac:picMkLst>
            <pc:docMk/>
            <pc:sldMk cId="766381382" sldId="266"/>
            <ac:picMk id="6" creationId="{18E596A2-315F-BBF9-960E-A20741EB843D}"/>
          </ac:picMkLst>
        </pc:picChg>
      </pc:sldChg>
    </pc:docChg>
  </pc:docChgLst>
  <pc:docChgLst>
    <pc:chgData name="Gästanvändare" providerId="Windows Live" clId="Web-{BDA909C0-0DA6-4793-BFF8-03E8725FF817}"/>
    <pc:docChg chg="modSld">
      <pc:chgData name="Gästanvändare" userId="" providerId="Windows Live" clId="Web-{BDA909C0-0DA6-4793-BFF8-03E8725FF817}" dt="2025-03-24T19:12:44.459" v="21" actId="1076"/>
      <pc:docMkLst>
        <pc:docMk/>
      </pc:docMkLst>
      <pc:sldChg chg="modSp">
        <pc:chgData name="Gästanvändare" userId="" providerId="Windows Live" clId="Web-{BDA909C0-0DA6-4793-BFF8-03E8725FF817}" dt="2025-03-24T19:08:42.079" v="15" actId="20577"/>
        <pc:sldMkLst>
          <pc:docMk/>
          <pc:sldMk cId="2554848151" sldId="263"/>
        </pc:sldMkLst>
        <pc:spChg chg="mod">
          <ac:chgData name="Gästanvändare" userId="" providerId="Windows Live" clId="Web-{BDA909C0-0DA6-4793-BFF8-03E8725FF817}" dt="2025-03-24T19:08:42.079" v="15" actId="20577"/>
          <ac:spMkLst>
            <pc:docMk/>
            <pc:sldMk cId="2554848151" sldId="263"/>
            <ac:spMk id="8" creationId="{916D481F-488C-9CF7-1A02-B54939D5D550}"/>
          </ac:spMkLst>
        </pc:spChg>
      </pc:sldChg>
      <pc:sldChg chg="addSp modSp">
        <pc:chgData name="Gästanvändare" userId="" providerId="Windows Live" clId="Web-{BDA909C0-0DA6-4793-BFF8-03E8725FF817}" dt="2025-03-24T19:12:44.459" v="21" actId="1076"/>
        <pc:sldMkLst>
          <pc:docMk/>
          <pc:sldMk cId="4275050822" sldId="267"/>
        </pc:sldMkLst>
        <pc:picChg chg="add mod">
          <ac:chgData name="Gästanvändare" userId="" providerId="Windows Live" clId="Web-{BDA909C0-0DA6-4793-BFF8-03E8725FF817}" dt="2025-03-24T19:11:32.661" v="18" actId="14100"/>
          <ac:picMkLst>
            <pc:docMk/>
            <pc:sldMk cId="4275050822" sldId="267"/>
            <ac:picMk id="2" creationId="{590E33B4-CBD5-50D6-330C-A54A9D2D4E7E}"/>
          </ac:picMkLst>
        </pc:picChg>
        <pc:picChg chg="add mod">
          <ac:chgData name="Gästanvändare" userId="" providerId="Windows Live" clId="Web-{BDA909C0-0DA6-4793-BFF8-03E8725FF817}" dt="2025-03-24T19:12:44.459" v="21" actId="1076"/>
          <ac:picMkLst>
            <pc:docMk/>
            <pc:sldMk cId="4275050822" sldId="267"/>
            <ac:picMk id="4" creationId="{320466C8-FBAE-32B3-DC3B-44D16DAA412E}"/>
          </ac:picMkLst>
        </pc:picChg>
      </pc:sldChg>
    </pc:docChg>
  </pc:docChgLst>
  <pc:docChgLst>
    <pc:chgData name="Henrik Koivisto" userId="bd458f0e-02d3-4bfd-b21b-48de5d20ba99" providerId="ADAL" clId="{EFCCD61D-96D2-4050-982F-733E93437D2B}"/>
    <pc:docChg chg="modSld">
      <pc:chgData name="Henrik Koivisto" userId="bd458f0e-02d3-4bfd-b21b-48de5d20ba99" providerId="ADAL" clId="{EFCCD61D-96D2-4050-982F-733E93437D2B}" dt="2024-03-07T19:53:18.010" v="601" actId="20577"/>
      <pc:docMkLst>
        <pc:docMk/>
      </pc:docMkLst>
      <pc:sldChg chg="modSp mod">
        <pc:chgData name="Henrik Koivisto" userId="bd458f0e-02d3-4bfd-b21b-48de5d20ba99" providerId="ADAL" clId="{EFCCD61D-96D2-4050-982F-733E93437D2B}" dt="2024-03-07T19:53:18.010" v="601" actId="20577"/>
        <pc:sldMkLst>
          <pc:docMk/>
          <pc:sldMk cId="2235917213" sldId="257"/>
        </pc:sldMkLst>
      </pc:sldChg>
      <pc:sldChg chg="mod modShow">
        <pc:chgData name="Henrik Koivisto" userId="bd458f0e-02d3-4bfd-b21b-48de5d20ba99" providerId="ADAL" clId="{EFCCD61D-96D2-4050-982F-733E93437D2B}" dt="2024-03-07T19:36:40.605" v="449" actId="729"/>
        <pc:sldMkLst>
          <pc:docMk/>
          <pc:sldMk cId="627339254" sldId="259"/>
        </pc:sldMkLst>
      </pc:sldChg>
    </pc:docChg>
  </pc:docChgLst>
  <pc:docChgLst>
    <pc:chgData name="Gästanvändare" providerId="Windows Live" clId="Web-{476282BE-C888-463A-A0DC-5A49F3B07F20}"/>
    <pc:docChg chg="addSld delSld modSld">
      <pc:chgData name="Gästanvändare" userId="" providerId="Windows Live" clId="Web-{476282BE-C888-463A-A0DC-5A49F3B07F20}" dt="2025-03-25T16:22:29.762" v="45" actId="20577"/>
      <pc:docMkLst>
        <pc:docMk/>
      </pc:docMkLst>
      <pc:sldChg chg="delSp modSp del">
        <pc:chgData name="Gästanvändare" userId="" providerId="Windows Live" clId="Web-{476282BE-C888-463A-A0DC-5A49F3B07F20}" dt="2025-03-25T16:21:52.340" v="8"/>
        <pc:sldMkLst>
          <pc:docMk/>
          <pc:sldMk cId="4275050822" sldId="267"/>
        </pc:sldMkLst>
        <pc:picChg chg="del">
          <ac:chgData name="Gästanvändare" userId="" providerId="Windows Live" clId="Web-{476282BE-C888-463A-A0DC-5A49F3B07F20}" dt="2025-03-25T16:18:48.233" v="3"/>
          <ac:picMkLst>
            <pc:docMk/>
            <pc:sldMk cId="4275050822" sldId="267"/>
            <ac:picMk id="2" creationId="{590E33B4-CBD5-50D6-330C-A54A9D2D4E7E}"/>
          </ac:picMkLst>
        </pc:picChg>
        <pc:picChg chg="del">
          <ac:chgData name="Gästanvändare" userId="" providerId="Windows Live" clId="Web-{476282BE-C888-463A-A0DC-5A49F3B07F20}" dt="2025-03-25T16:18:46.014" v="2"/>
          <ac:picMkLst>
            <pc:docMk/>
            <pc:sldMk cId="4275050822" sldId="267"/>
            <ac:picMk id="3" creationId="{DE45ED31-EA0A-7033-96CD-B0F3F6F1E944}"/>
          </ac:picMkLst>
        </pc:picChg>
        <pc:picChg chg="del mod">
          <ac:chgData name="Gästanvändare" userId="" providerId="Windows Live" clId="Web-{476282BE-C888-463A-A0DC-5A49F3B07F20}" dt="2025-03-25T16:19:03.608" v="5"/>
          <ac:picMkLst>
            <pc:docMk/>
            <pc:sldMk cId="4275050822" sldId="267"/>
            <ac:picMk id="4" creationId="{320466C8-FBAE-32B3-DC3B-44D16DAA412E}"/>
          </ac:picMkLst>
        </pc:picChg>
      </pc:sldChg>
      <pc:sldChg chg="delSp add replId">
        <pc:chgData name="Gästanvändare" userId="" providerId="Windows Live" clId="Web-{476282BE-C888-463A-A0DC-5A49F3B07F20}" dt="2025-03-25T16:19:45.685" v="6"/>
        <pc:sldMkLst>
          <pc:docMk/>
          <pc:sldMk cId="734978144" sldId="268"/>
        </pc:sldMkLst>
        <pc:picChg chg="del">
          <ac:chgData name="Gästanvändare" userId="" providerId="Windows Live" clId="Web-{476282BE-C888-463A-A0DC-5A49F3B07F20}" dt="2025-03-25T16:19:45.685" v="6"/>
          <ac:picMkLst>
            <pc:docMk/>
            <pc:sldMk cId="734978144" sldId="268"/>
            <ac:picMk id="4" creationId="{869D7839-A7CF-FAD3-3604-DF54DE158528}"/>
          </ac:picMkLst>
        </pc:picChg>
      </pc:sldChg>
      <pc:sldChg chg="modSp add replId">
        <pc:chgData name="Gästanvändare" userId="" providerId="Windows Live" clId="Web-{476282BE-C888-463A-A0DC-5A49F3B07F20}" dt="2025-03-25T16:22:29.762" v="45" actId="20577"/>
        <pc:sldMkLst>
          <pc:docMk/>
          <pc:sldMk cId="2570968944" sldId="269"/>
        </pc:sldMkLst>
        <pc:spChg chg="mod">
          <ac:chgData name="Gästanvändare" userId="" providerId="Windows Live" clId="Web-{476282BE-C888-463A-A0DC-5A49F3B07F20}" dt="2025-03-25T16:22:29.762" v="45" actId="20577"/>
          <ac:spMkLst>
            <pc:docMk/>
            <pc:sldMk cId="2570968944" sldId="269"/>
            <ac:spMk id="8" creationId="{2F1E200C-8C1D-59A3-CED4-3CDB736F08C8}"/>
          </ac:spMkLst>
        </pc:spChg>
      </pc:sldChg>
    </pc:docChg>
  </pc:docChgLst>
  <pc:docChgLst>
    <pc:chgData name="Gästanvändare" providerId="Windows Live" clId="Web-{04DE73A9-5B1C-4CB1-B759-DC6BBC608B07}"/>
    <pc:docChg chg="addSld modSld">
      <pc:chgData name="Gästanvändare" userId="" providerId="Windows Live" clId="Web-{04DE73A9-5B1C-4CB1-B759-DC6BBC608B07}" dt="2025-03-23T13:23:07.705" v="60" actId="20577"/>
      <pc:docMkLst>
        <pc:docMk/>
      </pc:docMkLst>
      <pc:sldChg chg="addSp delSp modSp">
        <pc:chgData name="Gästanvändare" userId="" providerId="Windows Live" clId="Web-{04DE73A9-5B1C-4CB1-B759-DC6BBC608B07}" dt="2025-03-23T13:23:07.705" v="60" actId="20577"/>
        <pc:sldMkLst>
          <pc:docMk/>
          <pc:sldMk cId="2554848151" sldId="263"/>
        </pc:sldMkLst>
        <pc:spChg chg="mod">
          <ac:chgData name="Gästanvändare" userId="" providerId="Windows Live" clId="Web-{04DE73A9-5B1C-4CB1-B759-DC6BBC608B07}" dt="2025-03-23T13:20:43.155" v="21" actId="20577"/>
          <ac:spMkLst>
            <pc:docMk/>
            <pc:sldMk cId="2554848151" sldId="263"/>
            <ac:spMk id="2" creationId="{36571B85-C392-8205-3B94-42C1978E08E6}"/>
          </ac:spMkLst>
        </pc:spChg>
        <pc:spChg chg="add del mod">
          <ac:chgData name="Gästanvändare" userId="" providerId="Windows Live" clId="Web-{04DE73A9-5B1C-4CB1-B759-DC6BBC608B07}" dt="2025-03-23T13:20:50.640" v="25"/>
          <ac:spMkLst>
            <pc:docMk/>
            <pc:sldMk cId="2554848151" sldId="263"/>
            <ac:spMk id="6" creationId="{56A3A068-6D0B-B870-28E0-0430B6766A06}"/>
          </ac:spMkLst>
        </pc:spChg>
        <pc:spChg chg="add mod">
          <ac:chgData name="Gästanvändare" userId="" providerId="Windows Live" clId="Web-{04DE73A9-5B1C-4CB1-B759-DC6BBC608B07}" dt="2025-03-23T13:23:07.705" v="60" actId="20577"/>
          <ac:spMkLst>
            <pc:docMk/>
            <pc:sldMk cId="2554848151" sldId="263"/>
            <ac:spMk id="8" creationId="{916D481F-488C-9CF7-1A02-B54939D5D550}"/>
          </ac:spMkLst>
        </pc:spChg>
        <pc:picChg chg="add del mod">
          <ac:chgData name="Gästanvändare" userId="" providerId="Windows Live" clId="Web-{04DE73A9-5B1C-4CB1-B759-DC6BBC608B07}" dt="2025-03-23T13:18:41.137" v="5"/>
          <ac:picMkLst>
            <pc:docMk/>
            <pc:sldMk cId="2554848151" sldId="263"/>
            <ac:picMk id="3" creationId="{908A45F0-0C79-C1E8-9529-4B4A05E04B20}"/>
          </ac:picMkLst>
        </pc:picChg>
      </pc:sldChg>
      <pc:sldChg chg="addSp delSp modSp add replId">
        <pc:chgData name="Gästanvändare" userId="" providerId="Windows Live" clId="Web-{04DE73A9-5B1C-4CB1-B759-DC6BBC608B07}" dt="2025-03-23T13:18:38.309" v="4" actId="1076"/>
        <pc:sldMkLst>
          <pc:docMk/>
          <pc:sldMk cId="4275050822" sldId="267"/>
        </pc:sldMkLst>
        <pc:spChg chg="del">
          <ac:chgData name="Gästanvändare" userId="" providerId="Windows Live" clId="Web-{04DE73A9-5B1C-4CB1-B759-DC6BBC608B07}" dt="2025-03-23T13:18:34.919" v="2"/>
          <ac:spMkLst>
            <pc:docMk/>
            <pc:sldMk cId="4275050822" sldId="267"/>
            <ac:spMk id="2" creationId="{B0CBC52C-3D24-0C0D-5B94-96D3F82B108B}"/>
          </ac:spMkLst>
        </pc:spChg>
        <pc:spChg chg="add del mod">
          <ac:chgData name="Gästanvändare" userId="" providerId="Windows Live" clId="Web-{04DE73A9-5B1C-4CB1-B759-DC6BBC608B07}" dt="2025-03-23T13:18:36.669" v="3"/>
          <ac:spMkLst>
            <pc:docMk/>
            <pc:sldMk cId="4275050822" sldId="267"/>
            <ac:spMk id="6" creationId="{F2BD2CF7-D903-AF14-A685-092BDAEA73D1}"/>
          </ac:spMkLst>
        </pc:spChg>
        <pc:picChg chg="mod">
          <ac:chgData name="Gästanvändare" userId="" providerId="Windows Live" clId="Web-{04DE73A9-5B1C-4CB1-B759-DC6BBC608B07}" dt="2025-03-23T13:18:38.309" v="4" actId="1076"/>
          <ac:picMkLst>
            <pc:docMk/>
            <pc:sldMk cId="4275050822" sldId="267"/>
            <ac:picMk id="3" creationId="{DE45ED31-EA0A-7033-96CD-B0F3F6F1E944}"/>
          </ac:picMkLst>
        </pc:picChg>
      </pc:sldChg>
    </pc:docChg>
  </pc:docChgLst>
  <pc:docChgLst>
    <pc:chgData name="pontus segmark" userId="ffbedf575c97b396" providerId="Windows Live" clId="Web-{B02D0659-95C0-4F3C-B58B-94D36EFE65E7}"/>
    <pc:docChg chg="modSld">
      <pc:chgData name="pontus segmark" userId="ffbedf575c97b396" providerId="Windows Live" clId="Web-{B02D0659-95C0-4F3C-B58B-94D36EFE65E7}" dt="2025-03-13T08:59:19.295" v="1" actId="20577"/>
      <pc:docMkLst>
        <pc:docMk/>
      </pc:docMkLst>
      <pc:sldChg chg="modSp">
        <pc:chgData name="pontus segmark" userId="ffbedf575c97b396" providerId="Windows Live" clId="Web-{B02D0659-95C0-4F3C-B58B-94D36EFE65E7}" dt="2025-03-13T08:59:19.295" v="1" actId="20577"/>
        <pc:sldMkLst>
          <pc:docMk/>
          <pc:sldMk cId="1838112287" sldId="261"/>
        </pc:sldMkLst>
        <pc:spChg chg="mod">
          <ac:chgData name="pontus segmark" userId="ffbedf575c97b396" providerId="Windows Live" clId="Web-{B02D0659-95C0-4F3C-B58B-94D36EFE65E7}" dt="2025-03-13T08:59:19.295" v="1" actId="20577"/>
          <ac:spMkLst>
            <pc:docMk/>
            <pc:sldMk cId="1838112287" sldId="261"/>
            <ac:spMk id="3" creationId="{08111C13-BC0A-810E-EC58-BE8F2C744F60}"/>
          </ac:spMkLst>
        </pc:spChg>
      </pc:sldChg>
    </pc:docChg>
  </pc:docChgLst>
  <pc:docChgLst>
    <pc:chgData name="Guest User" providerId="Windows Live" clId="Web-{6C6299A1-5DD0-49CF-A6AE-82BFE31FB84A}"/>
    <pc:docChg chg="modSld">
      <pc:chgData name="Guest User" userId="" providerId="Windows Live" clId="Web-{6C6299A1-5DD0-49CF-A6AE-82BFE31FB84A}" dt="2025-03-26T08:15:53.448" v="134" actId="20577"/>
      <pc:docMkLst>
        <pc:docMk/>
      </pc:docMkLst>
      <pc:sldChg chg="modSp">
        <pc:chgData name="Guest User" userId="" providerId="Windows Live" clId="Web-{6C6299A1-5DD0-49CF-A6AE-82BFE31FB84A}" dt="2025-03-26T08:12:54.576" v="19" actId="20577"/>
        <pc:sldMkLst>
          <pc:docMk/>
          <pc:sldMk cId="1838112287" sldId="261"/>
        </pc:sldMkLst>
        <pc:spChg chg="mod">
          <ac:chgData name="Guest User" userId="" providerId="Windows Live" clId="Web-{6C6299A1-5DD0-49CF-A6AE-82BFE31FB84A}" dt="2025-03-26T08:12:54.576" v="19" actId="20577"/>
          <ac:spMkLst>
            <pc:docMk/>
            <pc:sldMk cId="1838112287" sldId="261"/>
            <ac:spMk id="3" creationId="{08111C13-BC0A-810E-EC58-BE8F2C744F60}"/>
          </ac:spMkLst>
        </pc:spChg>
      </pc:sldChg>
      <pc:sldChg chg="modSp">
        <pc:chgData name="Guest User" userId="" providerId="Windows Live" clId="Web-{6C6299A1-5DD0-49CF-A6AE-82BFE31FB84A}" dt="2025-03-26T08:15:53.448" v="134" actId="20577"/>
        <pc:sldMkLst>
          <pc:docMk/>
          <pc:sldMk cId="563770710" sldId="262"/>
        </pc:sldMkLst>
        <pc:spChg chg="mod">
          <ac:chgData name="Guest User" userId="" providerId="Windows Live" clId="Web-{6C6299A1-5DD0-49CF-A6AE-82BFE31FB84A}" dt="2025-03-26T08:15:53.448" v="134" actId="20577"/>
          <ac:spMkLst>
            <pc:docMk/>
            <pc:sldMk cId="563770710" sldId="262"/>
            <ac:spMk id="3" creationId="{1C2366E7-AC47-DABF-3C62-E5F5621BC0EE}"/>
          </ac:spMkLst>
        </pc:spChg>
      </pc:sldChg>
      <pc:sldChg chg="modSp">
        <pc:chgData name="Guest User" userId="" providerId="Windows Live" clId="Web-{6C6299A1-5DD0-49CF-A6AE-82BFE31FB84A}" dt="2025-03-26T08:13:33.313" v="35" actId="20577"/>
        <pc:sldMkLst>
          <pc:docMk/>
          <pc:sldMk cId="2951841813" sldId="265"/>
        </pc:sldMkLst>
        <pc:spChg chg="mod">
          <ac:chgData name="Guest User" userId="" providerId="Windows Live" clId="Web-{6C6299A1-5DD0-49CF-A6AE-82BFE31FB84A}" dt="2025-03-26T08:13:33.313" v="35" actId="20577"/>
          <ac:spMkLst>
            <pc:docMk/>
            <pc:sldMk cId="2951841813" sldId="265"/>
            <ac:spMk id="4" creationId="{E21A5875-AA46-6AD4-DE36-E5F2FCECF3CB}"/>
          </ac:spMkLst>
        </pc:spChg>
      </pc:sldChg>
    </pc:docChg>
  </pc:docChgLst>
  <pc:docChgLst>
    <pc:chgData name="Guest User" providerId="Windows Live" clId="Web-{C2D7CFC4-D883-4EA9-BBB0-46E5EBA26AAF}"/>
    <pc:docChg chg="modSld">
      <pc:chgData name="Guest User" userId="" providerId="Windows Live" clId="Web-{C2D7CFC4-D883-4EA9-BBB0-46E5EBA26AAF}" dt="2025-03-20T10:28:56.184" v="7" actId="20577"/>
      <pc:docMkLst>
        <pc:docMk/>
      </pc:docMkLst>
      <pc:sldChg chg="modSp">
        <pc:chgData name="Guest User" userId="" providerId="Windows Live" clId="Web-{C2D7CFC4-D883-4EA9-BBB0-46E5EBA26AAF}" dt="2025-03-20T10:28:56.184" v="7" actId="20577"/>
        <pc:sldMkLst>
          <pc:docMk/>
          <pc:sldMk cId="35939978" sldId="264"/>
        </pc:sldMkLst>
        <pc:spChg chg="mod">
          <ac:chgData name="Guest User" userId="" providerId="Windows Live" clId="Web-{C2D7CFC4-D883-4EA9-BBB0-46E5EBA26AAF}" dt="2025-03-20T10:28:56.184" v="7" actId="20577"/>
          <ac:spMkLst>
            <pc:docMk/>
            <pc:sldMk cId="35939978" sldId="264"/>
            <ac:spMk id="3" creationId="{5D19E1C3-4630-D35E-BD38-543DFAC46AA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F1E1A-1543-537F-6CBE-BEFFA46A70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D61449-B6D7-2960-D66F-AC8B696FE0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309E04-5464-ABDD-DA08-6A7231AD0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9FC2-236A-4BDA-A431-3631D101FFA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2DD95C-A766-CD38-D649-C261B5B0A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FAECC-A663-D506-F400-F6E58E0C0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798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482D4-5EC4-1E21-8420-A41F8DE70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4FEB8B-470D-F516-A2FB-4201FDC13E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1A23E9-99CB-28F9-AA81-A57D62EA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9FC2-236A-4BDA-A431-3631D101FFA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227E8B-187C-27A8-1F5B-3D0ACD4D9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A2DF7-D557-0D4B-40F7-6EBAE4ED6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68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C6D947-02CA-D541-CA5E-703DD9B651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7B861D-018B-C91C-032C-E678D72724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AF625-7586-2B37-3655-43345A914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9FC2-236A-4BDA-A431-3631D101FFA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781AB0-8394-88E2-CCB3-4841FAFFC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659F20-2A9D-640B-0BB8-0D79285D4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91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CED71-0E0F-B806-C00E-8CC68E785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C7713-0C48-91DF-8EF1-52387F661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CE266-3550-7BC8-CD7A-592577A68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9FC2-236A-4BDA-A431-3631D101FFA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7EB1E0-0CBF-AAA3-1E3A-12126177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92D6D-DF4A-6280-65B2-1103111AE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181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4CB43-FC74-DAA2-3B9D-63F89EBB1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BA5549-E49E-CCF7-89DD-46BB33971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9442D0-7470-4BB8-AEB8-308336EA7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9FC2-236A-4BDA-A431-3631D101FFA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73DD0-7E60-2700-57EE-3DBC5A03D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0C8B4-0834-7983-F238-0B4058CA3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965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9E849-FCBE-7E1A-5162-16362461A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0E8A2-24E9-008E-948F-24114382C4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8A0D33-4B74-5B25-93CE-FB1F98537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5B5284-CE05-1DF9-6DF0-FF0E546EC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9FC2-236A-4BDA-A431-3631D101FFA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CBBB8-4A41-F2BC-62BC-27196BF46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90D4C3-B90F-B9EE-7E3A-4D62AE798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24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C8B3B-6121-4628-AF0D-3712B3BA1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2ECD1F-0BF9-DE05-4BF2-43CBD261AF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E41A0C-513D-B950-6092-CA8706CC55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4224D8-4929-7C01-5C40-3B5286BC9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819985-59FC-30F2-A0E9-AD3811788B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BEFE86-9C61-E206-CDD2-D4621F5D4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9FC2-236A-4BDA-A431-3631D101FFA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840B61-105A-8A58-9AC4-0A459916A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45602A-FEBA-CC6F-92C0-861B06B7B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907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65707-55A7-E466-433A-64E847917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8251CA-2844-B8F4-E4BE-6D34AC391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9FC2-236A-4BDA-A431-3631D101FFA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DFD33F-B602-3A7D-17F6-CF1948D6D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DDE01B-86F3-EB09-09C4-530E3AF53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846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5950D3-BD84-D75B-2149-2ED04687A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9FC2-236A-4BDA-A431-3631D101FFA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1D14C1-94E9-AF7D-2DDD-54BC11EE0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30A2F-8E12-57B3-1827-1EE2586E4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129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64D23-3E86-4E97-66B5-19B07336F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E7BA8-0DBB-BCAA-D794-7F4158388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85089D-77A4-8DC6-E79A-0DA233E0E4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B57C1E-8571-ACB3-9632-2EEF6B1DD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9FC2-236A-4BDA-A431-3631D101FFA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0CDEE3-951B-E299-BF79-F79E4DD9C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3C59A5-54FB-5158-2E5F-2CF4A0381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110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EBAA1-AE58-9EE7-1F03-7E0BEABA0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D1856A-450A-E90C-2648-EDD0C45CD3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529E02-1995-32F7-D2D9-63264D5B3F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242E19-2D6B-001E-28FC-65424D09F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9FC2-236A-4BDA-A431-3631D101FFA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72906F-60AA-13EA-4781-BFC4F73DB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A4E423-606C-67B7-ED0E-541F562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712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FB6B0B-3598-D058-3C89-E58F60E97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853CB1-8F38-4752-D7F3-E355BA4883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EF564-3604-1692-372A-D8AB4468FA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99FC2-236A-4BDA-A431-3631D101FFA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BB25E-01D2-046C-4450-5113D69642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3E78E-E292-D8D0-39A3-CBD5CD75B4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299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C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D311F-EDE6-A5AE-0A38-F40B671068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8015" y="2016971"/>
            <a:ext cx="9144000" cy="2387600"/>
          </a:xfrm>
        </p:spPr>
        <p:txBody>
          <a:bodyPr/>
          <a:lstStyle/>
          <a:p>
            <a:r>
              <a:rPr lang="sv-SE">
                <a:solidFill>
                  <a:schemeClr val="bg1"/>
                </a:solidFill>
              </a:rPr>
              <a:t>Föräldramöte F17</a:t>
            </a:r>
            <a:br>
              <a:rPr lang="sv-SE">
                <a:solidFill>
                  <a:schemeClr val="bg1"/>
                </a:solidFill>
              </a:rPr>
            </a:br>
            <a:r>
              <a:rPr lang="sv-SE" sz="3200">
                <a:solidFill>
                  <a:schemeClr val="bg1"/>
                </a:solidFill>
              </a:rPr>
              <a:t>2025-03-25</a:t>
            </a:r>
            <a:endParaRPr lang="en-US" sz="3200">
              <a:solidFill>
                <a:schemeClr val="bg1"/>
              </a:solidFill>
            </a:endParaRPr>
          </a:p>
        </p:txBody>
      </p:sp>
      <p:pic>
        <p:nvPicPr>
          <p:cNvPr id="5" name="Picture 4" descr="A blue and gold shield with white text and laurels&#10;&#10;Description automatically generated">
            <a:extLst>
              <a:ext uri="{FF2B5EF4-FFF2-40B4-BE49-F238E27FC236}">
                <a16:creationId xmlns:a16="http://schemas.microsoft.com/office/drawing/2014/main" id="{29A32E97-095B-0F6F-794F-7E46B2A7B0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373" y="0"/>
            <a:ext cx="5271284" cy="2703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449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C6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39A8E1-7ACB-6073-EFD5-057CEB69C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BEB0D-F2C5-D652-75A1-C9ECC07762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478" y="779157"/>
            <a:ext cx="9235044" cy="1649496"/>
          </a:xfrm>
        </p:spPr>
        <p:txBody>
          <a:bodyPr>
            <a:normAutofit fontScale="90000"/>
          </a:bodyPr>
          <a:lstStyle/>
          <a:p>
            <a:r>
              <a:rPr lang="sv-SE">
                <a:solidFill>
                  <a:schemeClr val="bg1"/>
                </a:solidFill>
              </a:rPr>
              <a:t>VÄRDEGRUND:</a:t>
            </a:r>
            <a:br>
              <a:rPr lang="sv-SE">
                <a:solidFill>
                  <a:schemeClr val="bg1"/>
                </a:solidFill>
              </a:rPr>
            </a:br>
            <a:endParaRPr lang="en-US">
              <a:solidFill>
                <a:schemeClr val="bg1"/>
              </a:solidFill>
            </a:endParaRPr>
          </a:p>
        </p:txBody>
      </p:sp>
      <p:pic>
        <p:nvPicPr>
          <p:cNvPr id="5" name="Picture 4" descr="A blue and gold shield with white text and laurels&#10;&#10;Description automatically generated">
            <a:extLst>
              <a:ext uri="{FF2B5EF4-FFF2-40B4-BE49-F238E27FC236}">
                <a16:creationId xmlns:a16="http://schemas.microsoft.com/office/drawing/2014/main" id="{3553FE6B-48F7-F814-E9C6-C93DEACFB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7" y="79168"/>
            <a:ext cx="2053242" cy="1052945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5D19E1C3-4630-D35E-BD38-543DFAC46AAF}"/>
              </a:ext>
            </a:extLst>
          </p:cNvPr>
          <p:cNvSpPr txBox="1"/>
          <p:nvPr/>
        </p:nvSpPr>
        <p:spPr>
          <a:xfrm>
            <a:off x="1608083" y="1784657"/>
            <a:ext cx="8891751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>
                <a:solidFill>
                  <a:schemeClr val="bg1"/>
                </a:solidFill>
              </a:rPr>
              <a:t>Vi </a:t>
            </a:r>
            <a:r>
              <a:rPr lang="en-GB" err="1">
                <a:solidFill>
                  <a:schemeClr val="bg1"/>
                </a:solidFill>
              </a:rPr>
              <a:t>kommer</a:t>
            </a:r>
            <a:r>
              <a:rPr lang="en-GB">
                <a:solidFill>
                  <a:schemeClr val="bg1"/>
                </a:solidFill>
              </a:rPr>
              <a:t> </a:t>
            </a:r>
            <a:r>
              <a:rPr lang="en-GB" err="1">
                <a:solidFill>
                  <a:schemeClr val="bg1"/>
                </a:solidFill>
              </a:rPr>
              <a:t>jobba</a:t>
            </a:r>
            <a:r>
              <a:rPr lang="en-GB">
                <a:solidFill>
                  <a:schemeClr val="bg1"/>
                </a:solidFill>
              </a:rPr>
              <a:t> med </a:t>
            </a:r>
            <a:r>
              <a:rPr lang="en-GB" err="1">
                <a:solidFill>
                  <a:schemeClr val="bg1"/>
                </a:solidFill>
              </a:rPr>
              <a:t>att</a:t>
            </a:r>
            <a:r>
              <a:rPr lang="en-GB">
                <a:solidFill>
                  <a:schemeClr val="bg1"/>
                </a:solidFill>
              </a:rPr>
              <a:t> </a:t>
            </a:r>
            <a:r>
              <a:rPr lang="en-GB" err="1">
                <a:solidFill>
                  <a:schemeClr val="bg1"/>
                </a:solidFill>
              </a:rPr>
              <a:t>alla</a:t>
            </a:r>
            <a:r>
              <a:rPr lang="en-GB">
                <a:solidFill>
                  <a:schemeClr val="bg1"/>
                </a:solidFill>
              </a:rPr>
              <a:t> ska </a:t>
            </a:r>
            <a:r>
              <a:rPr lang="en-GB" err="1">
                <a:solidFill>
                  <a:schemeClr val="bg1"/>
                </a:solidFill>
              </a:rPr>
              <a:t>känna</a:t>
            </a:r>
            <a:r>
              <a:rPr lang="en-GB">
                <a:solidFill>
                  <a:schemeClr val="bg1"/>
                </a:solidFill>
              </a:rPr>
              <a:t> sig </a:t>
            </a:r>
            <a:r>
              <a:rPr lang="en-GB" err="1">
                <a:solidFill>
                  <a:schemeClr val="bg1"/>
                </a:solidFill>
              </a:rPr>
              <a:t>inkluderade</a:t>
            </a:r>
            <a:r>
              <a:rPr lang="en-GB">
                <a:solidFill>
                  <a:schemeClr val="bg1"/>
                </a:solidFill>
              </a:rPr>
              <a:t> </a:t>
            </a:r>
            <a:r>
              <a:rPr lang="en-GB" err="1">
                <a:solidFill>
                  <a:schemeClr val="bg1"/>
                </a:solidFill>
              </a:rPr>
              <a:t>och</a:t>
            </a:r>
            <a:r>
              <a:rPr lang="en-GB">
                <a:solidFill>
                  <a:schemeClr val="bg1"/>
                </a:solidFill>
              </a:rPr>
              <a:t> </a:t>
            </a:r>
            <a:r>
              <a:rPr lang="en-GB" err="1">
                <a:solidFill>
                  <a:schemeClr val="bg1"/>
                </a:solidFill>
              </a:rPr>
              <a:t>få</a:t>
            </a:r>
            <a:r>
              <a:rPr lang="en-GB">
                <a:solidFill>
                  <a:schemeClr val="bg1"/>
                </a:solidFill>
              </a:rPr>
              <a:t> </a:t>
            </a:r>
            <a:r>
              <a:rPr lang="en-GB" err="1">
                <a:solidFill>
                  <a:schemeClr val="bg1"/>
                </a:solidFill>
              </a:rPr>
              <a:t>en</a:t>
            </a:r>
            <a:r>
              <a:rPr lang="en-GB">
                <a:solidFill>
                  <a:schemeClr val="bg1"/>
                </a:solidFill>
              </a:rPr>
              <a:t> team </a:t>
            </a:r>
            <a:r>
              <a:rPr lang="en-GB" err="1">
                <a:solidFill>
                  <a:schemeClr val="bg1"/>
                </a:solidFill>
              </a:rPr>
              <a:t>känsla</a:t>
            </a:r>
            <a:r>
              <a:rPr lang="en-GB">
                <a:solidFill>
                  <a:schemeClr val="bg1"/>
                </a:solidFill>
              </a:rPr>
              <a:t>, vi </a:t>
            </a:r>
            <a:r>
              <a:rPr lang="en-GB" err="1">
                <a:solidFill>
                  <a:schemeClr val="bg1"/>
                </a:solidFill>
              </a:rPr>
              <a:t>är</a:t>
            </a:r>
            <a:r>
              <a:rPr lang="en-GB">
                <a:solidFill>
                  <a:schemeClr val="bg1"/>
                </a:solidFill>
              </a:rPr>
              <a:t> ETT lag!</a:t>
            </a:r>
          </a:p>
          <a:p>
            <a:pPr algn="ctr"/>
            <a:r>
              <a:rPr lang="en-GB" err="1">
                <a:solidFill>
                  <a:schemeClr val="bg1"/>
                </a:solidFill>
              </a:rPr>
              <a:t>Gemenskap</a:t>
            </a:r>
            <a:r>
              <a:rPr lang="en-GB">
                <a:solidFill>
                  <a:schemeClr val="bg1"/>
                </a:solidFill>
              </a:rPr>
              <a:t> </a:t>
            </a:r>
            <a:r>
              <a:rPr lang="en-GB" err="1">
                <a:solidFill>
                  <a:schemeClr val="bg1"/>
                </a:solidFill>
              </a:rPr>
              <a:t>och</a:t>
            </a:r>
            <a:r>
              <a:rPr lang="en-GB">
                <a:solidFill>
                  <a:schemeClr val="bg1"/>
                </a:solidFill>
              </a:rPr>
              <a:t> </a:t>
            </a:r>
            <a:r>
              <a:rPr lang="en-GB" err="1">
                <a:solidFill>
                  <a:schemeClr val="bg1"/>
                </a:solidFill>
              </a:rPr>
              <a:t>glädje</a:t>
            </a:r>
            <a:endParaRPr lang="en-GB">
              <a:solidFill>
                <a:schemeClr val="bg1"/>
              </a:solidFill>
            </a:endParaRPr>
          </a:p>
          <a:p>
            <a:pPr algn="ctr"/>
            <a:r>
              <a:rPr lang="en-GB" err="1">
                <a:solidFill>
                  <a:schemeClr val="bg1"/>
                </a:solidFill>
              </a:rPr>
              <a:t>Behålla</a:t>
            </a:r>
            <a:r>
              <a:rPr lang="en-GB">
                <a:solidFill>
                  <a:schemeClr val="bg1"/>
                </a:solidFill>
              </a:rPr>
              <a:t>/</a:t>
            </a:r>
            <a:r>
              <a:rPr lang="en-GB" err="1">
                <a:solidFill>
                  <a:schemeClr val="bg1"/>
                </a:solidFill>
              </a:rPr>
              <a:t>utöka</a:t>
            </a:r>
            <a:r>
              <a:rPr lang="en-GB">
                <a:solidFill>
                  <a:schemeClr val="bg1"/>
                </a:solidFill>
              </a:rPr>
              <a:t> </a:t>
            </a:r>
            <a:r>
              <a:rPr lang="en-GB" err="1">
                <a:solidFill>
                  <a:schemeClr val="bg1"/>
                </a:solidFill>
              </a:rPr>
              <a:t>truppen</a:t>
            </a:r>
            <a:r>
              <a:rPr lang="en-GB">
                <a:solidFill>
                  <a:schemeClr val="bg1"/>
                </a:solidFill>
              </a:rPr>
              <a:t> med </a:t>
            </a:r>
            <a:r>
              <a:rPr lang="en-GB" err="1">
                <a:solidFill>
                  <a:schemeClr val="bg1"/>
                </a:solidFill>
              </a:rPr>
              <a:t>fler</a:t>
            </a:r>
            <a:r>
              <a:rPr lang="en-GB">
                <a:solidFill>
                  <a:schemeClr val="bg1"/>
                </a:solidFill>
              </a:rPr>
              <a:t> </a:t>
            </a:r>
            <a:r>
              <a:rPr lang="en-GB" err="1">
                <a:solidFill>
                  <a:schemeClr val="bg1"/>
                </a:solidFill>
              </a:rPr>
              <a:t>tjejer</a:t>
            </a:r>
            <a:r>
              <a:rPr lang="en-GB">
                <a:solidFill>
                  <a:schemeClr val="bg1"/>
                </a:solidFill>
              </a:rPr>
              <a:t>!</a:t>
            </a:r>
          </a:p>
          <a:p>
            <a:pPr algn="ctr"/>
            <a:endParaRPr lang="en-GB">
              <a:solidFill>
                <a:schemeClr val="bg1"/>
              </a:solidFill>
            </a:endParaRPr>
          </a:p>
          <a:p>
            <a:pPr algn="ctr"/>
            <a:r>
              <a:rPr lang="en-GB" err="1">
                <a:solidFill>
                  <a:schemeClr val="bg1"/>
                </a:solidFill>
              </a:rPr>
              <a:t>Guldbollen</a:t>
            </a:r>
            <a:r>
              <a:rPr lang="en-GB">
                <a:solidFill>
                  <a:schemeClr val="bg1"/>
                </a:solidFill>
              </a:rPr>
              <a:t>/</a:t>
            </a:r>
            <a:r>
              <a:rPr lang="en-GB" err="1">
                <a:solidFill>
                  <a:schemeClr val="bg1"/>
                </a:solidFill>
              </a:rPr>
              <a:t>Guldliraren</a:t>
            </a:r>
            <a:endParaRPr lang="en-GB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9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C6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D31A38-94B8-C5C0-38C4-B137CD198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B3D19-6A77-AF02-E3B9-436048786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478" y="779157"/>
            <a:ext cx="9235044" cy="1649496"/>
          </a:xfrm>
        </p:spPr>
        <p:txBody>
          <a:bodyPr>
            <a:normAutofit fontScale="90000"/>
          </a:bodyPr>
          <a:lstStyle/>
          <a:p>
            <a:r>
              <a:rPr lang="sv-SE">
                <a:solidFill>
                  <a:schemeClr val="bg1"/>
                </a:solidFill>
              </a:rPr>
              <a:t>ÖVRIGA FRÅGOR</a:t>
            </a:r>
            <a:br>
              <a:rPr lang="sv-SE">
                <a:solidFill>
                  <a:schemeClr val="bg1"/>
                </a:solidFill>
              </a:rPr>
            </a:br>
            <a:endParaRPr lang="en-US">
              <a:solidFill>
                <a:schemeClr val="bg1"/>
              </a:solidFill>
            </a:endParaRPr>
          </a:p>
        </p:txBody>
      </p:sp>
      <p:pic>
        <p:nvPicPr>
          <p:cNvPr id="5" name="Picture 4" descr="A blue and gold shield with white text and laurels&#10;&#10;Description automatically generated">
            <a:extLst>
              <a:ext uri="{FF2B5EF4-FFF2-40B4-BE49-F238E27FC236}">
                <a16:creationId xmlns:a16="http://schemas.microsoft.com/office/drawing/2014/main" id="{5C135AD2-B646-07DD-C34D-FFB1E46DD4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7" y="79168"/>
            <a:ext cx="2053242" cy="1052945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E21A5875-AA46-6AD4-DE36-E5F2FCECF3CB}"/>
              </a:ext>
            </a:extLst>
          </p:cNvPr>
          <p:cNvSpPr txBox="1"/>
          <p:nvPr/>
        </p:nvSpPr>
        <p:spPr>
          <a:xfrm>
            <a:off x="1349528" y="2623382"/>
            <a:ext cx="10140381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dirty="0" err="1">
                <a:solidFill>
                  <a:schemeClr val="bg1"/>
                </a:solidFill>
              </a:rPr>
              <a:t>Inköp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av</a:t>
            </a:r>
            <a:r>
              <a:rPr lang="en-GB" dirty="0">
                <a:solidFill>
                  <a:schemeClr val="bg1"/>
                </a:solidFill>
              </a:rPr>
              <a:t> “party </a:t>
            </a:r>
            <a:r>
              <a:rPr lang="en-GB" dirty="0" err="1">
                <a:solidFill>
                  <a:schemeClr val="bg1"/>
                </a:solidFill>
              </a:rPr>
              <a:t>tält</a:t>
            </a:r>
            <a:r>
              <a:rPr lang="en-GB" dirty="0">
                <a:solidFill>
                  <a:schemeClr val="bg1"/>
                </a:solidFill>
              </a:rPr>
              <a:t>” till </a:t>
            </a:r>
            <a:r>
              <a:rPr lang="en-GB" dirty="0" err="1">
                <a:solidFill>
                  <a:schemeClr val="bg1"/>
                </a:solidFill>
              </a:rPr>
              <a:t>cuper</a:t>
            </a:r>
            <a:r>
              <a:rPr lang="en-GB" dirty="0">
                <a:solidFill>
                  <a:schemeClr val="bg1"/>
                </a:solidFill>
              </a:rPr>
              <a:t>?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dirty="0" err="1">
                <a:solidFill>
                  <a:schemeClr val="bg1"/>
                </a:solidFill>
              </a:rPr>
              <a:t>Kommunikationskanaler</a:t>
            </a:r>
            <a:r>
              <a:rPr lang="en-GB" dirty="0">
                <a:solidFill>
                  <a:schemeClr val="bg1"/>
                </a:solidFill>
              </a:rPr>
              <a:t>, community via WhatsApp!</a:t>
            </a:r>
            <a:endParaRPr lang="en-GB" dirty="0">
              <a:solidFill>
                <a:schemeClr val="bg1"/>
              </a:solidFill>
              <a:ea typeface="Calibri"/>
              <a:cs typeface="Calibri"/>
            </a:endParaRPr>
          </a:p>
          <a:p>
            <a:pPr algn="ctr"/>
            <a:endParaRPr lang="sv-SE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841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C6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055032-6DF3-B18C-E4DB-F6D6D91B8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4AB5F-DAA7-68BA-9077-061644BB02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478" y="79168"/>
            <a:ext cx="9235044" cy="1649496"/>
          </a:xfrm>
        </p:spPr>
        <p:txBody>
          <a:bodyPr>
            <a:normAutofit fontScale="90000"/>
          </a:bodyPr>
          <a:lstStyle/>
          <a:p>
            <a:r>
              <a:rPr lang="sv-SE">
                <a:solidFill>
                  <a:schemeClr val="bg1"/>
                </a:solidFill>
              </a:rPr>
              <a:t>Agenda:</a:t>
            </a:r>
            <a:br>
              <a:rPr lang="sv-SE">
                <a:solidFill>
                  <a:schemeClr val="bg1"/>
                </a:solidFill>
              </a:rPr>
            </a:br>
            <a:endParaRPr lang="en-US">
              <a:solidFill>
                <a:schemeClr val="bg1"/>
              </a:solidFill>
            </a:endParaRPr>
          </a:p>
        </p:txBody>
      </p:sp>
      <p:pic>
        <p:nvPicPr>
          <p:cNvPr id="5" name="Picture 4" descr="A blue and gold shield with white text and laurels&#10;&#10;Description automatically generated">
            <a:extLst>
              <a:ext uri="{FF2B5EF4-FFF2-40B4-BE49-F238E27FC236}">
                <a16:creationId xmlns:a16="http://schemas.microsoft.com/office/drawing/2014/main" id="{18A191BD-8B1C-88AA-7B75-38E5B641FC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7" y="79168"/>
            <a:ext cx="2053242" cy="105294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84C5C3A-9960-6EE0-98C8-5CDD0CA839E8}"/>
              </a:ext>
            </a:extLst>
          </p:cNvPr>
          <p:cNvSpPr txBox="1"/>
          <p:nvPr/>
        </p:nvSpPr>
        <p:spPr>
          <a:xfrm>
            <a:off x="1418596" y="1476083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sv-SE" sz="3600">
                <a:solidFill>
                  <a:schemeClr val="bg1"/>
                </a:solidFill>
              </a:rPr>
              <a:t>Ledare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sv-SE" sz="3600" err="1">
                <a:solidFill>
                  <a:schemeClr val="bg1"/>
                </a:solidFill>
              </a:rPr>
              <a:t>Årshjul</a:t>
            </a:r>
            <a:endParaRPr lang="sv-SE" sz="3600">
              <a:solidFill>
                <a:schemeClr val="bg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sv-SE" sz="3600">
                <a:solidFill>
                  <a:schemeClr val="bg1"/>
                </a:solidFill>
              </a:rPr>
              <a:t>Träningar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sv-SE" sz="3600">
                <a:solidFill>
                  <a:schemeClr val="bg1"/>
                </a:solidFill>
              </a:rPr>
              <a:t>Cuper 5v5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sv-SE" sz="3600">
                <a:solidFill>
                  <a:schemeClr val="bg1"/>
                </a:solidFill>
              </a:rPr>
              <a:t>Info från kontaktföräldrar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sv-SE" sz="3600">
                <a:solidFill>
                  <a:schemeClr val="bg1"/>
                </a:solidFill>
              </a:rPr>
              <a:t>Värdegrund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sv-SE" sz="3600">
                <a:solidFill>
                  <a:schemeClr val="bg1"/>
                </a:solidFill>
              </a:rPr>
              <a:t>Övriga frågor</a:t>
            </a:r>
          </a:p>
          <a:p>
            <a:pPr algn="ctr"/>
            <a:endParaRPr lang="sv-SE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925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C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D311F-EDE6-A5AE-0A38-F40B671068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478" y="79168"/>
            <a:ext cx="9235044" cy="1649496"/>
          </a:xfrm>
        </p:spPr>
        <p:txBody>
          <a:bodyPr>
            <a:normAutofit fontScale="90000"/>
          </a:bodyPr>
          <a:lstStyle/>
          <a:p>
            <a:r>
              <a:rPr lang="sv-SE">
                <a:solidFill>
                  <a:schemeClr val="bg1"/>
                </a:solidFill>
              </a:rPr>
              <a:t>LEDARE:</a:t>
            </a:r>
            <a:br>
              <a:rPr lang="sv-SE">
                <a:solidFill>
                  <a:schemeClr val="bg1"/>
                </a:solidFill>
              </a:rPr>
            </a:br>
            <a:endParaRPr lang="en-US">
              <a:solidFill>
                <a:schemeClr val="bg1"/>
              </a:solidFill>
            </a:endParaRPr>
          </a:p>
        </p:txBody>
      </p:sp>
      <p:pic>
        <p:nvPicPr>
          <p:cNvPr id="5" name="Picture 4" descr="A blue and gold shield with white text and laurels&#10;&#10;Description automatically generated">
            <a:extLst>
              <a:ext uri="{FF2B5EF4-FFF2-40B4-BE49-F238E27FC236}">
                <a16:creationId xmlns:a16="http://schemas.microsoft.com/office/drawing/2014/main" id="{29A32E97-095B-0F6F-794F-7E46B2A7B0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7" y="79168"/>
            <a:ext cx="2053242" cy="105294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1ED1E5B-597F-5896-78F2-338843740D08}"/>
              </a:ext>
            </a:extLst>
          </p:cNvPr>
          <p:cNvSpPr txBox="1"/>
          <p:nvPr/>
        </p:nvSpPr>
        <p:spPr>
          <a:xfrm>
            <a:off x="1393371" y="1028343"/>
            <a:ext cx="91440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Pontus </a:t>
            </a:r>
            <a:r>
              <a:rPr lang="en-US" sz="2400" err="1">
                <a:solidFill>
                  <a:schemeClr val="bg1"/>
                </a:solidFill>
              </a:rPr>
              <a:t>Segmark</a:t>
            </a:r>
            <a:r>
              <a:rPr lang="en-US" sz="2400">
                <a:solidFill>
                  <a:schemeClr val="bg1"/>
                </a:solidFill>
              </a:rPr>
              <a:t> – </a:t>
            </a:r>
            <a:r>
              <a:rPr lang="en-US" sz="2400" err="1">
                <a:solidFill>
                  <a:schemeClr val="bg1"/>
                </a:solidFill>
              </a:rPr>
              <a:t>Lagledare</a:t>
            </a:r>
            <a:r>
              <a:rPr lang="en-US" sz="2400">
                <a:solidFill>
                  <a:schemeClr val="bg1"/>
                </a:solidFill>
              </a:rPr>
              <a:t>/</a:t>
            </a:r>
            <a:r>
              <a:rPr lang="en-US" sz="2400" err="1">
                <a:solidFill>
                  <a:schemeClr val="bg1"/>
                </a:solidFill>
              </a:rPr>
              <a:t>tränare</a:t>
            </a:r>
            <a:endParaRPr lang="en-US" sz="2400">
              <a:solidFill>
                <a:schemeClr val="bg1"/>
              </a:solidFill>
            </a:endParaRPr>
          </a:p>
          <a:p>
            <a:pPr algn="ctr"/>
            <a:r>
              <a:rPr lang="en-US" sz="2400">
                <a:solidFill>
                  <a:schemeClr val="bg1"/>
                </a:solidFill>
              </a:rPr>
              <a:t>Emely Kara – </a:t>
            </a:r>
            <a:r>
              <a:rPr lang="en-US" sz="2400" err="1">
                <a:solidFill>
                  <a:schemeClr val="bg1"/>
                </a:solidFill>
              </a:rPr>
              <a:t>Trygghetsansvarig</a:t>
            </a:r>
            <a:r>
              <a:rPr lang="en-US" sz="2400">
                <a:solidFill>
                  <a:schemeClr val="bg1"/>
                </a:solidFill>
              </a:rPr>
              <a:t>/</a:t>
            </a:r>
            <a:r>
              <a:rPr lang="en-US" sz="2400" err="1">
                <a:solidFill>
                  <a:schemeClr val="bg1"/>
                </a:solidFill>
              </a:rPr>
              <a:t>tränare</a:t>
            </a:r>
            <a:endParaRPr lang="en-US" sz="2400">
              <a:solidFill>
                <a:schemeClr val="bg1"/>
              </a:solidFill>
            </a:endParaRPr>
          </a:p>
          <a:p>
            <a:pPr algn="ctr"/>
            <a:r>
              <a:rPr lang="en-US" sz="2400">
                <a:solidFill>
                  <a:schemeClr val="bg1"/>
                </a:solidFill>
              </a:rPr>
              <a:t>Michell Haidari – </a:t>
            </a:r>
            <a:r>
              <a:rPr lang="en-US" sz="2400" err="1">
                <a:solidFill>
                  <a:schemeClr val="bg1"/>
                </a:solidFill>
              </a:rPr>
              <a:t>Materialansvarig</a:t>
            </a:r>
            <a:r>
              <a:rPr lang="en-US" sz="2400">
                <a:solidFill>
                  <a:schemeClr val="bg1"/>
                </a:solidFill>
              </a:rPr>
              <a:t>/</a:t>
            </a:r>
            <a:r>
              <a:rPr lang="en-US" sz="2400" err="1">
                <a:solidFill>
                  <a:schemeClr val="bg1"/>
                </a:solidFill>
              </a:rPr>
              <a:t>tränare</a:t>
            </a:r>
            <a:endParaRPr lang="en-US" sz="2400">
              <a:solidFill>
                <a:schemeClr val="bg1"/>
              </a:solidFill>
            </a:endParaRPr>
          </a:p>
          <a:p>
            <a:pPr algn="ctr"/>
            <a:r>
              <a:rPr lang="en-US" sz="2400">
                <a:solidFill>
                  <a:schemeClr val="bg1"/>
                </a:solidFill>
              </a:rPr>
              <a:t>Andreas </a:t>
            </a:r>
            <a:r>
              <a:rPr lang="en-US" sz="2400" err="1">
                <a:solidFill>
                  <a:schemeClr val="bg1"/>
                </a:solidFill>
              </a:rPr>
              <a:t>Glaad</a:t>
            </a:r>
            <a:r>
              <a:rPr lang="en-US" sz="2400">
                <a:solidFill>
                  <a:schemeClr val="bg1"/>
                </a:solidFill>
              </a:rPr>
              <a:t> – </a:t>
            </a:r>
            <a:r>
              <a:rPr lang="en-US" sz="2400" err="1">
                <a:solidFill>
                  <a:schemeClr val="bg1"/>
                </a:solidFill>
              </a:rPr>
              <a:t>Målvaktstränare</a:t>
            </a:r>
            <a:r>
              <a:rPr lang="en-US" sz="2400">
                <a:solidFill>
                  <a:schemeClr val="bg1"/>
                </a:solidFill>
              </a:rPr>
              <a:t>/</a:t>
            </a:r>
            <a:r>
              <a:rPr lang="en-US" sz="2400" err="1">
                <a:solidFill>
                  <a:schemeClr val="bg1"/>
                </a:solidFill>
              </a:rPr>
              <a:t>tränare</a:t>
            </a:r>
            <a:endParaRPr lang="en-US" sz="2400">
              <a:solidFill>
                <a:schemeClr val="bg1"/>
              </a:solidFill>
            </a:endParaRPr>
          </a:p>
          <a:p>
            <a:pPr algn="ctr"/>
            <a:r>
              <a:rPr lang="en-US" sz="2400">
                <a:solidFill>
                  <a:schemeClr val="bg1"/>
                </a:solidFill>
              </a:rPr>
              <a:t>Johan Fridén – </a:t>
            </a:r>
            <a:r>
              <a:rPr lang="en-US" sz="2400" err="1">
                <a:solidFill>
                  <a:schemeClr val="bg1"/>
                </a:solidFill>
              </a:rPr>
              <a:t>Huvudtränare</a:t>
            </a:r>
            <a:endParaRPr lang="en-US" sz="2400">
              <a:solidFill>
                <a:schemeClr val="bg1"/>
              </a:solidFill>
            </a:endParaRPr>
          </a:p>
          <a:p>
            <a:pPr algn="ctr"/>
            <a:r>
              <a:rPr lang="en-US" sz="2400">
                <a:solidFill>
                  <a:schemeClr val="bg1"/>
                </a:solidFill>
              </a:rPr>
              <a:t>Erica </a:t>
            </a:r>
            <a:r>
              <a:rPr lang="en-US" sz="2400" err="1">
                <a:solidFill>
                  <a:schemeClr val="bg1"/>
                </a:solidFill>
              </a:rPr>
              <a:t>Widell</a:t>
            </a:r>
            <a:r>
              <a:rPr lang="en-US" sz="2400">
                <a:solidFill>
                  <a:schemeClr val="bg1"/>
                </a:solidFill>
              </a:rPr>
              <a:t> – </a:t>
            </a:r>
            <a:r>
              <a:rPr lang="en-US" sz="2400" err="1">
                <a:solidFill>
                  <a:schemeClr val="bg1"/>
                </a:solidFill>
              </a:rPr>
              <a:t>Huvudtränare</a:t>
            </a:r>
            <a:endParaRPr lang="en-US" sz="2400">
              <a:solidFill>
                <a:schemeClr val="bg1"/>
              </a:solidFill>
            </a:endParaRPr>
          </a:p>
          <a:p>
            <a:pPr algn="ctr"/>
            <a:r>
              <a:rPr lang="en-US" sz="2400">
                <a:solidFill>
                  <a:schemeClr val="bg1"/>
                </a:solidFill>
              </a:rPr>
              <a:t>Johan Wahlström – </a:t>
            </a:r>
            <a:r>
              <a:rPr lang="en-US" sz="2400" err="1">
                <a:solidFill>
                  <a:schemeClr val="bg1"/>
                </a:solidFill>
              </a:rPr>
              <a:t>Huvudtränare</a:t>
            </a:r>
            <a:endParaRPr lang="en-US" sz="2400">
              <a:solidFill>
                <a:schemeClr val="bg1"/>
              </a:solidFill>
            </a:endParaRPr>
          </a:p>
          <a:p>
            <a:pPr algn="ctr"/>
            <a:r>
              <a:rPr lang="en-US" sz="2400">
                <a:solidFill>
                  <a:schemeClr val="bg1"/>
                </a:solidFill>
              </a:rPr>
              <a:t>Henrik Aho Koivisto – </a:t>
            </a:r>
            <a:r>
              <a:rPr lang="en-US" sz="2400" err="1">
                <a:solidFill>
                  <a:schemeClr val="bg1"/>
                </a:solidFill>
              </a:rPr>
              <a:t>Huvudtränare</a:t>
            </a:r>
            <a:endParaRPr lang="en-US" sz="2400">
              <a:solidFill>
                <a:schemeClr val="bg1"/>
              </a:solidFill>
            </a:endParaRPr>
          </a:p>
          <a:p>
            <a:pPr algn="ctr"/>
            <a:r>
              <a:rPr lang="en-US" sz="2400">
                <a:solidFill>
                  <a:schemeClr val="bg1"/>
                </a:solidFill>
              </a:rPr>
              <a:t>Chia Rashed – </a:t>
            </a:r>
            <a:r>
              <a:rPr lang="en-US" sz="2400" err="1">
                <a:solidFill>
                  <a:schemeClr val="bg1"/>
                </a:solidFill>
              </a:rPr>
              <a:t>Kontaktförälder</a:t>
            </a:r>
            <a:endParaRPr lang="en-US" sz="2400">
              <a:solidFill>
                <a:schemeClr val="bg1"/>
              </a:solidFill>
            </a:endParaRPr>
          </a:p>
          <a:p>
            <a:pPr algn="ctr"/>
            <a:r>
              <a:rPr lang="en-US" sz="2400">
                <a:solidFill>
                  <a:schemeClr val="bg1"/>
                </a:solidFill>
              </a:rPr>
              <a:t>Joakim </a:t>
            </a:r>
            <a:r>
              <a:rPr lang="en-US" sz="2400" err="1">
                <a:solidFill>
                  <a:schemeClr val="bg1"/>
                </a:solidFill>
              </a:rPr>
              <a:t>Dahlström</a:t>
            </a:r>
            <a:r>
              <a:rPr lang="en-US" sz="2400">
                <a:solidFill>
                  <a:schemeClr val="bg1"/>
                </a:solidFill>
              </a:rPr>
              <a:t> – </a:t>
            </a:r>
            <a:r>
              <a:rPr lang="en-US" sz="2400" err="1">
                <a:solidFill>
                  <a:schemeClr val="bg1"/>
                </a:solidFill>
              </a:rPr>
              <a:t>Kontaktförälder</a:t>
            </a:r>
            <a:endParaRPr lang="en-US" sz="2400">
              <a:solidFill>
                <a:schemeClr val="bg1"/>
              </a:solidFill>
            </a:endParaRPr>
          </a:p>
          <a:p>
            <a:pPr algn="ctr"/>
            <a:endParaRPr lang="sv-SE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917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C6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6D8083-C3D7-0D96-B581-F0645326E2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A39ED-2620-E00F-6935-748D6F33D8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478" y="79168"/>
            <a:ext cx="9235044" cy="1649496"/>
          </a:xfrm>
        </p:spPr>
        <p:txBody>
          <a:bodyPr>
            <a:normAutofit fontScale="90000"/>
          </a:bodyPr>
          <a:lstStyle/>
          <a:p>
            <a:r>
              <a:rPr lang="sv-SE" err="1">
                <a:solidFill>
                  <a:schemeClr val="bg1"/>
                </a:solidFill>
              </a:rPr>
              <a:t>Årshjul</a:t>
            </a:r>
            <a:r>
              <a:rPr lang="sv-SE">
                <a:solidFill>
                  <a:schemeClr val="bg1"/>
                </a:solidFill>
              </a:rPr>
              <a:t>:</a:t>
            </a:r>
            <a:br>
              <a:rPr lang="sv-SE">
                <a:solidFill>
                  <a:schemeClr val="bg1"/>
                </a:solidFill>
              </a:rPr>
            </a:br>
            <a:endParaRPr lang="en-US">
              <a:solidFill>
                <a:schemeClr val="bg1"/>
              </a:solidFill>
            </a:endParaRPr>
          </a:p>
        </p:txBody>
      </p:sp>
      <p:pic>
        <p:nvPicPr>
          <p:cNvPr id="5" name="Picture 4" descr="A blue and gold shield with white text and laurels&#10;&#10;Description automatically generated">
            <a:extLst>
              <a:ext uri="{FF2B5EF4-FFF2-40B4-BE49-F238E27FC236}">
                <a16:creationId xmlns:a16="http://schemas.microsoft.com/office/drawing/2014/main" id="{C8C32EC0-A6AD-20B2-45A9-0BC0A0A281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7" y="79168"/>
            <a:ext cx="2053242" cy="1052945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18E596A2-315F-BBF9-960E-A20741EB84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9855" y="889175"/>
            <a:ext cx="7592290" cy="596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381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C6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B98496-5694-8647-FD9F-934C0CB70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7CE48-5884-25EF-8B17-246B11CAD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478" y="79168"/>
            <a:ext cx="9235044" cy="1649496"/>
          </a:xfrm>
        </p:spPr>
        <p:txBody>
          <a:bodyPr>
            <a:normAutofit fontScale="90000"/>
          </a:bodyPr>
          <a:lstStyle/>
          <a:p>
            <a:r>
              <a:rPr lang="sv-SE">
                <a:solidFill>
                  <a:schemeClr val="bg1"/>
                </a:solidFill>
              </a:rPr>
              <a:t>TRÄNINGAR OCH MÅL:</a:t>
            </a:r>
            <a:br>
              <a:rPr lang="sv-SE">
                <a:solidFill>
                  <a:schemeClr val="bg1"/>
                </a:solidFill>
              </a:rPr>
            </a:br>
            <a:endParaRPr lang="en-US">
              <a:solidFill>
                <a:schemeClr val="bg1"/>
              </a:solidFill>
            </a:endParaRPr>
          </a:p>
        </p:txBody>
      </p:sp>
      <p:pic>
        <p:nvPicPr>
          <p:cNvPr id="5" name="Picture 4" descr="A blue and gold shield with white text and laurels&#10;&#10;Description automatically generated">
            <a:extLst>
              <a:ext uri="{FF2B5EF4-FFF2-40B4-BE49-F238E27FC236}">
                <a16:creationId xmlns:a16="http://schemas.microsoft.com/office/drawing/2014/main" id="{1EB11A63-14B0-9E57-71AA-9C047892B7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7" y="79168"/>
            <a:ext cx="2053242" cy="105294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8111C13-BC0A-810E-EC58-BE8F2C744F60}"/>
              </a:ext>
            </a:extLst>
          </p:cNvPr>
          <p:cNvSpPr txBox="1"/>
          <p:nvPr/>
        </p:nvSpPr>
        <p:spPr>
          <a:xfrm>
            <a:off x="1393371" y="1028343"/>
            <a:ext cx="9144000" cy="47089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</a:rPr>
              <a:t>2 </a:t>
            </a:r>
            <a:r>
              <a:rPr lang="en-GB" sz="2000" dirty="0" err="1">
                <a:solidFill>
                  <a:schemeClr val="bg1"/>
                </a:solidFill>
              </a:rPr>
              <a:t>träningar</a:t>
            </a:r>
            <a:r>
              <a:rPr lang="en-GB" sz="2000" dirty="0">
                <a:solidFill>
                  <a:schemeClr val="bg1"/>
                </a:solidFill>
              </a:rPr>
              <a:t> / </a:t>
            </a:r>
            <a:r>
              <a:rPr lang="en-GB" sz="2000" dirty="0" err="1">
                <a:solidFill>
                  <a:schemeClr val="bg1"/>
                </a:solidFill>
              </a:rPr>
              <a:t>vecka</a:t>
            </a:r>
            <a:r>
              <a:rPr lang="en-GB" sz="2000" dirty="0">
                <a:solidFill>
                  <a:schemeClr val="bg1"/>
                </a:solidFill>
              </a:rPr>
              <a:t>, </a:t>
            </a:r>
            <a:r>
              <a:rPr lang="en-GB" sz="2000" dirty="0" err="1">
                <a:solidFill>
                  <a:schemeClr val="bg1"/>
                </a:solidFill>
              </a:rPr>
              <a:t>Tisdag</a:t>
            </a:r>
            <a:r>
              <a:rPr lang="en-GB" sz="2000" dirty="0">
                <a:solidFill>
                  <a:schemeClr val="bg1"/>
                </a:solidFill>
              </a:rPr>
              <a:t> 17:30-18:30 &amp; </a:t>
            </a:r>
            <a:r>
              <a:rPr lang="en-GB" sz="2000" dirty="0" err="1">
                <a:solidFill>
                  <a:schemeClr val="bg1"/>
                </a:solidFill>
              </a:rPr>
              <a:t>Fredag</a:t>
            </a:r>
            <a:r>
              <a:rPr lang="en-GB" sz="2000" dirty="0">
                <a:solidFill>
                  <a:schemeClr val="bg1"/>
                </a:solidFill>
              </a:rPr>
              <a:t> 17:00-18:00</a:t>
            </a:r>
            <a:endParaRPr lang="en-GB" sz="20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2000" dirty="0" err="1">
                <a:solidFill>
                  <a:schemeClr val="bg1"/>
                </a:solidFill>
              </a:rPr>
              <a:t>Träningar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sker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på</a:t>
            </a:r>
            <a:r>
              <a:rPr lang="en-GB" sz="2000" dirty="0">
                <a:solidFill>
                  <a:schemeClr val="bg1"/>
                </a:solidFill>
              </a:rPr>
              <a:t> G-</a:t>
            </a:r>
            <a:r>
              <a:rPr lang="en-GB" sz="2000" dirty="0" err="1">
                <a:solidFill>
                  <a:schemeClr val="bg1"/>
                </a:solidFill>
              </a:rPr>
              <a:t>planen</a:t>
            </a:r>
            <a:r>
              <a:rPr lang="en-GB" sz="2000" dirty="0">
                <a:solidFill>
                  <a:schemeClr val="bg1"/>
                </a:solidFill>
              </a:rPr>
              <a:t>, </a:t>
            </a:r>
            <a:r>
              <a:rPr lang="en-GB" sz="2000" dirty="0" err="1">
                <a:solidFill>
                  <a:schemeClr val="bg1"/>
                </a:solidFill>
              </a:rPr>
              <a:t>drar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igång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så</a:t>
            </a:r>
            <a:r>
              <a:rPr lang="en-GB" sz="2000" dirty="0">
                <a:solidFill>
                  <a:schemeClr val="bg1"/>
                </a:solidFill>
              </a:rPr>
              <a:t> fort vi </a:t>
            </a:r>
            <a:r>
              <a:rPr lang="en-GB" sz="2000" dirty="0" err="1">
                <a:solidFill>
                  <a:schemeClr val="bg1"/>
                </a:solidFill>
              </a:rPr>
              <a:t>får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klartecken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från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föreningen</a:t>
            </a:r>
            <a:r>
              <a:rPr lang="en-GB" sz="2000" dirty="0">
                <a:solidFill>
                  <a:schemeClr val="bg1"/>
                </a:solidFill>
              </a:rPr>
              <a:t>. </a:t>
            </a:r>
            <a:endParaRPr lang="en-GB" sz="20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2000" dirty="0" err="1">
                <a:solidFill>
                  <a:schemeClr val="bg1"/>
                </a:solidFill>
              </a:rPr>
              <a:t>Anmälan</a:t>
            </a:r>
            <a:r>
              <a:rPr lang="en-GB" sz="2000" dirty="0">
                <a:solidFill>
                  <a:schemeClr val="bg1"/>
                </a:solidFill>
              </a:rPr>
              <a:t> till </a:t>
            </a:r>
            <a:r>
              <a:rPr lang="en-GB" sz="2000" dirty="0" err="1">
                <a:solidFill>
                  <a:schemeClr val="bg1"/>
                </a:solidFill>
              </a:rPr>
              <a:t>träning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sker</a:t>
            </a:r>
            <a:r>
              <a:rPr lang="en-GB" sz="2000" dirty="0">
                <a:solidFill>
                  <a:schemeClr val="bg1"/>
                </a:solidFill>
              </a:rPr>
              <a:t> via laget.se, vi ser </a:t>
            </a:r>
            <a:r>
              <a:rPr lang="en-GB" sz="2000" dirty="0" err="1">
                <a:solidFill>
                  <a:schemeClr val="bg1"/>
                </a:solidFill>
              </a:rPr>
              <a:t>gärna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att</a:t>
            </a:r>
            <a:r>
              <a:rPr lang="en-GB" sz="2000" dirty="0">
                <a:solidFill>
                  <a:schemeClr val="bg1"/>
                </a:solidFill>
              </a:rPr>
              <a:t> man </a:t>
            </a:r>
            <a:r>
              <a:rPr lang="en-GB" sz="2000" dirty="0" err="1">
                <a:solidFill>
                  <a:schemeClr val="bg1"/>
                </a:solidFill>
              </a:rPr>
              <a:t>även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meddelar</a:t>
            </a:r>
            <a:r>
              <a:rPr lang="en-GB" sz="2000" dirty="0">
                <a:solidFill>
                  <a:schemeClr val="bg1"/>
                </a:solidFill>
              </a:rPr>
              <a:t> om man </a:t>
            </a:r>
            <a:r>
              <a:rPr lang="en-GB" sz="2000" dirty="0" err="1">
                <a:solidFill>
                  <a:schemeClr val="bg1"/>
                </a:solidFill>
              </a:rPr>
              <a:t>inte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kan</a:t>
            </a:r>
            <a:r>
              <a:rPr lang="en-GB" sz="2000" dirty="0">
                <a:solidFill>
                  <a:schemeClr val="bg1"/>
                </a:solidFill>
              </a:rPr>
              <a:t> delta. </a:t>
            </a:r>
            <a:endParaRPr lang="en-GB" sz="20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</a:rPr>
              <a:t>Vi </a:t>
            </a:r>
            <a:r>
              <a:rPr lang="en-GB" sz="2000" dirty="0" err="1">
                <a:solidFill>
                  <a:schemeClr val="bg1"/>
                </a:solidFill>
              </a:rPr>
              <a:t>kommer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förberedda</a:t>
            </a:r>
            <a:r>
              <a:rPr lang="en-GB" sz="2000" dirty="0">
                <a:solidFill>
                  <a:schemeClr val="bg1"/>
                </a:solidFill>
              </a:rPr>
              <a:t> till </a:t>
            </a:r>
            <a:r>
              <a:rPr lang="en-GB" sz="2000" dirty="0" err="1">
                <a:solidFill>
                  <a:schemeClr val="bg1"/>
                </a:solidFill>
              </a:rPr>
              <a:t>träning</a:t>
            </a:r>
            <a:r>
              <a:rPr lang="en-GB" sz="2000" dirty="0">
                <a:solidFill>
                  <a:schemeClr val="bg1"/>
                </a:solidFill>
              </a:rPr>
              <a:t>, </a:t>
            </a:r>
            <a:r>
              <a:rPr lang="en-GB" sz="2000" dirty="0" err="1">
                <a:solidFill>
                  <a:schemeClr val="bg1"/>
                </a:solidFill>
              </a:rPr>
              <a:t>vattenflaskan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är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fylld</a:t>
            </a:r>
            <a:r>
              <a:rPr lang="en-GB" sz="2000" dirty="0">
                <a:solidFill>
                  <a:schemeClr val="bg1"/>
                </a:solidFill>
              </a:rPr>
              <a:t>, </a:t>
            </a:r>
            <a:r>
              <a:rPr lang="en-GB" sz="2000" dirty="0" err="1">
                <a:solidFill>
                  <a:schemeClr val="bg1"/>
                </a:solidFill>
              </a:rPr>
              <a:t>klädd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efter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väder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och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varit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på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toaletten</a:t>
            </a:r>
            <a:r>
              <a:rPr lang="en-GB" sz="2000" dirty="0">
                <a:solidFill>
                  <a:schemeClr val="bg1"/>
                </a:solidFill>
              </a:rPr>
              <a:t>. Inga </a:t>
            </a:r>
            <a:r>
              <a:rPr lang="en-GB" sz="2000" dirty="0" err="1">
                <a:solidFill>
                  <a:schemeClr val="bg1"/>
                </a:solidFill>
              </a:rPr>
              <a:t>smycken</a:t>
            </a:r>
            <a:r>
              <a:rPr lang="en-GB" sz="2000" dirty="0">
                <a:solidFill>
                  <a:schemeClr val="bg1"/>
                </a:solidFill>
              </a:rPr>
              <a:t> under </a:t>
            </a:r>
            <a:r>
              <a:rPr lang="en-GB" sz="2000" dirty="0" err="1">
                <a:solidFill>
                  <a:schemeClr val="bg1"/>
                </a:solidFill>
              </a:rPr>
              <a:t>träning</a:t>
            </a:r>
            <a:r>
              <a:rPr lang="en-GB" sz="2000" dirty="0">
                <a:solidFill>
                  <a:schemeClr val="bg1"/>
                </a:solidFill>
              </a:rPr>
              <a:t>/match!  </a:t>
            </a:r>
            <a:endParaRPr lang="en-GB" sz="20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</a:rPr>
              <a:t>Kom </a:t>
            </a:r>
            <a:r>
              <a:rPr lang="en-GB" sz="2000" dirty="0" err="1">
                <a:solidFill>
                  <a:schemeClr val="bg1"/>
                </a:solidFill>
              </a:rPr>
              <a:t>gärna</a:t>
            </a:r>
            <a:r>
              <a:rPr lang="en-GB" sz="2000" dirty="0">
                <a:solidFill>
                  <a:schemeClr val="bg1"/>
                </a:solidFill>
              </a:rPr>
              <a:t> 10 min </a:t>
            </a:r>
            <a:r>
              <a:rPr lang="en-GB" sz="2000" dirty="0" err="1">
                <a:solidFill>
                  <a:schemeClr val="bg1"/>
                </a:solidFill>
              </a:rPr>
              <a:t>före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träning</a:t>
            </a:r>
            <a:endParaRPr lang="en-GB" sz="2000" dirty="0">
              <a:solidFill>
                <a:schemeClr val="bg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2000" dirty="0" err="1">
                <a:solidFill>
                  <a:schemeClr val="bg1"/>
                </a:solidFill>
              </a:rPr>
              <a:t>Föräldrar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på</a:t>
            </a:r>
            <a:r>
              <a:rPr lang="en-GB" sz="2000" dirty="0">
                <a:solidFill>
                  <a:schemeClr val="bg1"/>
                </a:solidFill>
              </a:rPr>
              <a:t> plats </a:t>
            </a:r>
            <a:r>
              <a:rPr lang="en-GB" sz="2000" dirty="0" err="1">
                <a:solidFill>
                  <a:schemeClr val="bg1"/>
                </a:solidFill>
              </a:rPr>
              <a:t>helst</a:t>
            </a:r>
            <a:r>
              <a:rPr lang="en-GB" sz="2000" dirty="0">
                <a:solidFill>
                  <a:schemeClr val="bg1"/>
                </a:solidFill>
              </a:rPr>
              <a:t> 10 </a:t>
            </a:r>
            <a:r>
              <a:rPr lang="en-GB" sz="2000" dirty="0" err="1">
                <a:solidFill>
                  <a:schemeClr val="bg1"/>
                </a:solidFill>
              </a:rPr>
              <a:t>minuter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innan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avslutad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träning</a:t>
            </a:r>
            <a:endParaRPr lang="en-GB" sz="2000" dirty="0">
              <a:solidFill>
                <a:schemeClr val="bg1"/>
              </a:solidFill>
            </a:endParaRPr>
          </a:p>
          <a:p>
            <a:pPr algn="ctr"/>
            <a:endParaRPr lang="en-GB" sz="2000">
              <a:solidFill>
                <a:schemeClr val="bg1"/>
              </a:solidFill>
            </a:endParaRPr>
          </a:p>
          <a:p>
            <a:pPr algn="ctr"/>
            <a:endParaRPr lang="en-GB" sz="2000">
              <a:solidFill>
                <a:schemeClr val="bg1"/>
              </a:solidFill>
            </a:endParaRPr>
          </a:p>
          <a:p>
            <a:pPr algn="ctr"/>
            <a:r>
              <a:rPr lang="en-GB" sz="2000" dirty="0">
                <a:solidFill>
                  <a:schemeClr val="bg1"/>
                </a:solidFill>
              </a:rPr>
              <a:t>Vi </a:t>
            </a:r>
            <a:r>
              <a:rPr lang="en-GB" sz="2000" dirty="0" err="1">
                <a:solidFill>
                  <a:schemeClr val="bg1"/>
                </a:solidFill>
              </a:rPr>
              <a:t>kommer</a:t>
            </a:r>
            <a:r>
              <a:rPr lang="en-GB" sz="2000" dirty="0">
                <a:solidFill>
                  <a:schemeClr val="bg1"/>
                </a:solidFill>
              </a:rPr>
              <a:t> under </a:t>
            </a:r>
            <a:r>
              <a:rPr lang="en-GB" sz="2000" dirty="0" err="1">
                <a:solidFill>
                  <a:schemeClr val="bg1"/>
                </a:solidFill>
              </a:rPr>
              <a:t>säsongen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jobba</a:t>
            </a:r>
            <a:r>
              <a:rPr lang="en-GB" sz="2000" dirty="0">
                <a:solidFill>
                  <a:schemeClr val="bg1"/>
                </a:solidFill>
              </a:rPr>
              <a:t> med </a:t>
            </a:r>
            <a:r>
              <a:rPr lang="en-GB" sz="2000" dirty="0" err="1">
                <a:solidFill>
                  <a:schemeClr val="bg1"/>
                </a:solidFill>
              </a:rPr>
              <a:t>utökad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spelförståelse</a:t>
            </a:r>
            <a:r>
              <a:rPr lang="en-GB" sz="2000" dirty="0">
                <a:solidFill>
                  <a:schemeClr val="bg1"/>
                </a:solidFill>
              </a:rPr>
              <a:t>, </a:t>
            </a:r>
            <a:r>
              <a:rPr lang="en-GB" sz="2000" dirty="0" err="1">
                <a:solidFill>
                  <a:schemeClr val="bg1"/>
                </a:solidFill>
              </a:rPr>
              <a:t>mer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fokus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på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fotboll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  <a:r>
              <a:rPr lang="en-GB" sz="2000" dirty="0" err="1">
                <a:solidFill>
                  <a:schemeClr val="bg1"/>
                </a:solidFill>
              </a:rPr>
              <a:t>och</a:t>
            </a:r>
            <a:r>
              <a:rPr lang="en-GB" sz="2000" dirty="0">
                <a:solidFill>
                  <a:schemeClr val="bg1"/>
                </a:solidFill>
              </a:rPr>
              <a:t> lite </a:t>
            </a:r>
            <a:r>
              <a:rPr lang="en-GB" sz="2000" dirty="0" err="1">
                <a:solidFill>
                  <a:schemeClr val="bg1"/>
                </a:solidFill>
              </a:rPr>
              <a:t>mindre</a:t>
            </a:r>
            <a:r>
              <a:rPr lang="en-GB" sz="2000" dirty="0">
                <a:solidFill>
                  <a:schemeClr val="bg1"/>
                </a:solidFill>
              </a:rPr>
              <a:t> lek.</a:t>
            </a:r>
            <a:endParaRPr lang="en-GB" sz="20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ctr">
              <a:buFontTx/>
              <a:buChar char="-"/>
            </a:pPr>
            <a:r>
              <a:rPr lang="en-GB" sz="2000" err="1">
                <a:solidFill>
                  <a:schemeClr val="bg1"/>
                </a:solidFill>
              </a:rPr>
              <a:t>Tillslag</a:t>
            </a:r>
            <a:endParaRPr lang="en-GB" sz="2000">
              <a:solidFill>
                <a:schemeClr val="bg1"/>
              </a:solidFill>
            </a:endParaRPr>
          </a:p>
          <a:p>
            <a:pPr marL="285750" indent="-285750" algn="ctr">
              <a:buFontTx/>
              <a:buChar char="-"/>
            </a:pPr>
            <a:r>
              <a:rPr lang="en-GB" sz="2000" dirty="0">
                <a:solidFill>
                  <a:schemeClr val="bg1"/>
                </a:solidFill>
              </a:rPr>
              <a:t>Teknik</a:t>
            </a:r>
            <a:endParaRPr lang="en-GB" sz="20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ctr">
              <a:buFontTx/>
              <a:buChar char="-"/>
            </a:pPr>
            <a:r>
              <a:rPr lang="en-GB" sz="2000" err="1">
                <a:solidFill>
                  <a:schemeClr val="bg1"/>
                </a:solidFill>
              </a:rPr>
              <a:t>Matchspel</a:t>
            </a:r>
            <a:endParaRPr lang="en-GB" sz="2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112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C6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09D855-4C3C-094A-C090-39C7BC290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246BA-0F34-7D21-20A6-116FD8C9F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478" y="79168"/>
            <a:ext cx="9235044" cy="1649496"/>
          </a:xfrm>
        </p:spPr>
        <p:txBody>
          <a:bodyPr>
            <a:normAutofit fontScale="90000"/>
          </a:bodyPr>
          <a:lstStyle/>
          <a:p>
            <a:r>
              <a:rPr lang="sv-SE">
                <a:solidFill>
                  <a:schemeClr val="bg1"/>
                </a:solidFill>
              </a:rPr>
              <a:t>CUPER 2025:</a:t>
            </a:r>
            <a:br>
              <a:rPr lang="sv-SE">
                <a:solidFill>
                  <a:schemeClr val="bg1"/>
                </a:solidFill>
              </a:rPr>
            </a:br>
            <a:endParaRPr lang="en-US">
              <a:solidFill>
                <a:schemeClr val="bg1"/>
              </a:solidFill>
            </a:endParaRPr>
          </a:p>
        </p:txBody>
      </p:sp>
      <p:pic>
        <p:nvPicPr>
          <p:cNvPr id="5" name="Picture 4" descr="A blue and gold shield with white text and laurels&#10;&#10;Description automatically generated">
            <a:extLst>
              <a:ext uri="{FF2B5EF4-FFF2-40B4-BE49-F238E27FC236}">
                <a16:creationId xmlns:a16="http://schemas.microsoft.com/office/drawing/2014/main" id="{1BAD4083-D5CA-8F10-BEA2-DA93A85C34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7" y="79168"/>
            <a:ext cx="2053242" cy="105294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C2366E7-AC47-DABF-3C62-E5F5621BC0EE}"/>
              </a:ext>
            </a:extLst>
          </p:cNvPr>
          <p:cNvSpPr txBox="1"/>
          <p:nvPr/>
        </p:nvSpPr>
        <p:spPr>
          <a:xfrm>
            <a:off x="1393371" y="1028343"/>
            <a:ext cx="9144000" cy="31393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Vi </a:t>
            </a:r>
            <a:r>
              <a:rPr lang="en-GB" dirty="0" err="1">
                <a:solidFill>
                  <a:schemeClr val="bg1"/>
                </a:solidFill>
              </a:rPr>
              <a:t>har</a:t>
            </a:r>
            <a:r>
              <a:rPr lang="en-GB" dirty="0">
                <a:solidFill>
                  <a:schemeClr val="bg1"/>
                </a:solidFill>
              </a:rPr>
              <a:t> för </a:t>
            </a:r>
            <a:r>
              <a:rPr lang="en-GB" dirty="0" err="1">
                <a:solidFill>
                  <a:schemeClr val="bg1"/>
                </a:solidFill>
              </a:rPr>
              <a:t>avsikt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att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spela</a:t>
            </a:r>
            <a:r>
              <a:rPr lang="en-GB" dirty="0">
                <a:solidFill>
                  <a:schemeClr val="bg1"/>
                </a:solidFill>
              </a:rPr>
              <a:t> 2-3 </a:t>
            </a:r>
            <a:r>
              <a:rPr lang="en-GB" dirty="0" err="1">
                <a:solidFill>
                  <a:schemeClr val="bg1"/>
                </a:solidFill>
              </a:rPr>
              <a:t>cuper</a:t>
            </a:r>
            <a:r>
              <a:rPr lang="en-GB" dirty="0">
                <a:solidFill>
                  <a:schemeClr val="bg1"/>
                </a:solidFill>
              </a:rPr>
              <a:t> under 2025 plus </a:t>
            </a:r>
            <a:r>
              <a:rPr lang="en-GB" dirty="0" err="1">
                <a:solidFill>
                  <a:schemeClr val="bg1"/>
                </a:solidFill>
              </a:rPr>
              <a:t>arrangera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eget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poolspel</a:t>
            </a:r>
            <a:r>
              <a:rPr lang="en-GB" dirty="0">
                <a:solidFill>
                  <a:schemeClr val="bg1"/>
                </a:solidFill>
              </a:rPr>
              <a:t>. </a:t>
            </a:r>
          </a:p>
          <a:p>
            <a:pPr algn="ctr"/>
            <a:endParaRPr lang="en-GB">
              <a:solidFill>
                <a:schemeClr val="bg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Lira </a:t>
            </a:r>
            <a:r>
              <a:rPr lang="en-GB" dirty="0" err="1">
                <a:solidFill>
                  <a:schemeClr val="bg1"/>
                </a:solidFill>
              </a:rPr>
              <a:t>lila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cupen</a:t>
            </a:r>
            <a:r>
              <a:rPr lang="en-GB" dirty="0">
                <a:solidFill>
                  <a:schemeClr val="bg1"/>
                </a:solidFill>
              </a:rPr>
              <a:t> – </a:t>
            </a:r>
            <a:r>
              <a:rPr lang="en-GB" dirty="0" err="1">
                <a:solidFill>
                  <a:schemeClr val="bg1"/>
                </a:solidFill>
              </a:rPr>
              <a:t>Lördagen</a:t>
            </a:r>
            <a:r>
              <a:rPr lang="en-GB" dirty="0">
                <a:solidFill>
                  <a:schemeClr val="bg1"/>
                </a:solidFill>
              </a:rPr>
              <a:t> 3/5</a:t>
            </a:r>
            <a:endParaRPr lang="en-GB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dirty="0" err="1">
                <a:solidFill>
                  <a:schemeClr val="bg1"/>
                </a:solidFill>
              </a:rPr>
              <a:t>Kabecupen</a:t>
            </a:r>
            <a:r>
              <a:rPr lang="en-GB" dirty="0">
                <a:solidFill>
                  <a:schemeClr val="bg1"/>
                </a:solidFill>
              </a:rPr>
              <a:t> – 14-15/6</a:t>
            </a:r>
            <a:endParaRPr lang="en-GB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dirty="0" err="1">
                <a:solidFill>
                  <a:schemeClr val="bg1"/>
                </a:solidFill>
              </a:rPr>
              <a:t>Eventuellt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Hagadagarna</a:t>
            </a:r>
            <a:r>
              <a:rPr lang="en-GB" dirty="0">
                <a:solidFill>
                  <a:schemeClr val="bg1"/>
                </a:solidFill>
              </a:rPr>
              <a:t> 16-17/8</a:t>
            </a:r>
            <a:endParaRPr lang="en-GB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dirty="0" err="1">
                <a:solidFill>
                  <a:schemeClr val="bg1"/>
                </a:solidFill>
              </a:rPr>
              <a:t>Arrangera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poolspel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i</a:t>
            </a:r>
            <a:r>
              <a:rPr lang="en-GB" dirty="0">
                <a:solidFill>
                  <a:schemeClr val="bg1"/>
                </a:solidFill>
              </a:rPr>
              <a:t> September</a:t>
            </a:r>
            <a:endParaRPr lang="en-GB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GB">
              <a:solidFill>
                <a:schemeClr val="bg1"/>
              </a:solidFill>
            </a:endParaRPr>
          </a:p>
          <a:p>
            <a:pPr algn="ctr"/>
            <a:r>
              <a:rPr lang="en-GB" dirty="0">
                <a:solidFill>
                  <a:schemeClr val="bg1"/>
                </a:solidFill>
              </a:rPr>
              <a:t>Vi </a:t>
            </a:r>
            <a:r>
              <a:rPr lang="en-GB" dirty="0" err="1">
                <a:solidFill>
                  <a:schemeClr val="bg1"/>
                </a:solidFill>
              </a:rPr>
              <a:t>kommer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likt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förra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säsongen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behöva</a:t>
            </a:r>
            <a:r>
              <a:rPr lang="en-GB" dirty="0">
                <a:solidFill>
                  <a:schemeClr val="bg1"/>
                </a:solidFill>
              </a:rPr>
              <a:t> ta </a:t>
            </a:r>
            <a:r>
              <a:rPr lang="en-GB" dirty="0" err="1">
                <a:solidFill>
                  <a:schemeClr val="bg1"/>
                </a:solidFill>
              </a:rPr>
              <a:t>ut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en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deltagaravgift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på</a:t>
            </a:r>
            <a:r>
              <a:rPr lang="en-GB" dirty="0">
                <a:solidFill>
                  <a:schemeClr val="bg1"/>
                </a:solidFill>
              </a:rPr>
              <a:t> 100kr per </a:t>
            </a:r>
            <a:r>
              <a:rPr lang="en-GB" dirty="0" err="1">
                <a:solidFill>
                  <a:schemeClr val="bg1"/>
                </a:solidFill>
              </a:rPr>
              <a:t>deltagande</a:t>
            </a:r>
            <a:r>
              <a:rPr lang="en-GB" dirty="0">
                <a:solidFill>
                  <a:schemeClr val="bg1"/>
                </a:solidFill>
              </a:rPr>
              <a:t> barn </a:t>
            </a:r>
            <a:r>
              <a:rPr lang="en-GB" dirty="0" err="1">
                <a:solidFill>
                  <a:schemeClr val="bg1"/>
                </a:solidFill>
              </a:rPr>
              <a:t>och</a:t>
            </a:r>
            <a:r>
              <a:rPr lang="en-GB" dirty="0">
                <a:solidFill>
                  <a:schemeClr val="bg1"/>
                </a:solidFill>
              </a:rPr>
              <a:t> cup. Detta för </a:t>
            </a:r>
            <a:r>
              <a:rPr lang="en-GB" dirty="0" err="1">
                <a:solidFill>
                  <a:schemeClr val="bg1"/>
                </a:solidFill>
              </a:rPr>
              <a:t>att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finansiera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cupavgifter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och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bygga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lagkassa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inför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kommande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säsonger</a:t>
            </a:r>
            <a:r>
              <a:rPr lang="en-GB" dirty="0">
                <a:solidFill>
                  <a:schemeClr val="bg1"/>
                </a:solidFill>
              </a:rPr>
              <a:t>. </a:t>
            </a:r>
            <a:endParaRPr lang="en-GB" dirty="0">
              <a:solidFill>
                <a:schemeClr val="bg1"/>
              </a:solidFill>
              <a:ea typeface="Calibri"/>
              <a:cs typeface="Calibri"/>
            </a:endParaRPr>
          </a:p>
          <a:p>
            <a:pPr algn="ctr"/>
            <a:endParaRPr lang="en-GB" dirty="0">
              <a:solidFill>
                <a:schemeClr val="bg1"/>
              </a:solidFill>
              <a:ea typeface="Calibri"/>
              <a:cs typeface="Calibri"/>
            </a:endParaRPr>
          </a:p>
          <a:p>
            <a:pPr algn="ctr"/>
            <a:r>
              <a:rPr lang="en-GB" dirty="0" err="1">
                <a:solidFill>
                  <a:schemeClr val="bg1"/>
                </a:solidFill>
                <a:ea typeface="Calibri"/>
                <a:cs typeface="Calibri"/>
              </a:rPr>
              <a:t>Anmälan</a:t>
            </a:r>
            <a:r>
              <a:rPr lang="en-GB" dirty="0">
                <a:solidFill>
                  <a:schemeClr val="bg1"/>
                </a:solidFill>
                <a:ea typeface="Calibri"/>
                <a:cs typeface="Calibri"/>
              </a:rPr>
              <a:t> till cup/</a:t>
            </a:r>
            <a:r>
              <a:rPr lang="en-GB" dirty="0" err="1">
                <a:solidFill>
                  <a:schemeClr val="bg1"/>
                </a:solidFill>
                <a:ea typeface="Calibri"/>
                <a:cs typeface="Calibri"/>
              </a:rPr>
              <a:t>poolspel</a:t>
            </a:r>
            <a:r>
              <a:rPr lang="en-GB" dirty="0">
                <a:solidFill>
                  <a:schemeClr val="bg1"/>
                </a:solidFill>
                <a:ea typeface="Calibri"/>
                <a:cs typeface="Calibri"/>
              </a:rPr>
              <a:t> </a:t>
            </a:r>
            <a:r>
              <a:rPr lang="en-GB" dirty="0" err="1">
                <a:solidFill>
                  <a:schemeClr val="bg1"/>
                </a:solidFill>
                <a:ea typeface="Calibri"/>
                <a:cs typeface="Calibri"/>
              </a:rPr>
              <a:t>skickas</a:t>
            </a:r>
            <a:r>
              <a:rPr lang="en-GB" dirty="0">
                <a:solidFill>
                  <a:schemeClr val="bg1"/>
                </a:solidFill>
                <a:ea typeface="Calibri"/>
                <a:cs typeface="Calibri"/>
              </a:rPr>
              <a:t> </a:t>
            </a:r>
            <a:r>
              <a:rPr lang="en-GB" dirty="0" err="1">
                <a:solidFill>
                  <a:schemeClr val="bg1"/>
                </a:solidFill>
                <a:ea typeface="Calibri"/>
                <a:cs typeface="Calibri"/>
              </a:rPr>
              <a:t>ut</a:t>
            </a:r>
            <a:r>
              <a:rPr lang="en-GB" dirty="0">
                <a:solidFill>
                  <a:schemeClr val="bg1"/>
                </a:solidFill>
                <a:ea typeface="Calibri"/>
                <a:cs typeface="Calibri"/>
              </a:rPr>
              <a:t> 1-2 </a:t>
            </a:r>
            <a:r>
              <a:rPr lang="en-GB" dirty="0" err="1">
                <a:solidFill>
                  <a:schemeClr val="bg1"/>
                </a:solidFill>
                <a:ea typeface="Calibri"/>
                <a:cs typeface="Calibri"/>
              </a:rPr>
              <a:t>månader</a:t>
            </a:r>
            <a:r>
              <a:rPr lang="en-GB" dirty="0">
                <a:solidFill>
                  <a:schemeClr val="bg1"/>
                </a:solidFill>
                <a:ea typeface="Calibri"/>
                <a:cs typeface="Calibri"/>
              </a:rPr>
              <a:t> </a:t>
            </a:r>
            <a:r>
              <a:rPr lang="en-GB" dirty="0" err="1">
                <a:solidFill>
                  <a:schemeClr val="bg1"/>
                </a:solidFill>
                <a:ea typeface="Calibri"/>
                <a:cs typeface="Calibri"/>
              </a:rPr>
              <a:t>före</a:t>
            </a:r>
            <a:r>
              <a:rPr lang="en-GB" dirty="0">
                <a:solidFill>
                  <a:schemeClr val="bg1"/>
                </a:solidFill>
                <a:ea typeface="Calibri"/>
                <a:cs typeface="Calibri"/>
              </a:rPr>
              <a:t> </a:t>
            </a:r>
            <a:r>
              <a:rPr lang="en-GB" dirty="0" err="1">
                <a:solidFill>
                  <a:schemeClr val="bg1"/>
                </a:solidFill>
                <a:ea typeface="Calibri"/>
                <a:cs typeface="Calibri"/>
              </a:rPr>
              <a:t>själva</a:t>
            </a:r>
            <a:r>
              <a:rPr lang="en-GB" dirty="0">
                <a:solidFill>
                  <a:schemeClr val="bg1"/>
                </a:solidFill>
                <a:ea typeface="Calibri"/>
                <a:cs typeface="Calibri"/>
              </a:rPr>
              <a:t> cup/</a:t>
            </a:r>
            <a:r>
              <a:rPr lang="en-GB" dirty="0" err="1">
                <a:solidFill>
                  <a:schemeClr val="bg1"/>
                </a:solidFill>
                <a:ea typeface="Calibri"/>
                <a:cs typeface="Calibri"/>
              </a:rPr>
              <a:t>poolspel</a:t>
            </a:r>
            <a:r>
              <a:rPr lang="en-GB" dirty="0">
                <a:solidFill>
                  <a:schemeClr val="bg1"/>
                </a:solidFill>
                <a:ea typeface="Calibri"/>
                <a:cs typeface="Calibri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63770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C6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7D03AA-A331-7547-5D60-6F71FAD39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71B85-C392-8205-3B94-42C1978E0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6692" y="370942"/>
            <a:ext cx="9235044" cy="2157496"/>
          </a:xfrm>
        </p:spPr>
        <p:txBody>
          <a:bodyPr>
            <a:normAutofit/>
          </a:bodyPr>
          <a:lstStyle/>
          <a:p>
            <a:r>
              <a:rPr lang="sv-SE">
                <a:solidFill>
                  <a:schemeClr val="bg1"/>
                </a:solidFill>
              </a:rPr>
              <a:t>INFO FRÅN KONTAKTFÖRÄLDRAR:</a:t>
            </a:r>
          </a:p>
        </p:txBody>
      </p:sp>
      <p:pic>
        <p:nvPicPr>
          <p:cNvPr id="5" name="Picture 4" descr="A blue and gold shield with white text and laurels&#10;&#10;Description automatically generated">
            <a:extLst>
              <a:ext uri="{FF2B5EF4-FFF2-40B4-BE49-F238E27FC236}">
                <a16:creationId xmlns:a16="http://schemas.microsoft.com/office/drawing/2014/main" id="{8E6BCD10-528E-C8C6-116C-9497CD9A8F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7" y="79168"/>
            <a:ext cx="2053242" cy="105294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916D481F-488C-9CF7-1A02-B54939D5D550}"/>
              </a:ext>
            </a:extLst>
          </p:cNvPr>
          <p:cNvSpPr txBox="1">
            <a:spLocks/>
          </p:cNvSpPr>
          <p:nvPr/>
        </p:nvSpPr>
        <p:spPr>
          <a:xfrm>
            <a:off x="1667163" y="3027056"/>
            <a:ext cx="9235044" cy="21574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57250" indent="-857250" algn="l">
              <a:buFont typeface="Arial"/>
              <a:buChar char="•"/>
            </a:pPr>
            <a:r>
              <a:rPr lang="sv-SE">
                <a:solidFill>
                  <a:schemeClr val="bg1"/>
                </a:solidFill>
                <a:ea typeface="Calibri Light"/>
                <a:cs typeface="Calibri Light"/>
              </a:rPr>
              <a:t>Ekonomi - 9129 SEK</a:t>
            </a:r>
          </a:p>
          <a:p>
            <a:pPr marL="857250" indent="-857250" algn="l">
              <a:buFont typeface="Arial"/>
              <a:buChar char="•"/>
            </a:pPr>
            <a:r>
              <a:rPr lang="sv-SE">
                <a:solidFill>
                  <a:schemeClr val="bg1"/>
                </a:solidFill>
                <a:ea typeface="Calibri Light"/>
                <a:cs typeface="Calibri Light"/>
              </a:rPr>
              <a:t>Signa upp på - aktiviteter</a:t>
            </a:r>
          </a:p>
          <a:p>
            <a:pPr marL="857250" indent="-857250" algn="l">
              <a:buFont typeface="Arial"/>
              <a:buChar char="•"/>
            </a:pPr>
            <a:r>
              <a:rPr lang="sv-SE">
                <a:solidFill>
                  <a:schemeClr val="bg1"/>
                </a:solidFill>
                <a:ea typeface="Calibri Light"/>
                <a:cs typeface="Calibri Light"/>
              </a:rPr>
              <a:t>Förslag från er?</a:t>
            </a:r>
          </a:p>
        </p:txBody>
      </p:sp>
    </p:spTree>
    <p:extLst>
      <p:ext uri="{BB962C8B-B14F-4D97-AF65-F5344CB8AC3E}">
        <p14:creationId xmlns:p14="http://schemas.microsoft.com/office/powerpoint/2010/main" val="2554848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C6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019097-AC0E-B59D-BD82-1258DEA777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C1427-C49B-0EDC-2F36-255B38FC8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6692" y="370942"/>
            <a:ext cx="9235044" cy="2157496"/>
          </a:xfrm>
        </p:spPr>
        <p:txBody>
          <a:bodyPr>
            <a:normAutofit/>
          </a:bodyPr>
          <a:lstStyle/>
          <a:p>
            <a:r>
              <a:rPr lang="sv-SE">
                <a:solidFill>
                  <a:schemeClr val="bg1"/>
                </a:solidFill>
              </a:rPr>
              <a:t>INFO FRÅN KONTAKTFÖRÄLDRAR:</a:t>
            </a:r>
          </a:p>
        </p:txBody>
      </p:sp>
      <p:pic>
        <p:nvPicPr>
          <p:cNvPr id="5" name="Picture 4" descr="A blue and gold shield with white text and laurels&#10;&#10;Description automatically generated">
            <a:extLst>
              <a:ext uri="{FF2B5EF4-FFF2-40B4-BE49-F238E27FC236}">
                <a16:creationId xmlns:a16="http://schemas.microsoft.com/office/drawing/2014/main" id="{A6591F33-CADF-5A9F-5696-C2A043F097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7" y="79168"/>
            <a:ext cx="2053242" cy="105294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2F1E200C-8C1D-59A3-CED4-3CDB736F08C8}"/>
              </a:ext>
            </a:extLst>
          </p:cNvPr>
          <p:cNvSpPr txBox="1">
            <a:spLocks/>
          </p:cNvSpPr>
          <p:nvPr/>
        </p:nvSpPr>
        <p:spPr>
          <a:xfrm>
            <a:off x="1667163" y="3027056"/>
            <a:ext cx="9235044" cy="21574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57250" indent="-857250" algn="l">
              <a:buFont typeface="Arial"/>
              <a:buChar char="•"/>
            </a:pPr>
            <a:r>
              <a:rPr lang="sv-SE" err="1">
                <a:solidFill>
                  <a:schemeClr val="bg1"/>
                </a:solidFill>
                <a:ea typeface="Calibri Light"/>
                <a:cs typeface="Calibri Light"/>
              </a:rPr>
              <a:t>Favvos</a:t>
            </a:r>
          </a:p>
          <a:p>
            <a:pPr marL="857250" indent="-857250" algn="l">
              <a:buFont typeface="Arial"/>
              <a:buChar char="•"/>
            </a:pPr>
            <a:r>
              <a:rPr lang="sv-SE">
                <a:solidFill>
                  <a:schemeClr val="bg1"/>
                </a:solidFill>
                <a:ea typeface="Calibri Light"/>
                <a:cs typeface="Calibri Light"/>
              </a:rPr>
              <a:t>Habo Cupen</a:t>
            </a:r>
          </a:p>
          <a:p>
            <a:pPr marL="857250" indent="-857250" algn="l">
              <a:buFont typeface="Arial"/>
              <a:buChar char="•"/>
            </a:pPr>
            <a:r>
              <a:rPr lang="sv-SE">
                <a:solidFill>
                  <a:schemeClr val="bg1"/>
                </a:solidFill>
                <a:ea typeface="Calibri Light"/>
                <a:cs typeface="Calibri Light"/>
              </a:rPr>
              <a:t>Sälja gödsel</a:t>
            </a:r>
          </a:p>
          <a:p>
            <a:pPr marL="857250" indent="-857250" algn="l">
              <a:buFont typeface="Arial"/>
              <a:buChar char="•"/>
            </a:pPr>
            <a:r>
              <a:rPr lang="sv-SE">
                <a:solidFill>
                  <a:schemeClr val="bg1"/>
                </a:solidFill>
                <a:ea typeface="Calibri Light"/>
                <a:cs typeface="Calibri Light"/>
              </a:rPr>
              <a:t>Arbetsveckan</a:t>
            </a:r>
          </a:p>
        </p:txBody>
      </p:sp>
    </p:spTree>
    <p:extLst>
      <p:ext uri="{BB962C8B-B14F-4D97-AF65-F5344CB8AC3E}">
        <p14:creationId xmlns:p14="http://schemas.microsoft.com/office/powerpoint/2010/main" val="2570968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C6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AC0E63-7839-3741-2788-02229A1E87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gold shield with white text and laurels&#10;&#10;Description automatically generated">
            <a:extLst>
              <a:ext uri="{FF2B5EF4-FFF2-40B4-BE49-F238E27FC236}">
                <a16:creationId xmlns:a16="http://schemas.microsoft.com/office/drawing/2014/main" id="{D920B86E-0706-95E9-79EE-6512CB7A3A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7" y="79168"/>
            <a:ext cx="2053242" cy="1052945"/>
          </a:xfrm>
          <a:prstGeom prst="rect">
            <a:avLst/>
          </a:prstGeom>
        </p:spPr>
      </p:pic>
      <p:pic>
        <p:nvPicPr>
          <p:cNvPr id="3" name="Bildobjekt 2" descr="En bild som visar text, skärmbild, Teckensnitt&#10;&#10;AI-genererat innehåll kan vara felaktigt.">
            <a:extLst>
              <a:ext uri="{FF2B5EF4-FFF2-40B4-BE49-F238E27FC236}">
                <a16:creationId xmlns:a16="http://schemas.microsoft.com/office/drawing/2014/main" id="{E884235A-1459-36DA-14E7-F457AC3C0F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3027" y="601889"/>
            <a:ext cx="3762375" cy="5581650"/>
          </a:xfrm>
          <a:prstGeom prst="rect">
            <a:avLst/>
          </a:prstGeom>
        </p:spPr>
      </p:pic>
      <p:pic>
        <p:nvPicPr>
          <p:cNvPr id="2" name="Bildobjekt 1" descr="En bild som visar text, skärmbild, Teckensnitt&#10;&#10;AI-genererat innehåll kan vara felaktigt.">
            <a:extLst>
              <a:ext uri="{FF2B5EF4-FFF2-40B4-BE49-F238E27FC236}">
                <a16:creationId xmlns:a16="http://schemas.microsoft.com/office/drawing/2014/main" id="{ACB45F72-E9DF-D90E-CACF-B76D9636A4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3588" y="607992"/>
            <a:ext cx="4022642" cy="542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978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58707db-cea7-4907-92d1-cf323291762b}" enabled="1" method="Standard" siteId="{e11cbe9c-f680-44b9-9d42-d705f740b88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Föräldramöte F17 2025-03-25</vt:lpstr>
      <vt:lpstr>Agenda: </vt:lpstr>
      <vt:lpstr>LEDARE: </vt:lpstr>
      <vt:lpstr>Årshjul: </vt:lpstr>
      <vt:lpstr>TRÄNINGAR OCH MÅL: </vt:lpstr>
      <vt:lpstr>CUPER 2025: </vt:lpstr>
      <vt:lpstr>INFO FRÅN KONTAKTFÖRÄLDRAR:</vt:lpstr>
      <vt:lpstr>INFO FRÅN KONTAKTFÖRÄLDRAR:</vt:lpstr>
      <vt:lpstr>PowerPoint Presentation</vt:lpstr>
      <vt:lpstr>VÄRDEGRUND: </vt:lpstr>
      <vt:lpstr>ÖVRIGA FRÅGOR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Ledarträff F17</dc:title>
  <dc:creator>Henrik Koivisto</dc:creator>
  <cp:revision>18</cp:revision>
  <dcterms:created xsi:type="dcterms:W3CDTF">2024-02-07T09:08:57Z</dcterms:created>
  <dcterms:modified xsi:type="dcterms:W3CDTF">2025-03-26T08:16:01Z</dcterms:modified>
</cp:coreProperties>
</file>