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5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DB1D7-4A60-4C85-A691-FD5FE71AA7D3}" type="datetimeFigureOut">
              <a:rPr lang="sv-SE" smtClean="0"/>
              <a:t>2026-08-20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60C19-D666-4371-AA88-16A255FFB6C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584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60C19-D666-4371-AA88-16A255FFB6C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004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60C19-D666-4371-AA88-16A255FFB6C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5158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509171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 dirty="0">
                <a:solidFill>
                  <a:srgbClr val="F8FAFC"/>
                </a:solidFill>
                <a:latin typeface="Aptos Display"/>
              </a:rPr>
              <a:t>HABO / MULLSJÖ F16</a:t>
            </a:r>
            <a:r>
              <a:rPr lang="sv-SE" sz="3600" b="1" dirty="0">
                <a:solidFill>
                  <a:srgbClr val="F8FAFC"/>
                </a:solidFill>
                <a:latin typeface="Aptos Display"/>
              </a:rPr>
              <a:t>-15</a:t>
            </a:r>
            <a:endParaRPr sz="3600" b="1" dirty="0">
              <a:solidFill>
                <a:srgbClr val="F8FAFC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9808" y="2240280"/>
            <a:ext cx="69188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HANDBOLL • SÄSONG 2026</a:t>
            </a:r>
            <a:r>
              <a:rPr lang="sv-SE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/2027</a:t>
            </a:r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9808" y="4297680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500" b="1">
                <a:solidFill>
                  <a:srgbClr val="F8FAFC"/>
                </a:solidFill>
                <a:latin typeface="Aptos Display"/>
              </a:rPr>
              <a:t>TILLSAMMANS. SNABBARE. STARKARE.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23468" y="502920"/>
            <a:ext cx="361509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5400" b="1" dirty="0">
                <a:solidFill>
                  <a:srgbClr val="9BA6B4"/>
                </a:solidFill>
                <a:latin typeface="Aptos Display"/>
              </a:rPr>
              <a:t>HANDBOLL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6092" y="594360"/>
            <a:ext cx="35654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Sammanslagning</a:t>
            </a:r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7432356" cy="5386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900" b="1" dirty="0">
                <a:solidFill>
                  <a:srgbClr val="F8FAFC"/>
                </a:solidFill>
                <a:latin typeface="Aptos Display"/>
              </a:rPr>
              <a:t>Ett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gemensamt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 F16</a:t>
            </a:r>
            <a:r>
              <a:rPr lang="sv-SE" sz="2900" b="1" dirty="0">
                <a:solidFill>
                  <a:srgbClr val="F8FAFC"/>
                </a:solidFill>
                <a:latin typeface="Aptos Display"/>
              </a:rPr>
              <a:t>-15 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lag för Habo &amp;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Mullsjö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514600"/>
            <a:ext cx="10287000" cy="2651760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1060" y="2880360"/>
            <a:ext cx="10289420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sv-SE" sz="2800" b="0" dirty="0">
                <a:solidFill>
                  <a:srgbClr val="E8EDF2"/>
                </a:solidFill>
                <a:latin typeface="Aptos Display"/>
              </a:rPr>
              <a:t>Sammanslagningen  Habo HK och IFK Mullsj</a:t>
            </a:r>
            <a:r>
              <a:rPr lang="sv-SE" sz="2800" dirty="0">
                <a:solidFill>
                  <a:srgbClr val="E8EDF2"/>
                </a:solidFill>
                <a:latin typeface="Aptos Display"/>
              </a:rPr>
              <a:t>ö blev klar den 12/8 </a:t>
            </a:r>
          </a:p>
          <a:p>
            <a:pPr algn="l"/>
            <a:r>
              <a:rPr lang="sv-SE" sz="2800" dirty="0">
                <a:solidFill>
                  <a:srgbClr val="E8EDF2"/>
                </a:solidFill>
                <a:latin typeface="Aptos Display"/>
              </a:rPr>
              <a:t>och vi har nu ett samverkansavtal för seriespel säsongen 2026/2027</a:t>
            </a:r>
            <a:r>
              <a:rPr lang="sv-SE" sz="2800" dirty="0">
                <a:solidFill>
                  <a:srgbClr val="E8EDF2"/>
                </a:solidFill>
                <a:latin typeface="Aptos Display"/>
                <a:sym typeface="Wingdings" panose="05000000000000000000" pitchFamily="2" charset="2"/>
              </a:rPr>
              <a:t></a:t>
            </a:r>
            <a:endParaRPr lang="sv-SE" sz="2800" dirty="0">
              <a:solidFill>
                <a:srgbClr val="E8EDF2"/>
              </a:solidFill>
              <a:latin typeface="Aptos Display"/>
            </a:endParaRPr>
          </a:p>
          <a:p>
            <a:pPr algn="l"/>
            <a:r>
              <a:rPr lang="sv-SE" sz="2800" b="0" dirty="0">
                <a:solidFill>
                  <a:srgbClr val="E8EDF2"/>
                </a:solidFill>
                <a:latin typeface="Aptos Display"/>
              </a:rPr>
              <a:t> </a:t>
            </a:r>
            <a:endParaRPr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164000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 dirty="0">
                <a:solidFill>
                  <a:srgbClr val="DC3037"/>
                </a:solidFill>
                <a:latin typeface="Aptos Display"/>
              </a:rPr>
              <a:t> </a:t>
            </a:r>
            <a:r>
              <a:rPr sz="36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Träning</a:t>
            </a:r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3232" y="2514600"/>
            <a:ext cx="10287000" cy="2651760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392554" y="2531373"/>
            <a:ext cx="948880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0" dirty="0">
                <a:solidFill>
                  <a:srgbClr val="E8EDF2"/>
                </a:solidFill>
                <a:latin typeface="Aptos Display"/>
              </a:rPr>
              <a:t>• </a:t>
            </a:r>
            <a:r>
              <a:rPr lang="sv-SE" sz="2800" dirty="0">
                <a:solidFill>
                  <a:srgbClr val="E8EDF2"/>
                </a:solidFill>
                <a:latin typeface="Aptos Display"/>
              </a:rPr>
              <a:t>Träningstider 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Vi kommer att börja träna i Mullsjö när de byter golv i Habo inte helt klart med tider ännu men </a:t>
            </a:r>
            <a:r>
              <a:rPr lang="sv-SE" sz="1600" dirty="0" err="1">
                <a:solidFill>
                  <a:srgbClr val="E8EDF2"/>
                </a:solidFill>
                <a:latin typeface="Aptos Display"/>
              </a:rPr>
              <a:t>ev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 mån, </a:t>
            </a:r>
            <a:r>
              <a:rPr lang="sv-SE" sz="1600" dirty="0" err="1">
                <a:solidFill>
                  <a:srgbClr val="E8EDF2"/>
                </a:solidFill>
                <a:latin typeface="Aptos Display"/>
              </a:rPr>
              <a:t>ons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 och    torsdagar. Vi försöker få till så vi slutar senast 21:30</a:t>
            </a:r>
            <a:endParaRPr lang="sv-SE" sz="1600" dirty="0"/>
          </a:p>
          <a:p>
            <a:r>
              <a:rPr lang="sv-SE" sz="2800" dirty="0">
                <a:solidFill>
                  <a:srgbClr val="E8EDF2"/>
                </a:solidFill>
                <a:latin typeface="Aptos Display"/>
              </a:rPr>
              <a:t>• Träningsupplägg 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Tränare är Andreas, Anders, Lars, Fredrik M, Fredrik E, Lisa och Nicklas</a:t>
            </a:r>
            <a:endParaRPr lang="sv-SE" sz="1600" dirty="0"/>
          </a:p>
          <a:p>
            <a:r>
              <a:rPr lang="sv-SE" sz="2800" dirty="0">
                <a:solidFill>
                  <a:srgbClr val="E8EDF2"/>
                </a:solidFill>
                <a:latin typeface="Aptos Display"/>
              </a:rPr>
              <a:t>• Målvaktsträning 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Christian ska </a:t>
            </a:r>
            <a:r>
              <a:rPr lang="sv-SE" sz="1600" dirty="0" err="1">
                <a:solidFill>
                  <a:srgbClr val="E8EDF2"/>
                </a:solidFill>
                <a:latin typeface="Aptos Display"/>
              </a:rPr>
              <a:t>hjäpa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 till med målvakts träning 2-4 gånger i månaden, </a:t>
            </a:r>
            <a:r>
              <a:rPr lang="sv-SE" sz="1600" dirty="0" err="1">
                <a:solidFill>
                  <a:srgbClr val="E8EDF2"/>
                </a:solidFill>
                <a:latin typeface="Aptos Display"/>
              </a:rPr>
              <a:t>ev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 får vi träning upplägg av honom med.</a:t>
            </a:r>
            <a:endParaRPr lang="sv-SE" sz="1600" dirty="0"/>
          </a:p>
          <a:p>
            <a:r>
              <a:rPr lang="sv-SE" sz="2800" dirty="0">
                <a:solidFill>
                  <a:srgbClr val="E8EDF2"/>
                </a:solidFill>
                <a:latin typeface="Aptos Display"/>
              </a:rPr>
              <a:t>• Gym </a:t>
            </a:r>
            <a:r>
              <a:rPr lang="sv-SE" sz="1600" dirty="0">
                <a:solidFill>
                  <a:srgbClr val="E8EDF2"/>
                </a:solidFill>
                <a:latin typeface="Aptos Display"/>
              </a:rPr>
              <a:t>Vi ska försöka få till olympiska lyft som några redan har testat på men till en början tränar tjejerna själva på gym om de har tillgång till det.</a:t>
            </a:r>
          </a:p>
          <a:p>
            <a:r>
              <a:rPr lang="sv-SE" sz="2800" dirty="0">
                <a:solidFill>
                  <a:srgbClr val="E8EDF2"/>
                </a:solidFill>
                <a:latin typeface="Aptos Display"/>
              </a:rPr>
              <a:t>• Förväntningar på träningarna</a:t>
            </a:r>
            <a:endParaRPr lang="sv-SE" sz="2800" dirty="0"/>
          </a:p>
          <a:p>
            <a:br>
              <a:rPr dirty="0"/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49080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 dirty="0">
                <a:solidFill>
                  <a:srgbClr val="DC3037"/>
                </a:solidFill>
                <a:latin typeface="Aptos Display"/>
              </a:rPr>
              <a:t> </a:t>
            </a:r>
            <a:r>
              <a:rPr sz="36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Förväntningar</a:t>
            </a:r>
            <a:r>
              <a:rPr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 &amp; </a:t>
            </a:r>
            <a:r>
              <a:rPr sz="36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närvaro</a:t>
            </a:r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4411657" cy="5386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900" b="1" dirty="0">
                <a:solidFill>
                  <a:srgbClr val="F8FAFC"/>
                </a:solidFill>
                <a:latin typeface="Aptos Display"/>
              </a:rPr>
              <a:t>Vi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kommer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 </a:t>
            </a:r>
            <a:r>
              <a:rPr lang="sv-SE" sz="2900" b="1" dirty="0">
                <a:solidFill>
                  <a:srgbClr val="F8FAFC"/>
                </a:solidFill>
                <a:latin typeface="Aptos Display"/>
              </a:rPr>
              <a:t>väl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förberedda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 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514600"/>
            <a:ext cx="10287000" cy="2651760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1560" y="2880360"/>
            <a:ext cx="7984302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0" dirty="0">
                <a:solidFill>
                  <a:srgbClr val="E8EDF2"/>
                </a:solidFill>
                <a:latin typeface="Aptos Display"/>
              </a:rPr>
              <a:t>•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Hög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träningsnärvaro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är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en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förutsättning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för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utveckling</a:t>
            </a:r>
            <a:br>
              <a:rPr sz="2800" dirty="0"/>
            </a:br>
            <a:r>
              <a:rPr sz="2800" dirty="0"/>
              <a:t>• Kom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tid</a:t>
            </a:r>
            <a:r>
              <a:rPr sz="2800" dirty="0"/>
              <a:t>, </a:t>
            </a:r>
            <a:r>
              <a:rPr sz="2800" dirty="0" err="1"/>
              <a:t>rätt</a:t>
            </a:r>
            <a:r>
              <a:rPr sz="2800" dirty="0"/>
              <a:t> </a:t>
            </a:r>
            <a:r>
              <a:rPr sz="2800" dirty="0" err="1"/>
              <a:t>utrustad</a:t>
            </a:r>
            <a:r>
              <a:rPr sz="2800" dirty="0"/>
              <a:t> och redo </a:t>
            </a:r>
            <a:r>
              <a:rPr sz="2800" dirty="0" err="1"/>
              <a:t>att</a:t>
            </a:r>
            <a:r>
              <a:rPr sz="2800" dirty="0"/>
              <a:t> </a:t>
            </a:r>
            <a:r>
              <a:rPr sz="2800" dirty="0" err="1"/>
              <a:t>träna</a:t>
            </a:r>
            <a:br>
              <a:rPr sz="2800" dirty="0"/>
            </a:br>
            <a:r>
              <a:rPr sz="2800" dirty="0"/>
              <a:t>• </a:t>
            </a:r>
            <a:r>
              <a:rPr sz="2800" dirty="0" err="1"/>
              <a:t>Respekt</a:t>
            </a:r>
            <a:r>
              <a:rPr sz="2800" dirty="0"/>
              <a:t> för </a:t>
            </a:r>
            <a:r>
              <a:rPr sz="2800" dirty="0" err="1"/>
              <a:t>lagkamrater</a:t>
            </a:r>
            <a:r>
              <a:rPr sz="2800" dirty="0"/>
              <a:t>, </a:t>
            </a:r>
            <a:r>
              <a:rPr sz="2800" dirty="0" err="1"/>
              <a:t>ledare</a:t>
            </a:r>
            <a:r>
              <a:rPr sz="2800" dirty="0"/>
              <a:t> och </a:t>
            </a:r>
            <a:r>
              <a:rPr sz="2800" dirty="0" err="1"/>
              <a:t>motståndare</a:t>
            </a:r>
            <a:br>
              <a:rPr sz="2800" dirty="0"/>
            </a:br>
            <a:r>
              <a:rPr sz="2800" dirty="0"/>
              <a:t>• </a:t>
            </a:r>
            <a:r>
              <a:rPr sz="2800" dirty="0" err="1"/>
              <a:t>Frånvaro</a:t>
            </a:r>
            <a:r>
              <a:rPr sz="2800" dirty="0"/>
              <a:t> </a:t>
            </a:r>
            <a:r>
              <a:rPr sz="2800" dirty="0" err="1"/>
              <a:t>meddelas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god </a:t>
            </a:r>
            <a:r>
              <a:rPr sz="2800" dirty="0" err="1"/>
              <a:t>tid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21210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 </a:t>
            </a:r>
            <a:r>
              <a:rPr sz="36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Seriespel</a:t>
            </a:r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5156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900" b="1">
                <a:solidFill>
                  <a:srgbClr val="F8FAFC"/>
                </a:solidFill>
                <a:latin typeface="Aptos Display"/>
              </a:rPr>
              <a:t>Nivå 2 + nivå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514600"/>
            <a:ext cx="10287000" cy="2651760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1560" y="2880360"/>
            <a:ext cx="9638023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0" dirty="0" err="1">
                <a:solidFill>
                  <a:srgbClr val="E8EDF2"/>
                </a:solidFill>
                <a:latin typeface="Aptos Display"/>
              </a:rPr>
              <a:t>Två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seriemiljöer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ger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fler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matcher och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fler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möjligheter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att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utvecklas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.</a:t>
            </a:r>
            <a:br>
              <a:rPr sz="2800" dirty="0"/>
            </a:br>
            <a:r>
              <a:rPr lang="sv-SE" sz="2800" dirty="0"/>
              <a:t>Serien börjar i slutet av september, matcherna finns i </a:t>
            </a:r>
            <a:r>
              <a:rPr lang="sv-SE" sz="2800" dirty="0" err="1"/>
              <a:t>profixio</a:t>
            </a:r>
            <a:r>
              <a:rPr lang="sv-SE" sz="2800" dirty="0"/>
              <a:t>.</a:t>
            </a:r>
            <a:br>
              <a:rPr sz="2800" dirty="0"/>
            </a:br>
            <a:r>
              <a:rPr sz="2800" dirty="0" err="1"/>
              <a:t>Nivå</a:t>
            </a:r>
            <a:r>
              <a:rPr sz="2800" dirty="0"/>
              <a:t> 2: </a:t>
            </a:r>
            <a:r>
              <a:rPr sz="2800" dirty="0" err="1"/>
              <a:t>högre</a:t>
            </a:r>
            <a:r>
              <a:rPr sz="2800" dirty="0"/>
              <a:t> tempo och </a:t>
            </a:r>
            <a:r>
              <a:rPr sz="2800" dirty="0" err="1"/>
              <a:t>större</a:t>
            </a:r>
            <a:r>
              <a:rPr sz="2800" dirty="0"/>
              <a:t> </a:t>
            </a:r>
            <a:r>
              <a:rPr sz="2800" dirty="0" err="1"/>
              <a:t>utmaning</a:t>
            </a:r>
            <a:r>
              <a:rPr sz="2800" dirty="0"/>
              <a:t>.</a:t>
            </a:r>
            <a:br>
              <a:rPr sz="2800" dirty="0"/>
            </a:br>
            <a:r>
              <a:rPr sz="2800" dirty="0" err="1"/>
              <a:t>Nivå</a:t>
            </a:r>
            <a:r>
              <a:rPr sz="2800" dirty="0"/>
              <a:t> 3: </a:t>
            </a:r>
            <a:r>
              <a:rPr sz="2800" dirty="0" err="1"/>
              <a:t>utveckling</a:t>
            </a:r>
            <a:r>
              <a:rPr sz="2800" dirty="0"/>
              <a:t>, </a:t>
            </a:r>
            <a:r>
              <a:rPr sz="2800" dirty="0" err="1"/>
              <a:t>ansvar</a:t>
            </a:r>
            <a:r>
              <a:rPr sz="2800" dirty="0"/>
              <a:t> och </a:t>
            </a:r>
            <a:r>
              <a:rPr sz="2800" dirty="0" err="1"/>
              <a:t>möjlighet</a:t>
            </a:r>
            <a:r>
              <a:rPr sz="2800" dirty="0"/>
              <a:t> </a:t>
            </a:r>
            <a:r>
              <a:rPr sz="2800" dirty="0" err="1"/>
              <a:t>att</a:t>
            </a:r>
            <a:r>
              <a:rPr sz="2800" dirty="0"/>
              <a:t> </a:t>
            </a:r>
            <a:r>
              <a:rPr sz="2800" dirty="0" err="1"/>
              <a:t>växa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matchmiljö</a:t>
            </a:r>
            <a:r>
              <a:rPr sz="28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74834" y="594360"/>
            <a:ext cx="28084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b="1" dirty="0">
                <a:solidFill>
                  <a:srgbClr val="9BA6B4"/>
                </a:solidFill>
                <a:latin typeface="Aptos Display"/>
              </a:rPr>
              <a:t>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09244" y="594360"/>
            <a:ext cx="9596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DC3037"/>
                </a:solidFill>
                <a:latin typeface="Aptos Display"/>
              </a:rPr>
              <a:t> </a:t>
            </a:r>
            <a:r>
              <a:rPr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USM</a:t>
            </a:r>
            <a:r>
              <a:rPr lang="sv-SE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 2026/2027 den 3-4 oktober i Ludvika. </a:t>
            </a:r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5156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900" b="1">
                <a:solidFill>
                  <a:srgbClr val="F8FAFC"/>
                </a:solidFill>
                <a:latin typeface="Aptos Display"/>
              </a:rPr>
              <a:t>En gemensam satsning – på och utanför planen.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514600"/>
            <a:ext cx="10287000" cy="2651760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2855595"/>
            <a:ext cx="10545836" cy="31085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0" dirty="0" err="1">
                <a:solidFill>
                  <a:srgbClr val="E8EDF2"/>
                </a:solidFill>
                <a:latin typeface="Aptos Display"/>
              </a:rPr>
              <a:t>Uttagning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: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baseras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på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träningsinsats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,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utveckling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, roll och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lagets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behov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.</a:t>
            </a:r>
            <a:br>
              <a:rPr lang="sv-SE" sz="2800" b="0" dirty="0">
                <a:solidFill>
                  <a:srgbClr val="E8EDF2"/>
                </a:solidFill>
                <a:latin typeface="Aptos Display"/>
              </a:rPr>
            </a:br>
            <a:endParaRPr lang="sv-SE" sz="2800" b="0" dirty="0">
              <a:solidFill>
                <a:srgbClr val="E8EDF2"/>
              </a:solidFill>
              <a:latin typeface="Aptos Display"/>
            </a:endParaRPr>
          </a:p>
          <a:p>
            <a:r>
              <a:rPr lang="sv-SE" sz="2800" dirty="0">
                <a:solidFill>
                  <a:srgbClr val="E8EDF2"/>
                </a:solidFill>
                <a:latin typeface="Aptos Display"/>
              </a:rPr>
              <a:t>Kostnader: Alla kommer inte spela USM därför bekostar inte laget detta,</a:t>
            </a:r>
          </a:p>
          <a:p>
            <a:r>
              <a:rPr lang="sv-SE" sz="2800" dirty="0">
                <a:solidFill>
                  <a:srgbClr val="E8EDF2"/>
                </a:solidFill>
                <a:latin typeface="Aptos Display"/>
              </a:rPr>
              <a:t>det man bekostar om man delta på USM är </a:t>
            </a:r>
            <a:r>
              <a:rPr lang="sv-SE" sz="2800" dirty="0" err="1">
                <a:solidFill>
                  <a:srgbClr val="E8EDF2"/>
                </a:solidFill>
                <a:latin typeface="Aptos Display"/>
              </a:rPr>
              <a:t>ev</a:t>
            </a:r>
            <a:r>
              <a:rPr lang="sv-SE" sz="2800" dirty="0">
                <a:solidFill>
                  <a:srgbClr val="E8EDF2"/>
                </a:solidFill>
                <a:latin typeface="Aptos Display"/>
              </a:rPr>
              <a:t> resa, boende och måltider.</a:t>
            </a:r>
            <a:br>
              <a:rPr lang="sv-SE" sz="2800" dirty="0"/>
            </a:br>
            <a:br>
              <a:rPr sz="2800" dirty="0"/>
            </a:br>
            <a:br>
              <a:rPr sz="2800" dirty="0"/>
            </a:br>
            <a:endParaRPr lang="sv-SE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13232" y="594360"/>
            <a:ext cx="14285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 dirty="0">
                <a:solidFill>
                  <a:srgbClr val="DC3037"/>
                </a:solidFill>
                <a:latin typeface="Aptos Display"/>
              </a:rPr>
              <a:t> </a:t>
            </a:r>
            <a:r>
              <a:rPr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Cuper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9393084" cy="5386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900" b="1" dirty="0">
                <a:solidFill>
                  <a:srgbClr val="F8FAFC"/>
                </a:solidFill>
                <a:latin typeface="Aptos Display"/>
              </a:rPr>
              <a:t>Vi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vill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spela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mycket</a:t>
            </a:r>
            <a:r>
              <a:rPr sz="2900" b="1" dirty="0">
                <a:solidFill>
                  <a:srgbClr val="F8FAFC"/>
                </a:solidFill>
                <a:latin typeface="Aptos Display"/>
              </a:rPr>
              <a:t> </a:t>
            </a:r>
            <a:r>
              <a:rPr sz="2900" b="1" dirty="0" err="1">
                <a:solidFill>
                  <a:srgbClr val="F8FAFC"/>
                </a:solidFill>
                <a:latin typeface="Aptos Display"/>
              </a:rPr>
              <a:t>handboll</a:t>
            </a:r>
            <a:r>
              <a:rPr lang="sv-SE" sz="2900" b="1" dirty="0">
                <a:solidFill>
                  <a:srgbClr val="F8FAFC"/>
                </a:solidFill>
                <a:latin typeface="Aptos Display"/>
              </a:rPr>
              <a:t> och tänker oss följande cuper.</a:t>
            </a:r>
            <a:endParaRPr sz="2900" b="1" dirty="0">
              <a:solidFill>
                <a:srgbClr val="F8FAFC"/>
              </a:solidFill>
              <a:latin typeface="Aptos Display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3232" y="2514600"/>
            <a:ext cx="10287000" cy="2651760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1560" y="2880360"/>
            <a:ext cx="6163097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0" dirty="0">
                <a:solidFill>
                  <a:srgbClr val="E8EDF2"/>
                </a:solidFill>
                <a:latin typeface="Aptos Display"/>
              </a:rPr>
              <a:t>• </a:t>
            </a:r>
            <a:r>
              <a:rPr lang="sv-SE" sz="2800" b="0" dirty="0" err="1">
                <a:solidFill>
                  <a:srgbClr val="E8EDF2"/>
                </a:solidFill>
                <a:latin typeface="Aptos Display"/>
              </a:rPr>
              <a:t>Skadevi</a:t>
            </a:r>
            <a:r>
              <a:rPr lang="sv-SE" sz="2800" b="0" dirty="0">
                <a:solidFill>
                  <a:srgbClr val="E8EDF2"/>
                </a:solidFill>
                <a:latin typeface="Aptos Display"/>
              </a:rPr>
              <a:t> i Skövde den 30/10 – 1/11 2026</a:t>
            </a:r>
            <a:br>
              <a:rPr sz="2800" dirty="0"/>
            </a:br>
            <a:r>
              <a:rPr sz="2800" dirty="0"/>
              <a:t>• </a:t>
            </a:r>
            <a:r>
              <a:rPr lang="sv-SE" sz="2800" dirty="0"/>
              <a:t>Hallbybollen 4/1 – 6/1 2027</a:t>
            </a:r>
            <a:br>
              <a:rPr sz="2800" dirty="0"/>
            </a:br>
            <a:r>
              <a:rPr sz="2800" dirty="0"/>
              <a:t>• </a:t>
            </a:r>
            <a:r>
              <a:rPr lang="sv-SE" sz="2800" dirty="0"/>
              <a:t>Någon avslutning cup</a:t>
            </a:r>
            <a:endParaRPr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0874834" y="594360"/>
            <a:ext cx="28084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b="1" dirty="0">
                <a:solidFill>
                  <a:srgbClr val="9BA6B4"/>
                </a:solidFill>
                <a:latin typeface="Aptos Display"/>
              </a:rPr>
              <a:t>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24766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 dirty="0">
                <a:solidFill>
                  <a:srgbClr val="DC3037"/>
                </a:solidFill>
                <a:latin typeface="Aptos Display"/>
              </a:rPr>
              <a:t>  </a:t>
            </a:r>
            <a:r>
              <a:rPr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Vår </a:t>
            </a:r>
            <a:r>
              <a:rPr sz="36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riktning</a:t>
            </a:r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51560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900" b="1">
                <a:solidFill>
                  <a:srgbClr val="F8FAFC"/>
                </a:solidFill>
                <a:latin typeface="Aptos Display"/>
              </a:rPr>
              <a:t>UTVECKLAS • UTMANAS • HA KUL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514600"/>
            <a:ext cx="10287000" cy="2651760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1560" y="2880360"/>
            <a:ext cx="8184933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0" dirty="0">
                <a:solidFill>
                  <a:srgbClr val="E8EDF2"/>
                </a:solidFill>
                <a:latin typeface="Aptos Display"/>
              </a:rPr>
              <a:t>Vi ska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vara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ett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lag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som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tränar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med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energi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, </a:t>
            </a:r>
            <a:r>
              <a:rPr lang="sv-SE" sz="2800" dirty="0">
                <a:solidFill>
                  <a:srgbClr val="E8EDF2"/>
                </a:solidFill>
                <a:latin typeface="Aptos Display"/>
              </a:rPr>
              <a:t>utvecklas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och </a:t>
            </a:r>
            <a:br>
              <a:rPr lang="sv-SE" sz="2800" b="0" dirty="0">
                <a:solidFill>
                  <a:srgbClr val="E8EDF2"/>
                </a:solidFill>
                <a:latin typeface="Aptos Display"/>
              </a:rPr>
            </a:br>
            <a:r>
              <a:rPr sz="2800" b="0" dirty="0">
                <a:solidFill>
                  <a:srgbClr val="E8EDF2"/>
                </a:solidFill>
                <a:latin typeface="Aptos Display"/>
              </a:rPr>
              <a:t>tar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ansvar</a:t>
            </a:r>
            <a:r>
              <a:rPr sz="2800" b="0" dirty="0">
                <a:solidFill>
                  <a:srgbClr val="E8EDF2"/>
                </a:solidFill>
                <a:latin typeface="Aptos Display"/>
              </a:rPr>
              <a:t> för </a:t>
            </a:r>
            <a:r>
              <a:rPr sz="2800" b="0" dirty="0" err="1">
                <a:solidFill>
                  <a:srgbClr val="E8EDF2"/>
                </a:solidFill>
                <a:latin typeface="Aptos Display"/>
              </a:rPr>
              <a:t>varandra</a:t>
            </a:r>
            <a:r>
              <a:rPr lang="sv-SE" sz="2800" dirty="0">
                <a:solidFill>
                  <a:srgbClr val="E8EDF2"/>
                </a:solidFill>
                <a:latin typeface="Aptos Display"/>
              </a:rPr>
              <a:t> och framförallt att ha KUL!!</a:t>
            </a:r>
            <a:br>
              <a:rPr sz="2800" dirty="0"/>
            </a:br>
            <a:br>
              <a:rPr sz="2800" dirty="0"/>
            </a:br>
            <a:r>
              <a:rPr sz="2800" dirty="0"/>
              <a:t>HABO / MULLSJÖ F16</a:t>
            </a:r>
            <a:r>
              <a:rPr lang="sv-SE" sz="2800" dirty="0"/>
              <a:t>/15</a:t>
            </a:r>
            <a:r>
              <a:rPr sz="2800" dirty="0"/>
              <a:t>— ETT LAG.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85490-F331-CC3B-A709-5C9272FBB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9C1DA1-8456-B5C7-6163-8772280E2D4E}"/>
              </a:ext>
            </a:extLst>
          </p:cNvPr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D2F5C4-7CA3-E392-CB23-8B8CBBF883B7}"/>
              </a:ext>
            </a:extLst>
          </p:cNvPr>
          <p:cNvSpPr/>
          <p:nvPr/>
        </p:nvSpPr>
        <p:spPr>
          <a:xfrm>
            <a:off x="10881360" y="6355080"/>
            <a:ext cx="1307592" cy="502920"/>
          </a:xfrm>
          <a:prstGeom prst="rect">
            <a:avLst/>
          </a:prstGeom>
          <a:solidFill>
            <a:srgbClr val="DC3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F2D99C-4480-F588-FBCD-2A95A2E227F1}"/>
              </a:ext>
            </a:extLst>
          </p:cNvPr>
          <p:cNvSpPr txBox="1"/>
          <p:nvPr/>
        </p:nvSpPr>
        <p:spPr>
          <a:xfrm>
            <a:off x="731520" y="594360"/>
            <a:ext cx="971458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 dirty="0">
                <a:solidFill>
                  <a:srgbClr val="DC3037"/>
                </a:solidFill>
                <a:latin typeface="Aptos Display"/>
              </a:rPr>
              <a:t>  </a:t>
            </a:r>
            <a:r>
              <a:rPr lang="sv-SE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Förslag från tjejerna hur vi kan utvecklas som lag</a:t>
            </a:r>
          </a:p>
          <a:p>
            <a:pPr algn="l"/>
            <a:r>
              <a:rPr lang="sv-SE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ptos Display"/>
              </a:rPr>
              <a:t>och  få en bra lagkänsla.</a:t>
            </a:r>
          </a:p>
          <a:p>
            <a:pPr algn="l"/>
            <a:endParaRPr sz="3600" b="1" dirty="0">
              <a:solidFill>
                <a:schemeClr val="accent1">
                  <a:lumMod val="40000"/>
                  <a:lumOff val="60000"/>
                </a:schemeClr>
              </a:solidFill>
              <a:latin typeface="Aptos Display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075703C-57F6-D6A5-BD82-04EE3447B05A}"/>
              </a:ext>
            </a:extLst>
          </p:cNvPr>
          <p:cNvSpPr/>
          <p:nvPr/>
        </p:nvSpPr>
        <p:spPr>
          <a:xfrm>
            <a:off x="713232" y="1673352"/>
            <a:ext cx="10287000" cy="3493008"/>
          </a:xfrm>
          <a:prstGeom prst="roundRect">
            <a:avLst/>
          </a:prstGeom>
          <a:solidFill>
            <a:srgbClr val="1C283A"/>
          </a:solidFill>
          <a:ln>
            <a:solidFill>
              <a:srgbClr val="303D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E36C34-22DE-EB80-84CA-AB1629AB2CDE}"/>
              </a:ext>
            </a:extLst>
          </p:cNvPr>
          <p:cNvSpPr txBox="1"/>
          <p:nvPr/>
        </p:nvSpPr>
        <p:spPr>
          <a:xfrm>
            <a:off x="947322" y="1825466"/>
            <a:ext cx="971458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2800" dirty="0"/>
              <a:t>-  </a:t>
            </a:r>
            <a:r>
              <a:rPr lang="sv-SE" sz="2000" dirty="0"/>
              <a:t>Vi pratar med varandra på träningarna.</a:t>
            </a:r>
            <a:br>
              <a:rPr lang="sv-SE" sz="2000" dirty="0"/>
            </a:br>
            <a:r>
              <a:rPr lang="sv-SE" sz="2000" dirty="0"/>
              <a:t>-   Vi stöttar och hejar på även om det går lite sämre.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Vi vill göra någon aktivitet ihop utanför träningen.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Spela som ett lag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Alla är med på träningarna och gör sitt bästa.</a:t>
            </a:r>
          </a:p>
          <a:p>
            <a:pPr marL="342900" indent="-342900" algn="l">
              <a:buFontTx/>
              <a:buChar char="-"/>
            </a:pPr>
            <a:r>
              <a:rPr lang="sv-SE" sz="2000" dirty="0"/>
              <a:t>Hej på varandra utanför träningarna.</a:t>
            </a:r>
            <a:br>
              <a:rPr lang="sv-SE" sz="2000" dirty="0"/>
            </a:b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156007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481</Words>
  <Application>Microsoft Office PowerPoint</Application>
  <PresentationFormat>Bredbild</PresentationFormat>
  <Paragraphs>44</Paragraphs>
  <Slides>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Fredrik Malmström</dc:creator>
  <cp:keywords/>
  <dc:description>generated using python-pptx</dc:description>
  <cp:lastModifiedBy>Fredrik Malmström</cp:lastModifiedBy>
  <cp:revision>4</cp:revision>
  <dcterms:created xsi:type="dcterms:W3CDTF">2013-01-27T09:14:16Z</dcterms:created>
  <dcterms:modified xsi:type="dcterms:W3CDTF">2026-08-20T15:30:17Z</dcterms:modified>
  <cp:category/>
</cp:coreProperties>
</file>