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26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04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43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592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7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448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292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40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9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41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26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75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5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600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4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208048B-57AF-4F53-BC84-8E0A1033FBEC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23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72CF37-F298-5841-7DAE-260838D1C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676656"/>
            <a:ext cx="5927465" cy="3063240"/>
          </a:xfrm>
        </p:spPr>
        <p:txBody>
          <a:bodyPr>
            <a:normAutofit/>
          </a:bodyPr>
          <a:lstStyle/>
          <a:p>
            <a:r>
              <a:rPr lang="sv-SE" dirty="0"/>
              <a:t>Uppstartsmöte Habo HK F10</a:t>
            </a:r>
            <a:br>
              <a:rPr lang="sv-SE" dirty="0"/>
            </a:br>
            <a:r>
              <a:rPr lang="sv-SE" dirty="0"/>
              <a:t>Säsong 2024-2025</a:t>
            </a:r>
          </a:p>
        </p:txBody>
      </p:sp>
      <p:pic>
        <p:nvPicPr>
          <p:cNvPr id="1026" name="Picture 2" descr="Habo HK">
            <a:extLst>
              <a:ext uri="{FF2B5EF4-FFF2-40B4-BE49-F238E27FC236}">
                <a16:creationId xmlns:a16="http://schemas.microsoft.com/office/drawing/2014/main" id="{8C395393-1250-9B9A-B8C3-2C9E54056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39262" y="2670588"/>
            <a:ext cx="3217333" cy="164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3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AB8FFBB-0A2D-4D4C-B94B-320ABB349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Kalender på bord">
            <a:extLst>
              <a:ext uri="{FF2B5EF4-FFF2-40B4-BE49-F238E27FC236}">
                <a16:creationId xmlns:a16="http://schemas.microsoft.com/office/drawing/2014/main" id="{FFEC648B-C51E-A582-66DA-306910B487A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BF6466C-E041-1E9B-F322-248F35A822EC}"/>
              </a:ext>
            </a:extLst>
          </p:cNvPr>
          <p:cNvSpPr txBox="1"/>
          <p:nvPr/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Agenda: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Spelartrupp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--</a:t>
            </a:r>
            <a:r>
              <a:rPr lang="en-US" dirty="0" err="1"/>
              <a:t>Träningar</a:t>
            </a:r>
            <a:r>
              <a:rPr lang="en-US" dirty="0"/>
              <a:t>, </a:t>
            </a:r>
            <a:r>
              <a:rPr lang="en-US" dirty="0" err="1"/>
              <a:t>träningsupplägg</a:t>
            </a:r>
            <a:r>
              <a:rPr lang="en-US" dirty="0"/>
              <a:t>, </a:t>
            </a:r>
            <a:r>
              <a:rPr lang="en-US" dirty="0" err="1"/>
              <a:t>träningsmatcher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Seriespel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-Cuper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-Material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Laget</a:t>
            </a:r>
            <a:r>
              <a:rPr lang="en-US" dirty="0"/>
              <a:t>.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Beteende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Förväntningar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/>
              <a:t>Krav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C92BD4-3684-4A4A-84FF-704DCA7A3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A388E6-4C14-4B9E-A26C-CCA504DAB3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E122466-428E-43AB-9AB9-02C82A390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749A3CE-D685-4BD6-9E32-FECB9B95F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1C33F82-A690-4D10-9DF8-7B2B300FC2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C37F367-774B-4B76-82C0-09AA8E2D9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435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8" name="Group 2054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56" name="Straight Connector 2055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Straight Connector 2056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8" name="Straight Connector 2057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9" name="Straight Connector 2058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0" name="Straight Connector 2059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BF4320A6-5B21-C42E-D00D-1023BD9D9A9B}"/>
              </a:ext>
            </a:extLst>
          </p:cNvPr>
          <p:cNvSpPr txBox="1"/>
          <p:nvPr/>
        </p:nvSpPr>
        <p:spPr>
          <a:xfrm>
            <a:off x="684212" y="685800"/>
            <a:ext cx="7350079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 err="1"/>
              <a:t>Spelartrupp</a:t>
            </a: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22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inlagda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laget.se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grpSp>
        <p:nvGrpSpPr>
          <p:cNvPr id="2079" name="Group 2061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2063" name="Straight Connector 2062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4" name="Straight Connector 2063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5" name="Straight Connector 2064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6" name="Straight Connector 2065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7" name="Straight Connector 2066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2" name="Picture 4">
            <a:extLst>
              <a:ext uri="{FF2B5EF4-FFF2-40B4-BE49-F238E27FC236}">
                <a16:creationId xmlns:a16="http://schemas.microsoft.com/office/drawing/2014/main" id="{2D07E04A-34EF-313D-A793-C833C73A3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683" y="681984"/>
            <a:ext cx="6038850" cy="52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80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63E00547-81A5-CA44-995A-F8A660FB0F3E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Träningar</a:t>
            </a:r>
            <a:r>
              <a:rPr lang="en-US" dirty="0"/>
              <a:t>, </a:t>
            </a:r>
            <a:r>
              <a:rPr lang="en-US" dirty="0" err="1"/>
              <a:t>träningsupplägg</a:t>
            </a:r>
            <a:r>
              <a:rPr lang="en-US" dirty="0"/>
              <a:t> och </a:t>
            </a:r>
            <a:r>
              <a:rPr lang="en-US" dirty="0" err="1"/>
              <a:t>träningsmatcher</a:t>
            </a:r>
            <a:endParaRPr lang="en-US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Träningstider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Måndagar</a:t>
            </a:r>
            <a:r>
              <a:rPr lang="en-US" sz="1200" dirty="0"/>
              <a:t>	16.45 -18.00 B-hall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Torsdagar</a:t>
            </a:r>
            <a:r>
              <a:rPr lang="en-US" sz="1200" dirty="0"/>
              <a:t> 	17.00 -18.30 C-hall. </a:t>
            </a:r>
            <a:r>
              <a:rPr lang="en-US" sz="1200" dirty="0" err="1"/>
              <a:t>Torsdagsträningar</a:t>
            </a:r>
            <a:r>
              <a:rPr lang="en-US" sz="1200" dirty="0"/>
              <a:t> </a:t>
            </a:r>
            <a:r>
              <a:rPr lang="en-US" sz="1200" dirty="0" err="1"/>
              <a:t>startar</a:t>
            </a:r>
            <a:r>
              <a:rPr lang="en-US" sz="1200" dirty="0"/>
              <a:t> med 10 min </a:t>
            </a:r>
            <a:r>
              <a:rPr lang="en-US" sz="1200" dirty="0" err="1"/>
              <a:t>jogg</a:t>
            </a:r>
            <a:r>
              <a:rPr lang="en-US" sz="1200" dirty="0"/>
              <a:t> </a:t>
            </a:r>
            <a:r>
              <a:rPr lang="en-US" sz="1200" dirty="0" err="1"/>
              <a:t>ute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Träningsupplägg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Träningsdeltagare</a:t>
            </a:r>
            <a:r>
              <a:rPr lang="en-US" sz="1200" dirty="0"/>
              <a:t> delas </a:t>
            </a:r>
            <a:r>
              <a:rPr lang="en-US" sz="1200" dirty="0" err="1"/>
              <a:t>upp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3 </a:t>
            </a:r>
            <a:r>
              <a:rPr lang="en-US" sz="1200" dirty="0" err="1"/>
              <a:t>grupper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Grupperna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vara</a:t>
            </a:r>
            <a:r>
              <a:rPr lang="en-US" sz="1200" dirty="0"/>
              <a:t> </a:t>
            </a:r>
            <a:r>
              <a:rPr lang="en-US" sz="1200" dirty="0" err="1"/>
              <a:t>nivåanpassade</a:t>
            </a:r>
            <a:r>
              <a:rPr lang="en-US" sz="1200" dirty="0"/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Spelare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flyttas</a:t>
            </a:r>
            <a:r>
              <a:rPr lang="en-US" sz="1200" dirty="0"/>
              <a:t> runt </a:t>
            </a:r>
            <a:r>
              <a:rPr lang="en-US" sz="1200" dirty="0" err="1"/>
              <a:t>i</a:t>
            </a:r>
            <a:r>
              <a:rPr lang="en-US" sz="1200" dirty="0"/>
              <a:t> de </a:t>
            </a:r>
            <a:r>
              <a:rPr lang="en-US" sz="1200" dirty="0" err="1"/>
              <a:t>olika</a:t>
            </a:r>
            <a:r>
              <a:rPr lang="en-US" sz="1200" dirty="0"/>
              <a:t> </a:t>
            </a:r>
            <a:r>
              <a:rPr lang="en-US" sz="1200" dirty="0" err="1"/>
              <a:t>grupperna</a:t>
            </a:r>
            <a:r>
              <a:rPr lang="en-US" sz="1200" dirty="0"/>
              <a:t> under </a:t>
            </a:r>
            <a:r>
              <a:rPr lang="en-US" sz="1200" dirty="0" err="1"/>
              <a:t>säsongen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Träningarna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vara</a:t>
            </a:r>
            <a:r>
              <a:rPr lang="en-US" sz="1200" dirty="0"/>
              <a:t> </a:t>
            </a:r>
            <a:r>
              <a:rPr lang="en-US" sz="1200" dirty="0" err="1"/>
              <a:t>stationsbaserade</a:t>
            </a:r>
            <a:r>
              <a:rPr lang="en-US" sz="1200" dirty="0"/>
              <a:t> med </a:t>
            </a:r>
            <a:r>
              <a:rPr lang="en-US" sz="1200" dirty="0" err="1"/>
              <a:t>olika</a:t>
            </a:r>
            <a:r>
              <a:rPr lang="en-US" sz="1200" dirty="0"/>
              <a:t> </a:t>
            </a:r>
            <a:r>
              <a:rPr lang="en-US" sz="1200" dirty="0" err="1"/>
              <a:t>handbollsmoment</a:t>
            </a:r>
            <a:r>
              <a:rPr lang="en-US" sz="1200" dirty="0"/>
              <a:t> </a:t>
            </a:r>
            <a:r>
              <a:rPr lang="en-US" sz="1200" dirty="0" err="1"/>
              <a:t>samt</a:t>
            </a:r>
            <a:r>
              <a:rPr lang="en-US" sz="1200" dirty="0"/>
              <a:t> </a:t>
            </a:r>
            <a:r>
              <a:rPr lang="en-US" sz="1200" dirty="0" err="1"/>
              <a:t>styrka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Träningsmatcher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/>
              <a:t>Inga </a:t>
            </a:r>
            <a:r>
              <a:rPr lang="en-US" sz="1200" dirty="0" err="1"/>
              <a:t>planerade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dagsläget</a:t>
            </a:r>
            <a:r>
              <a:rPr lang="en-US" sz="1200" dirty="0"/>
              <a:t> men vi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spela</a:t>
            </a:r>
            <a:r>
              <a:rPr lang="en-US" sz="1200" dirty="0"/>
              <a:t> </a:t>
            </a:r>
            <a:r>
              <a:rPr lang="en-US" sz="1200" dirty="0" err="1"/>
              <a:t>träningsmatcher</a:t>
            </a:r>
            <a:r>
              <a:rPr lang="en-US" sz="1200" dirty="0"/>
              <a:t> </a:t>
            </a:r>
            <a:r>
              <a:rPr lang="en-US" sz="1200" dirty="0" err="1"/>
              <a:t>mellan</a:t>
            </a:r>
            <a:r>
              <a:rPr lang="en-US" sz="1200" dirty="0"/>
              <a:t> </a:t>
            </a:r>
            <a:r>
              <a:rPr lang="en-US" sz="1200" dirty="0" err="1"/>
              <a:t>serieomgångarna</a:t>
            </a:r>
            <a:r>
              <a:rPr lang="en-US" sz="1200" dirty="0"/>
              <a:t> mot </a:t>
            </a:r>
            <a:r>
              <a:rPr lang="en-US" sz="1200" dirty="0" err="1"/>
              <a:t>bla</a:t>
            </a:r>
            <a:r>
              <a:rPr lang="en-US" sz="1200" dirty="0"/>
              <a:t> </a:t>
            </a:r>
            <a:r>
              <a:rPr lang="en-US" sz="1200" dirty="0" err="1"/>
              <a:t>Hallby</a:t>
            </a:r>
            <a:r>
              <a:rPr lang="en-US" sz="1200" dirty="0"/>
              <a:t> och </a:t>
            </a:r>
            <a:r>
              <a:rPr lang="en-US" sz="1200" dirty="0" err="1"/>
              <a:t>Bankeryd</a:t>
            </a:r>
            <a:r>
              <a:rPr lang="en-US" sz="12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7646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2CE031E-EE35-4AA7-9784-80509332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8D62D3-5800-4F4A-95BE-C1A2BB8B2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C9E4F52-5D94-4242-AC69-EE6A23FAB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2CC7C0-D1D6-4FF0-A60C-1AEB9C87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9B43E48-8275-4871-8745-F5CB75CFD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7ED701-F942-4771-8F92-6EFCC2E8E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ACA6826-032C-4799-B079-15DB2A6CB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B14CB7D8-2B3E-E1B0-B283-D2C830A9A571}"/>
              </a:ext>
            </a:extLst>
          </p:cNvPr>
          <p:cNvSpPr txBox="1"/>
          <p:nvPr/>
        </p:nvSpPr>
        <p:spPr>
          <a:xfrm>
            <a:off x="684212" y="685800"/>
            <a:ext cx="7201259" cy="4716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800" dirty="0" err="1"/>
              <a:t>Seriespel</a:t>
            </a:r>
            <a:endParaRPr lang="en-US" sz="28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1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2 lag </a:t>
            </a:r>
            <a:r>
              <a:rPr lang="en-US" sz="1300" dirty="0" err="1"/>
              <a:t>anmälda</a:t>
            </a: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Vi </a:t>
            </a:r>
            <a:r>
              <a:rPr lang="en-US" sz="1300" dirty="0" err="1"/>
              <a:t>kallar</a:t>
            </a:r>
            <a:r>
              <a:rPr lang="en-US" sz="1300" dirty="0"/>
              <a:t> 10 </a:t>
            </a:r>
            <a:r>
              <a:rPr lang="en-US" sz="1300" dirty="0" err="1"/>
              <a:t>spelare</a:t>
            </a:r>
            <a:r>
              <a:rPr lang="en-US" sz="1300" dirty="0"/>
              <a:t> per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Krav för </a:t>
            </a:r>
            <a:r>
              <a:rPr lang="en-US" sz="1300" dirty="0" err="1"/>
              <a:t>att</a:t>
            </a:r>
            <a:r>
              <a:rPr lang="en-US" sz="1300" dirty="0"/>
              <a:t> </a:t>
            </a:r>
            <a:r>
              <a:rPr lang="en-US" sz="1300" dirty="0" err="1"/>
              <a:t>få</a:t>
            </a:r>
            <a:r>
              <a:rPr lang="en-US" sz="1300" dirty="0"/>
              <a:t> </a:t>
            </a:r>
            <a:r>
              <a:rPr lang="en-US" sz="1300" dirty="0" err="1"/>
              <a:t>spela</a:t>
            </a:r>
            <a:r>
              <a:rPr lang="en-US" sz="1300" dirty="0"/>
              <a:t> match: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300" dirty="0"/>
              <a:t>Man ska </a:t>
            </a:r>
            <a:r>
              <a:rPr lang="en-US" sz="1300" dirty="0" err="1"/>
              <a:t>närvara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3 av 4 </a:t>
            </a:r>
            <a:r>
              <a:rPr lang="en-US" sz="1300" dirty="0" err="1"/>
              <a:t>träningar</a:t>
            </a:r>
            <a:r>
              <a:rPr lang="en-US" sz="1300" dirty="0"/>
              <a:t> </a:t>
            </a:r>
            <a:r>
              <a:rPr lang="en-US" sz="1300" dirty="0" err="1"/>
              <a:t>innan</a:t>
            </a:r>
            <a:r>
              <a:rPr lang="en-US" sz="1300" dirty="0"/>
              <a:t> </a:t>
            </a:r>
            <a:r>
              <a:rPr lang="en-US" sz="1300" dirty="0" err="1"/>
              <a:t>matchhelg</a:t>
            </a:r>
            <a:r>
              <a:rPr lang="en-US" sz="1300" dirty="0"/>
              <a:t>. Vi </a:t>
            </a:r>
            <a:r>
              <a:rPr lang="en-US" sz="1300" dirty="0" err="1"/>
              <a:t>går</a:t>
            </a:r>
            <a:r>
              <a:rPr lang="en-US" sz="1300" dirty="0"/>
              <a:t> </a:t>
            </a:r>
            <a:r>
              <a:rPr lang="en-US" sz="1300" dirty="0" err="1"/>
              <a:t>alltid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</a:t>
            </a:r>
            <a:r>
              <a:rPr lang="en-US" sz="1300" dirty="0" err="1"/>
              <a:t>träningsnärvaro</a:t>
            </a:r>
            <a:r>
              <a:rPr lang="en-US" sz="1300" dirty="0"/>
              <a:t> </a:t>
            </a:r>
            <a:r>
              <a:rPr lang="en-US" sz="1300" dirty="0" err="1"/>
              <a:t>när</a:t>
            </a:r>
            <a:r>
              <a:rPr lang="en-US" sz="1300" dirty="0"/>
              <a:t> vi </a:t>
            </a:r>
            <a:r>
              <a:rPr lang="en-US" sz="1300" dirty="0" err="1"/>
              <a:t>kallar</a:t>
            </a:r>
            <a:r>
              <a:rPr lang="en-US" sz="1300" dirty="0"/>
              <a:t> till match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Anmälan</a:t>
            </a:r>
            <a:r>
              <a:rPr lang="en-US" sz="1300" dirty="0"/>
              <a:t> till match </a:t>
            </a:r>
            <a:r>
              <a:rPr lang="en-US" sz="1300" dirty="0" err="1"/>
              <a:t>stängs</a:t>
            </a:r>
            <a:r>
              <a:rPr lang="en-US" sz="1300" dirty="0"/>
              <a:t> </a:t>
            </a:r>
            <a:r>
              <a:rPr lang="en-US" sz="1300" dirty="0" err="1"/>
              <a:t>onsdagen</a:t>
            </a:r>
            <a:r>
              <a:rPr lang="en-US" sz="1300" dirty="0"/>
              <a:t> </a:t>
            </a:r>
            <a:r>
              <a:rPr lang="en-US" sz="1300" dirty="0" err="1"/>
              <a:t>före</a:t>
            </a:r>
            <a:r>
              <a:rPr lang="en-US" sz="1300" dirty="0"/>
              <a:t> </a:t>
            </a:r>
            <a:r>
              <a:rPr lang="en-US" sz="1300" dirty="0" err="1"/>
              <a:t>matchhelg</a:t>
            </a:r>
            <a:r>
              <a:rPr lang="en-US" sz="1300" dirty="0"/>
              <a:t> kl 21.00. Vid </a:t>
            </a:r>
            <a:r>
              <a:rPr lang="en-US" sz="1300" dirty="0" err="1"/>
              <a:t>missad</a:t>
            </a:r>
            <a:r>
              <a:rPr lang="en-US" sz="1300" dirty="0"/>
              <a:t> </a:t>
            </a:r>
            <a:r>
              <a:rPr lang="en-US" sz="1300" dirty="0" err="1"/>
              <a:t>anmälan</a:t>
            </a:r>
            <a:r>
              <a:rPr lang="en-US" sz="1300" dirty="0"/>
              <a:t> </a:t>
            </a:r>
            <a:r>
              <a:rPr lang="en-US" sz="1300" dirty="0" err="1"/>
              <a:t>står</a:t>
            </a:r>
            <a:r>
              <a:rPr lang="en-US" sz="1300" dirty="0"/>
              <a:t> man </a:t>
            </a:r>
            <a:r>
              <a:rPr lang="en-US" sz="1300" dirty="0" err="1"/>
              <a:t>över</a:t>
            </a:r>
            <a:r>
              <a:rPr lang="en-US" sz="1300" dirty="0"/>
              <a:t> </a:t>
            </a:r>
            <a:r>
              <a:rPr lang="en-US" sz="1300" dirty="0" err="1"/>
              <a:t>helgens</a:t>
            </a:r>
            <a:r>
              <a:rPr lang="en-US" sz="1300" dirty="0"/>
              <a:t>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Anmälan</a:t>
            </a:r>
            <a:r>
              <a:rPr lang="en-US" sz="1300" dirty="0"/>
              <a:t> </a:t>
            </a:r>
            <a:r>
              <a:rPr lang="en-US" sz="1300" dirty="0" err="1"/>
              <a:t>garanterar</a:t>
            </a:r>
            <a:r>
              <a:rPr lang="en-US" sz="1300" dirty="0"/>
              <a:t> </a:t>
            </a:r>
            <a:r>
              <a:rPr lang="en-US" sz="1300" dirty="0" err="1"/>
              <a:t>inte</a:t>
            </a:r>
            <a:r>
              <a:rPr lang="en-US" sz="1300" dirty="0"/>
              <a:t> </a:t>
            </a:r>
            <a:r>
              <a:rPr lang="en-US" sz="1300" dirty="0" err="1"/>
              <a:t>matchspel</a:t>
            </a:r>
            <a:r>
              <a:rPr lang="en-US" sz="1300" dirty="0"/>
              <a:t> </a:t>
            </a:r>
            <a:r>
              <a:rPr lang="en-US" sz="1300" dirty="0" err="1"/>
              <a:t>beroende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träningsnärvao</a:t>
            </a:r>
            <a:r>
              <a:rPr lang="en-US" sz="13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Vi </a:t>
            </a:r>
            <a:r>
              <a:rPr lang="en-US" sz="1300" dirty="0" err="1"/>
              <a:t>kommer</a:t>
            </a:r>
            <a:r>
              <a:rPr lang="en-US" sz="1300" dirty="0"/>
              <a:t> ha </a:t>
            </a:r>
            <a:r>
              <a:rPr lang="en-US" sz="1300" dirty="0" err="1"/>
              <a:t>utvalda</a:t>
            </a:r>
            <a:r>
              <a:rPr lang="en-US" sz="1300" dirty="0"/>
              <a:t> </a:t>
            </a:r>
            <a:r>
              <a:rPr lang="en-US" sz="1300" dirty="0" err="1"/>
              <a:t>målvakter</a:t>
            </a:r>
            <a:r>
              <a:rPr lang="en-US" sz="1300" dirty="0"/>
              <a:t> till </a:t>
            </a:r>
            <a:r>
              <a:rPr lang="en-US" sz="1300" dirty="0" err="1"/>
              <a:t>varje</a:t>
            </a:r>
            <a:r>
              <a:rPr lang="en-US" sz="1300" dirty="0"/>
              <a:t>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Inget</a:t>
            </a:r>
            <a:r>
              <a:rPr lang="en-US" sz="1300" dirty="0"/>
              <a:t> </a:t>
            </a:r>
            <a:r>
              <a:rPr lang="en-US" sz="1300" dirty="0" err="1"/>
              <a:t>krav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dusch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matcher men </a:t>
            </a:r>
            <a:r>
              <a:rPr lang="en-US" sz="1300" dirty="0" err="1"/>
              <a:t>samtliga</a:t>
            </a:r>
            <a:r>
              <a:rPr lang="en-US" sz="1300" dirty="0"/>
              <a:t> </a:t>
            </a:r>
            <a:r>
              <a:rPr lang="en-US" sz="1300" dirty="0" err="1"/>
              <a:t>spelare</a:t>
            </a:r>
            <a:r>
              <a:rPr lang="en-US" sz="1300" dirty="0"/>
              <a:t> ska </a:t>
            </a:r>
            <a:r>
              <a:rPr lang="en-US" sz="1300" dirty="0" err="1"/>
              <a:t>samlas</a:t>
            </a:r>
            <a:r>
              <a:rPr lang="en-US" sz="1300" dirty="0"/>
              <a:t> med </a:t>
            </a:r>
            <a:r>
              <a:rPr lang="en-US" sz="1300" dirty="0" err="1"/>
              <a:t>laget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</a:t>
            </a:r>
            <a:r>
              <a:rPr lang="en-US" sz="1300" dirty="0" err="1"/>
              <a:t>omklrum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och </a:t>
            </a:r>
            <a:r>
              <a:rPr lang="en-US" sz="1300" dirty="0" err="1"/>
              <a:t>gå</a:t>
            </a:r>
            <a:r>
              <a:rPr lang="en-US" sz="1300" dirty="0"/>
              <a:t> </a:t>
            </a:r>
            <a:r>
              <a:rPr lang="en-US" sz="1300" dirty="0" err="1"/>
              <a:t>igenom</a:t>
            </a:r>
            <a:r>
              <a:rPr lang="en-US" sz="1300" dirty="0"/>
              <a:t> </a:t>
            </a:r>
            <a:r>
              <a:rPr lang="en-US" sz="1300" dirty="0" err="1"/>
              <a:t>matchen</a:t>
            </a:r>
            <a:r>
              <a:rPr lang="en-US" sz="1300" dirty="0"/>
              <a:t> </a:t>
            </a:r>
            <a:r>
              <a:rPr lang="en-US" sz="1300" dirty="0" err="1"/>
              <a:t>samt</a:t>
            </a:r>
            <a:r>
              <a:rPr lang="en-US" sz="1300" dirty="0"/>
              <a:t> </a:t>
            </a:r>
            <a:r>
              <a:rPr lang="en-US" sz="1300" dirty="0" err="1"/>
              <a:t>byta</a:t>
            </a:r>
            <a:r>
              <a:rPr lang="en-US" sz="1300" dirty="0"/>
              <a:t> </a:t>
            </a:r>
            <a:r>
              <a:rPr lang="en-US" sz="1300" dirty="0" err="1"/>
              <a:t>om.</a:t>
            </a: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Nya </a:t>
            </a:r>
            <a:r>
              <a:rPr lang="en-US" sz="1300" dirty="0" err="1"/>
              <a:t>spelare</a:t>
            </a:r>
            <a:r>
              <a:rPr lang="en-US" sz="1300" dirty="0"/>
              <a:t> för </a:t>
            </a:r>
            <a:r>
              <a:rPr lang="en-US" sz="1300" dirty="0" err="1"/>
              <a:t>året</a:t>
            </a:r>
            <a:r>
              <a:rPr lang="en-US" sz="1300" dirty="0"/>
              <a:t> </a:t>
            </a:r>
            <a:r>
              <a:rPr lang="en-US" sz="1300" dirty="0" err="1"/>
              <a:t>kommer</a:t>
            </a:r>
            <a:r>
              <a:rPr lang="en-US" sz="1300" dirty="0"/>
              <a:t> </a:t>
            </a:r>
            <a:r>
              <a:rPr lang="en-US" sz="1300" dirty="0" err="1"/>
              <a:t>inte</a:t>
            </a:r>
            <a:r>
              <a:rPr lang="en-US" sz="1300" dirty="0"/>
              <a:t> </a:t>
            </a:r>
            <a:r>
              <a:rPr lang="en-US" sz="1300" dirty="0" err="1"/>
              <a:t>vara</a:t>
            </a:r>
            <a:r>
              <a:rPr lang="en-US" sz="1300" dirty="0"/>
              <a:t> med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höstens</a:t>
            </a:r>
            <a:r>
              <a:rPr lang="en-US" sz="1300" dirty="0"/>
              <a:t> </a:t>
            </a:r>
            <a:r>
              <a:rPr lang="en-US" sz="1300" dirty="0" err="1"/>
              <a:t>serie</a:t>
            </a:r>
            <a:r>
              <a:rPr lang="en-US" sz="1300" dirty="0"/>
              <a:t>/cup-matcher. </a:t>
            </a:r>
            <a:r>
              <a:rPr lang="en-US" sz="1300" dirty="0" err="1"/>
              <a:t>Däremot</a:t>
            </a:r>
            <a:r>
              <a:rPr lang="en-US" sz="1300" dirty="0"/>
              <a:t> </a:t>
            </a:r>
            <a:r>
              <a:rPr lang="en-US" sz="1300" dirty="0" err="1"/>
              <a:t>kommer</a:t>
            </a:r>
            <a:r>
              <a:rPr lang="en-US" sz="1300" dirty="0"/>
              <a:t> de </a:t>
            </a:r>
            <a:r>
              <a:rPr lang="en-US" sz="1300" dirty="0" err="1"/>
              <a:t>få</a:t>
            </a:r>
            <a:r>
              <a:rPr lang="en-US" sz="1300" dirty="0"/>
              <a:t> </a:t>
            </a:r>
            <a:r>
              <a:rPr lang="en-US" sz="1300" dirty="0" err="1"/>
              <a:t>spela</a:t>
            </a:r>
            <a:r>
              <a:rPr lang="en-US" sz="1300" dirty="0"/>
              <a:t> </a:t>
            </a:r>
            <a:r>
              <a:rPr lang="en-US" sz="1300" dirty="0" err="1"/>
              <a:t>träningsmatcher</a:t>
            </a:r>
            <a:r>
              <a:rPr lang="en-US" sz="1300" dirty="0"/>
              <a:t>.</a:t>
            </a:r>
          </a:p>
        </p:txBody>
      </p:sp>
      <p:pic>
        <p:nvPicPr>
          <p:cNvPr id="6" name="Graphic 5" descr="Fotboll">
            <a:extLst>
              <a:ext uri="{FF2B5EF4-FFF2-40B4-BE49-F238E27FC236}">
                <a16:creationId xmlns:a16="http://schemas.microsoft.com/office/drawing/2014/main" id="{5E743064-6ACB-5311-F702-B43780B78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19504" y="1054101"/>
            <a:ext cx="3185108" cy="3185108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DD58A807-BD0E-4B1D-A523-2F20E7FE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C82FD88-0436-4D5C-B5A2-7B9019194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2706DBD-9DBD-49D6-80EB-C896096D2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51C7442-3F0F-49E3-9389-D6B4BAE14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A614368-43A5-4794-BA71-09F8585F9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F42B96B-0C70-40CB-A027-175F2A165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019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8B5D0F9F-D73F-0475-4861-EA585BA43314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Cuper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Skadevicupen</a:t>
            </a:r>
            <a:r>
              <a:rPr lang="en-US" dirty="0"/>
              <a:t> </a:t>
            </a:r>
            <a:r>
              <a:rPr lang="en-US" dirty="0" err="1"/>
              <a:t>Skövde</a:t>
            </a:r>
            <a:r>
              <a:rPr lang="en-US" dirty="0"/>
              <a:t> 1-3 Nov. 2 lag </a:t>
            </a:r>
            <a:r>
              <a:rPr lang="en-US" dirty="0" err="1"/>
              <a:t>anmälda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Hallbycupen</a:t>
            </a:r>
            <a:r>
              <a:rPr lang="en-US" dirty="0"/>
              <a:t> Jönköping 3-5 Jan. 2 lag </a:t>
            </a:r>
            <a:r>
              <a:rPr lang="en-US" dirty="0" err="1"/>
              <a:t>anmälda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Potatiscupen</a:t>
            </a:r>
            <a:r>
              <a:rPr lang="en-US" dirty="0"/>
              <a:t> </a:t>
            </a:r>
            <a:r>
              <a:rPr lang="en-US" dirty="0" err="1"/>
              <a:t>Alingsås</a:t>
            </a:r>
            <a:r>
              <a:rPr lang="en-US" dirty="0"/>
              <a:t> med </a:t>
            </a:r>
            <a:r>
              <a:rPr lang="en-US" dirty="0" err="1"/>
              <a:t>övernattning</a:t>
            </a:r>
            <a:r>
              <a:rPr lang="en-US" dirty="0"/>
              <a:t> 11-13 Apr. Inga lag </a:t>
            </a:r>
            <a:r>
              <a:rPr lang="en-US" dirty="0" err="1"/>
              <a:t>anmälda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916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CF8DA732-F601-2511-C3B3-BE0C9B07C764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Material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Träningströjor</a:t>
            </a:r>
            <a:r>
              <a:rPr lang="en-US" dirty="0"/>
              <a:t> ska </a:t>
            </a:r>
            <a:r>
              <a:rPr lang="en-US" dirty="0" err="1"/>
              <a:t>kompletteras</a:t>
            </a:r>
            <a:r>
              <a:rPr lang="en-US" dirty="0"/>
              <a:t> med </a:t>
            </a:r>
            <a:r>
              <a:rPr lang="en-US" dirty="0" err="1"/>
              <a:t>störra</a:t>
            </a:r>
            <a:r>
              <a:rPr lang="en-US" dirty="0"/>
              <a:t> </a:t>
            </a:r>
            <a:r>
              <a:rPr lang="en-US" dirty="0" err="1"/>
              <a:t>storlekar</a:t>
            </a:r>
            <a:r>
              <a:rPr lang="en-US" dirty="0"/>
              <a:t>. </a:t>
            </a:r>
            <a:r>
              <a:rPr lang="en-US" dirty="0" err="1"/>
              <a:t>Kontakta</a:t>
            </a:r>
            <a:r>
              <a:rPr lang="en-US" dirty="0"/>
              <a:t> Markus vid </a:t>
            </a:r>
            <a:r>
              <a:rPr lang="en-US" dirty="0" err="1"/>
              <a:t>behov</a:t>
            </a:r>
            <a:r>
              <a:rPr lang="en-US" dirty="0"/>
              <a:t>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Vattenflaskor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för de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saknar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116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93AAC88A-B3B3-FF91-EF32-02281FDD5AA0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800" dirty="0" err="1"/>
              <a:t>Laget</a:t>
            </a:r>
            <a:endParaRPr lang="en-US" sz="28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Beteende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/>
              <a:t>Hur ska vi </a:t>
            </a:r>
            <a:r>
              <a:rPr lang="en-US" dirty="0" err="1"/>
              <a:t>vara</a:t>
            </a:r>
            <a:r>
              <a:rPr lang="en-US" dirty="0"/>
              <a:t> mot </a:t>
            </a:r>
            <a:r>
              <a:rPr lang="en-US" dirty="0" err="1"/>
              <a:t>varandra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och </a:t>
            </a:r>
            <a:r>
              <a:rPr lang="en-US" dirty="0" err="1"/>
              <a:t>utanför</a:t>
            </a:r>
            <a:r>
              <a:rPr lang="en-US" dirty="0"/>
              <a:t> </a:t>
            </a:r>
            <a:r>
              <a:rPr lang="en-US" dirty="0" err="1"/>
              <a:t>planen</a:t>
            </a:r>
            <a:r>
              <a:rPr lang="en-US" dirty="0"/>
              <a:t>. Hur ska vi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mpt</a:t>
            </a:r>
            <a:r>
              <a:rPr lang="en-US" dirty="0"/>
              <a:t> </a:t>
            </a:r>
            <a:r>
              <a:rPr lang="en-US" dirty="0" err="1"/>
              <a:t>moståndare</a:t>
            </a:r>
            <a:r>
              <a:rPr lang="en-US" dirty="0"/>
              <a:t> och </a:t>
            </a:r>
            <a:r>
              <a:rPr lang="en-US" dirty="0" err="1"/>
              <a:t>domare</a:t>
            </a:r>
            <a:r>
              <a:rPr lang="en-US" dirty="0"/>
              <a:t>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Förväntningar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förväntningar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vi </a:t>
            </a:r>
            <a:r>
              <a:rPr lang="en-US" dirty="0" err="1"/>
              <a:t>tränare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säsongen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förväntningar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säsongen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Krav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krav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vi </a:t>
            </a:r>
            <a:r>
              <a:rPr lang="en-US" dirty="0" err="1"/>
              <a:t>tränare</a:t>
            </a:r>
            <a:r>
              <a:rPr lang="en-US" dirty="0"/>
              <a:t> ha </a:t>
            </a:r>
            <a:r>
              <a:rPr lang="en-US" dirty="0" err="1"/>
              <a:t>på</a:t>
            </a:r>
            <a:r>
              <a:rPr lang="en-US" dirty="0"/>
              <a:t> er </a:t>
            </a:r>
            <a:r>
              <a:rPr lang="en-US" dirty="0" err="1"/>
              <a:t>spelare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krav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ha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oss</a:t>
            </a:r>
            <a:r>
              <a:rPr lang="en-US" dirty="0"/>
              <a:t> </a:t>
            </a:r>
            <a:r>
              <a:rPr lang="en-US" dirty="0" err="1"/>
              <a:t>tränare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7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18">
            <a:extLst>
              <a:ext uri="{FF2B5EF4-FFF2-40B4-BE49-F238E27FC236}">
                <a16:creationId xmlns:a16="http://schemas.microsoft.com/office/drawing/2014/main" id="{637214A4-997B-4C95-951E-08E1B51B5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E11A647-40B6-B414-35C4-08895CEE491B}"/>
              </a:ext>
            </a:extLst>
          </p:cNvPr>
          <p:cNvSpPr txBox="1"/>
          <p:nvPr/>
        </p:nvSpPr>
        <p:spPr>
          <a:xfrm>
            <a:off x="684212" y="685799"/>
            <a:ext cx="6965285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8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Övriga frågor?</a:t>
            </a:r>
          </a:p>
        </p:txBody>
      </p:sp>
      <p:pic>
        <p:nvPicPr>
          <p:cNvPr id="6" name="Graphic 5" descr="Help">
            <a:extLst>
              <a:ext uri="{FF2B5EF4-FFF2-40B4-BE49-F238E27FC236}">
                <a16:creationId xmlns:a16="http://schemas.microsoft.com/office/drawing/2014/main" id="{D079A85E-3D8A-F29C-0A4F-059E258E6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8012" y="1852781"/>
            <a:ext cx="3152439" cy="315243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307A8868-805D-4C18-8A8B-4817BA9FF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CF59EB9-1EAB-47CE-AC8B-8EFD96929F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786ADE-071C-435B-81E3-54A82DD5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F46AF6B-37AC-410E-9A0A-2F70B937A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AEF4DD0-8A5B-40F1-88BA-ABE5ADE4D2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BA5EA8C-8F33-4994-A748-233E839E4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518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193</TotalTime>
  <Words>344</Words>
  <Application>Microsoft Office PowerPoint</Application>
  <PresentationFormat>Bredbild</PresentationFormat>
  <Paragraphs>62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Sektor</vt:lpstr>
      <vt:lpstr>Uppstartsmöte Habo HK F10 Säsong 2024-2025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Gustav Aspång</dc:creator>
  <cp:lastModifiedBy>Gustav Aspång</cp:lastModifiedBy>
  <cp:revision>2</cp:revision>
  <dcterms:created xsi:type="dcterms:W3CDTF">2024-09-23T07:27:05Z</dcterms:created>
  <dcterms:modified xsi:type="dcterms:W3CDTF">2024-09-30T08:56:35Z</dcterms:modified>
</cp:coreProperties>
</file>