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269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04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43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3592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97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5448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2922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40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83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9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941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26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755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95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600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24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208048B-57AF-4F53-BC84-8E0A1033FBEC}" type="datetimeFigureOut">
              <a:rPr lang="en-US" smtClean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8231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72CF37-F298-5841-7DAE-260838D1C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9" y="676656"/>
            <a:ext cx="5927465" cy="3063240"/>
          </a:xfrm>
        </p:spPr>
        <p:txBody>
          <a:bodyPr>
            <a:normAutofit/>
          </a:bodyPr>
          <a:lstStyle/>
          <a:p>
            <a:r>
              <a:rPr lang="sv-SE"/>
              <a:t>Föräldramöte Habo HK F10</a:t>
            </a:r>
            <a:br>
              <a:rPr lang="sv-SE"/>
            </a:br>
            <a:r>
              <a:rPr lang="sv-SE"/>
              <a:t>Säsong 2024-2025</a:t>
            </a:r>
            <a:endParaRPr lang="sv-SE" dirty="0"/>
          </a:p>
        </p:txBody>
      </p:sp>
      <p:pic>
        <p:nvPicPr>
          <p:cNvPr id="1026" name="Picture 2" descr="Habo HK">
            <a:extLst>
              <a:ext uri="{FF2B5EF4-FFF2-40B4-BE49-F238E27FC236}">
                <a16:creationId xmlns:a16="http://schemas.microsoft.com/office/drawing/2014/main" id="{8C395393-1250-9B9A-B8C3-2C9E54056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39262" y="2670588"/>
            <a:ext cx="3217333" cy="1649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139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93AAC88A-B3B3-FF91-EF32-02281FDD5AA0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800" dirty="0" err="1"/>
              <a:t>Föräldrar</a:t>
            </a:r>
            <a:endParaRPr lang="en-US" sz="28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Lagföräldrar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Viktigt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anmäla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tid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Skor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Tvättschema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Mat och </a:t>
            </a:r>
            <a:r>
              <a:rPr lang="en-US" dirty="0" err="1"/>
              <a:t>energi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Föräldrarnas</a:t>
            </a:r>
            <a:r>
              <a:rPr lang="en-US" dirty="0"/>
              <a:t> </a:t>
            </a:r>
            <a:r>
              <a:rPr lang="en-US" dirty="0" err="1"/>
              <a:t>beteende</a:t>
            </a:r>
            <a:r>
              <a:rPr lang="en-US" dirty="0"/>
              <a:t> under match </a:t>
            </a:r>
            <a:r>
              <a:rPr lang="en-US" dirty="0" err="1"/>
              <a:t>samt</a:t>
            </a:r>
            <a:r>
              <a:rPr lang="en-US" dirty="0"/>
              <a:t> </a:t>
            </a:r>
            <a:r>
              <a:rPr lang="en-US" dirty="0" err="1"/>
              <a:t>hur</a:t>
            </a:r>
            <a:r>
              <a:rPr lang="en-US" dirty="0"/>
              <a:t> vi </a:t>
            </a:r>
            <a:r>
              <a:rPr lang="en-US" dirty="0" err="1"/>
              <a:t>coachar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97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8">
            <a:extLst>
              <a:ext uri="{FF2B5EF4-FFF2-40B4-BE49-F238E27FC236}">
                <a16:creationId xmlns:a16="http://schemas.microsoft.com/office/drawing/2014/main" id="{0512F9CB-A1A0-4043-A103-F6A4B94B6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0">
            <a:extLst>
              <a:ext uri="{FF2B5EF4-FFF2-40B4-BE49-F238E27FC236}">
                <a16:creationId xmlns:a16="http://schemas.microsoft.com/office/drawing/2014/main" id="{ADBE6588-EE16-4389-857C-86A156D49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2">
            <a:extLst>
              <a:ext uri="{FF2B5EF4-FFF2-40B4-BE49-F238E27FC236}">
                <a16:creationId xmlns:a16="http://schemas.microsoft.com/office/drawing/2014/main" id="{17FD48D2-B0A7-413D-B947-AA55AC129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14">
            <a:extLst>
              <a:ext uri="{FF2B5EF4-FFF2-40B4-BE49-F238E27FC236}">
                <a16:creationId xmlns:a16="http://schemas.microsoft.com/office/drawing/2014/main" id="{2BE668D0-D906-4EEE-B32F-8C028624B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16">
            <a:extLst>
              <a:ext uri="{FF2B5EF4-FFF2-40B4-BE49-F238E27FC236}">
                <a16:creationId xmlns:a16="http://schemas.microsoft.com/office/drawing/2014/main" id="{D1DE67A3-B8F6-4CFD-A8E0-D15200F23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32" name="Rectangle 18">
            <a:extLst>
              <a:ext uri="{FF2B5EF4-FFF2-40B4-BE49-F238E27FC236}">
                <a16:creationId xmlns:a16="http://schemas.microsoft.com/office/drawing/2014/main" id="{637214A4-997B-4C95-951E-08E1B51B5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E11A647-40B6-B414-35C4-08895CEE491B}"/>
              </a:ext>
            </a:extLst>
          </p:cNvPr>
          <p:cNvSpPr txBox="1"/>
          <p:nvPr/>
        </p:nvSpPr>
        <p:spPr>
          <a:xfrm>
            <a:off x="684212" y="685799"/>
            <a:ext cx="6965285" cy="29718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8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Övriga frågor?</a:t>
            </a:r>
          </a:p>
        </p:txBody>
      </p:sp>
      <p:pic>
        <p:nvPicPr>
          <p:cNvPr id="6" name="Graphic 5" descr="Help">
            <a:extLst>
              <a:ext uri="{FF2B5EF4-FFF2-40B4-BE49-F238E27FC236}">
                <a16:creationId xmlns:a16="http://schemas.microsoft.com/office/drawing/2014/main" id="{D079A85E-3D8A-F29C-0A4F-059E258E6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28012" y="1852781"/>
            <a:ext cx="3152439" cy="3152439"/>
          </a:xfrm>
          <a:prstGeom prst="rect">
            <a:avLst/>
          </a:prstGeom>
          <a:ln w="15875">
            <a:solidFill>
              <a:srgbClr val="FFFFFF">
                <a:alpha val="40000"/>
              </a:srgbClr>
            </a:solidFill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307A8868-805D-4C18-8A8B-4817BA9FF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CF59EB9-1EAB-47CE-AC8B-8EFD96929F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786ADE-071C-435B-81E3-54A82DD5D5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F46AF6B-37AC-410E-9A0A-2F70B937A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AEF4DD0-8A5B-40F1-88BA-ABE5ADE4D2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BA5EA8C-8F33-4994-A748-233E839E4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7518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8F1EF17D-1B70-428C-8A8A-A2C5B390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FAEDF3-CEC8-4BF6-8EA7-4079C471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98DB8F4-CD77-4FCC-8544-ADE8B478C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2202DFE-039D-48E4-8536-FA30F248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1F05E26-510E-4164-83C7-28E4FE9D7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632161A-50D4-4D96-887A-98FC92093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AB8FFBB-0A2D-4D4C-B94B-320ABB349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Kalender på bord">
            <a:extLst>
              <a:ext uri="{FF2B5EF4-FFF2-40B4-BE49-F238E27FC236}">
                <a16:creationId xmlns:a16="http://schemas.microsoft.com/office/drawing/2014/main" id="{FFEC648B-C51E-A582-66DA-306910B487A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6BF6466C-E041-1E9B-F322-248F35A822EC}"/>
              </a:ext>
            </a:extLst>
          </p:cNvPr>
          <p:cNvSpPr txBox="1"/>
          <p:nvPr/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Agenda: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Spelartrupp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Uppstarsmöte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Träningar</a:t>
            </a:r>
            <a:r>
              <a:rPr lang="en-US" dirty="0"/>
              <a:t>, </a:t>
            </a:r>
            <a:r>
              <a:rPr lang="en-US" dirty="0" err="1"/>
              <a:t>träningsupplägg</a:t>
            </a:r>
            <a:r>
              <a:rPr lang="en-US" dirty="0"/>
              <a:t>, </a:t>
            </a:r>
            <a:r>
              <a:rPr lang="en-US" dirty="0" err="1"/>
              <a:t>träningsmatcher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Seriespel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-Cuper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Lagkassa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-Material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</a:t>
            </a:r>
            <a:r>
              <a:rPr lang="en-US" dirty="0" err="1"/>
              <a:t>Föräldrar</a:t>
            </a:r>
            <a:endParaRPr lang="en-US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EC92BD4-3684-4A4A-84FF-704DCA7A3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BA388E6-4C14-4B9E-A26C-CCA504DAB3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E122466-428E-43AB-9AB9-02C82A390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0749A3CE-D685-4BD6-9E32-FECB9B95F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1C33F82-A690-4D10-9DF8-7B2B300FC2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C37F367-774B-4B76-82C0-09AA8E2D9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435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8" name="Group 2054">
            <a:extLst>
              <a:ext uri="{FF2B5EF4-FFF2-40B4-BE49-F238E27FC236}">
                <a16:creationId xmlns:a16="http://schemas.microsoft.com/office/drawing/2014/main" id="{8F1EF17D-1B70-428C-8A8A-A2C5B390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56" name="Straight Connector 2055">
              <a:extLst>
                <a:ext uri="{FF2B5EF4-FFF2-40B4-BE49-F238E27FC236}">
                  <a16:creationId xmlns:a16="http://schemas.microsoft.com/office/drawing/2014/main" id="{12FAEDF3-CEC8-4BF6-8EA7-4079C471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7" name="Straight Connector 2056">
              <a:extLst>
                <a:ext uri="{FF2B5EF4-FFF2-40B4-BE49-F238E27FC236}">
                  <a16:creationId xmlns:a16="http://schemas.microsoft.com/office/drawing/2014/main" id="{398DB8F4-CD77-4FCC-8544-ADE8B478C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8" name="Straight Connector 2057">
              <a:extLst>
                <a:ext uri="{FF2B5EF4-FFF2-40B4-BE49-F238E27FC236}">
                  <a16:creationId xmlns:a16="http://schemas.microsoft.com/office/drawing/2014/main" id="{22202DFE-039D-48E4-8536-FA30F248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9" name="Straight Connector 2058">
              <a:extLst>
                <a:ext uri="{FF2B5EF4-FFF2-40B4-BE49-F238E27FC236}">
                  <a16:creationId xmlns:a16="http://schemas.microsoft.com/office/drawing/2014/main" id="{81F05E26-510E-4164-83C7-28E4FE9D7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0" name="Straight Connector 2059">
              <a:extLst>
                <a:ext uri="{FF2B5EF4-FFF2-40B4-BE49-F238E27FC236}">
                  <a16:creationId xmlns:a16="http://schemas.microsoft.com/office/drawing/2014/main" id="{E632161A-50D4-4D96-887A-98FC92093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BF4320A6-5B21-C42E-D00D-1023BD9D9A9B}"/>
              </a:ext>
            </a:extLst>
          </p:cNvPr>
          <p:cNvSpPr txBox="1"/>
          <p:nvPr/>
        </p:nvSpPr>
        <p:spPr>
          <a:xfrm>
            <a:off x="684212" y="685800"/>
            <a:ext cx="7350079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 err="1"/>
              <a:t>Spelartrupp</a:t>
            </a: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22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inlagda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laget.se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2 </a:t>
            </a:r>
            <a:r>
              <a:rPr lang="en-US" dirty="0" err="1"/>
              <a:t>spelare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provar</a:t>
            </a:r>
            <a:r>
              <a:rPr lang="en-US" dirty="0"/>
              <a:t> </a:t>
            </a:r>
            <a:r>
              <a:rPr lang="en-US" dirty="0" err="1"/>
              <a:t>på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Provspel</a:t>
            </a:r>
            <a:r>
              <a:rPr lang="en-US" dirty="0"/>
              <a:t> </a:t>
            </a:r>
            <a:r>
              <a:rPr lang="en-US" dirty="0" err="1"/>
              <a:t>mellan</a:t>
            </a:r>
            <a:r>
              <a:rPr lang="en-US" dirty="0"/>
              <a:t> 1/9 till 17/10 </a:t>
            </a:r>
            <a:r>
              <a:rPr lang="en-US" dirty="0" err="1"/>
              <a:t>samt</a:t>
            </a:r>
            <a:r>
              <a:rPr lang="en-US" dirty="0"/>
              <a:t> 1/1-31/1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grpSp>
        <p:nvGrpSpPr>
          <p:cNvPr id="2079" name="Group 2061">
            <a:extLst>
              <a:ext uri="{FF2B5EF4-FFF2-40B4-BE49-F238E27FC236}">
                <a16:creationId xmlns:a16="http://schemas.microsoft.com/office/drawing/2014/main" id="{6B975FEB-EB22-4265-87DB-98C8B1A03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2063" name="Straight Connector 2062">
              <a:extLst>
                <a:ext uri="{FF2B5EF4-FFF2-40B4-BE49-F238E27FC236}">
                  <a16:creationId xmlns:a16="http://schemas.microsoft.com/office/drawing/2014/main" id="{165F12FA-1912-4E22-A32D-0831ADB49A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4" name="Straight Connector 2063">
              <a:extLst>
                <a:ext uri="{FF2B5EF4-FFF2-40B4-BE49-F238E27FC236}">
                  <a16:creationId xmlns:a16="http://schemas.microsoft.com/office/drawing/2014/main" id="{3D85A33A-E141-4004-96FE-2B25852F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5" name="Straight Connector 2064">
              <a:extLst>
                <a:ext uri="{FF2B5EF4-FFF2-40B4-BE49-F238E27FC236}">
                  <a16:creationId xmlns:a16="http://schemas.microsoft.com/office/drawing/2014/main" id="{CDBBF9A1-F02B-475F-8E25-E42F60053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6" name="Straight Connector 2065">
              <a:extLst>
                <a:ext uri="{FF2B5EF4-FFF2-40B4-BE49-F238E27FC236}">
                  <a16:creationId xmlns:a16="http://schemas.microsoft.com/office/drawing/2014/main" id="{C4E10861-F5C5-4FCE-BB8E-126306C8C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7" name="Straight Connector 2066">
              <a:extLst>
                <a:ext uri="{FF2B5EF4-FFF2-40B4-BE49-F238E27FC236}">
                  <a16:creationId xmlns:a16="http://schemas.microsoft.com/office/drawing/2014/main" id="{9EE8BD36-DC78-4FAA-AC76-FF2D4FAD33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2" name="Picture 4">
            <a:extLst>
              <a:ext uri="{FF2B5EF4-FFF2-40B4-BE49-F238E27FC236}">
                <a16:creationId xmlns:a16="http://schemas.microsoft.com/office/drawing/2014/main" id="{2D07E04A-34EF-313D-A793-C833C73A3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683" y="681984"/>
            <a:ext cx="6038850" cy="527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880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21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28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3A1BED5B-F96B-672A-86C0-F2A28C9F3B13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 err="1"/>
              <a:t>Uppstartsmöte</a:t>
            </a: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Onsdag</a:t>
            </a:r>
            <a:r>
              <a:rPr lang="en-US" dirty="0"/>
              <a:t> 30/9 kl 17.30-18.30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Vi </a:t>
            </a:r>
            <a:r>
              <a:rPr lang="en-US" dirty="0" err="1"/>
              <a:t>går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kommande</a:t>
            </a:r>
            <a:r>
              <a:rPr lang="en-US" dirty="0"/>
              <a:t> </a:t>
            </a:r>
            <a:r>
              <a:rPr lang="en-US" dirty="0" err="1"/>
              <a:t>säsong</a:t>
            </a:r>
            <a:r>
              <a:rPr lang="en-US" dirty="0"/>
              <a:t>, </a:t>
            </a:r>
            <a:r>
              <a:rPr lang="en-US" dirty="0" err="1"/>
              <a:t>träningar</a:t>
            </a:r>
            <a:r>
              <a:rPr lang="en-US" dirty="0"/>
              <a:t>, matcher.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Vad vi </a:t>
            </a:r>
            <a:r>
              <a:rPr lang="en-US" dirty="0" err="1"/>
              <a:t>förväntar</a:t>
            </a:r>
            <a:r>
              <a:rPr lang="en-US" dirty="0"/>
              <a:t> </a:t>
            </a:r>
            <a:r>
              <a:rPr lang="en-US" dirty="0" err="1"/>
              <a:t>oss</a:t>
            </a:r>
            <a:r>
              <a:rPr lang="en-US" dirty="0"/>
              <a:t> av </a:t>
            </a:r>
            <a:r>
              <a:rPr lang="en-US" dirty="0" err="1"/>
              <a:t>spelarna</a:t>
            </a:r>
            <a:r>
              <a:rPr lang="en-US" dirty="0"/>
              <a:t> och </a:t>
            </a: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spelarna</a:t>
            </a:r>
            <a:r>
              <a:rPr lang="en-US" dirty="0"/>
              <a:t> </a:t>
            </a:r>
            <a:r>
              <a:rPr lang="en-US" dirty="0" err="1"/>
              <a:t>förväntar</a:t>
            </a:r>
            <a:r>
              <a:rPr lang="en-US" dirty="0"/>
              <a:t> sig av </a:t>
            </a:r>
            <a:r>
              <a:rPr lang="en-US" dirty="0" err="1"/>
              <a:t>oss</a:t>
            </a:r>
            <a:r>
              <a:rPr lang="en-US" dirty="0"/>
              <a:t> och </a:t>
            </a:r>
            <a:r>
              <a:rPr lang="en-US" dirty="0" err="1"/>
              <a:t>handbollen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169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63E00547-81A5-CA44-995A-F8A660FB0F3E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Träningar</a:t>
            </a:r>
            <a:r>
              <a:rPr lang="en-US" dirty="0"/>
              <a:t>, </a:t>
            </a:r>
            <a:r>
              <a:rPr lang="en-US" dirty="0" err="1"/>
              <a:t>träningsupplägg</a:t>
            </a:r>
            <a:r>
              <a:rPr lang="en-US" dirty="0"/>
              <a:t> och </a:t>
            </a:r>
            <a:r>
              <a:rPr lang="en-US" dirty="0" err="1"/>
              <a:t>träningsmatcher</a:t>
            </a:r>
            <a:endParaRPr lang="en-US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 err="1"/>
              <a:t>Träningstider</a:t>
            </a:r>
            <a:r>
              <a:rPr lang="en-US" sz="1400" dirty="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Måndagar</a:t>
            </a:r>
            <a:r>
              <a:rPr lang="en-US" sz="1200" dirty="0"/>
              <a:t>	16.45 -18.00 B-hall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Torsdagar</a:t>
            </a:r>
            <a:r>
              <a:rPr lang="en-US" sz="1200" dirty="0"/>
              <a:t> 	17.00 -18.30 C-hall. </a:t>
            </a:r>
            <a:r>
              <a:rPr lang="en-US" sz="1200" dirty="0" err="1"/>
              <a:t>Torsdagsträningar</a:t>
            </a:r>
            <a:r>
              <a:rPr lang="en-US" sz="1200" dirty="0"/>
              <a:t> </a:t>
            </a:r>
            <a:r>
              <a:rPr lang="en-US" sz="1200" dirty="0" err="1"/>
              <a:t>startar</a:t>
            </a:r>
            <a:r>
              <a:rPr lang="en-US" sz="1200" dirty="0"/>
              <a:t> med 10 min </a:t>
            </a:r>
            <a:r>
              <a:rPr lang="en-US" sz="1200" dirty="0" err="1"/>
              <a:t>jogg</a:t>
            </a:r>
            <a:r>
              <a:rPr lang="en-US" sz="1200" dirty="0"/>
              <a:t> </a:t>
            </a:r>
            <a:r>
              <a:rPr lang="en-US" sz="1200" dirty="0" err="1"/>
              <a:t>ute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 err="1"/>
              <a:t>Träningsupplägg</a:t>
            </a:r>
            <a:r>
              <a:rPr lang="en-US" sz="1400" dirty="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Träningsdeltagare</a:t>
            </a:r>
            <a:r>
              <a:rPr lang="en-US" sz="1200" dirty="0"/>
              <a:t> delas </a:t>
            </a:r>
            <a:r>
              <a:rPr lang="en-US" sz="1200" dirty="0" err="1"/>
              <a:t>upp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3 </a:t>
            </a:r>
            <a:r>
              <a:rPr lang="en-US" sz="1200" dirty="0" err="1"/>
              <a:t>grupper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Grupperna</a:t>
            </a:r>
            <a:r>
              <a:rPr lang="en-US" sz="1200" dirty="0"/>
              <a:t>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vara</a:t>
            </a:r>
            <a:r>
              <a:rPr lang="en-US" sz="1200" dirty="0"/>
              <a:t> </a:t>
            </a:r>
            <a:r>
              <a:rPr lang="en-US" sz="1200" dirty="0" err="1"/>
              <a:t>nivåanpassade</a:t>
            </a:r>
            <a:r>
              <a:rPr lang="en-US" sz="1200" dirty="0"/>
              <a:t> 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Spelare</a:t>
            </a:r>
            <a:r>
              <a:rPr lang="en-US" sz="1200" dirty="0"/>
              <a:t>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flyttas</a:t>
            </a:r>
            <a:r>
              <a:rPr lang="en-US" sz="1200" dirty="0"/>
              <a:t> runt </a:t>
            </a:r>
            <a:r>
              <a:rPr lang="en-US" sz="1200" dirty="0" err="1"/>
              <a:t>i</a:t>
            </a:r>
            <a:r>
              <a:rPr lang="en-US" sz="1200" dirty="0"/>
              <a:t> de </a:t>
            </a:r>
            <a:r>
              <a:rPr lang="en-US" sz="1200" dirty="0" err="1"/>
              <a:t>olika</a:t>
            </a:r>
            <a:r>
              <a:rPr lang="en-US" sz="1200" dirty="0"/>
              <a:t> </a:t>
            </a:r>
            <a:r>
              <a:rPr lang="en-US" sz="1200" dirty="0" err="1"/>
              <a:t>grupperna</a:t>
            </a:r>
            <a:r>
              <a:rPr lang="en-US" sz="1200" dirty="0"/>
              <a:t> under </a:t>
            </a:r>
            <a:r>
              <a:rPr lang="en-US" sz="1200" dirty="0" err="1"/>
              <a:t>säsongen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 err="1"/>
              <a:t>Träningarna</a:t>
            </a:r>
            <a:r>
              <a:rPr lang="en-US" sz="1200" dirty="0"/>
              <a:t>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vara</a:t>
            </a:r>
            <a:r>
              <a:rPr lang="en-US" sz="1200" dirty="0"/>
              <a:t> </a:t>
            </a:r>
            <a:r>
              <a:rPr lang="en-US" sz="1200" dirty="0" err="1"/>
              <a:t>stationsbaserade</a:t>
            </a:r>
            <a:r>
              <a:rPr lang="en-US" sz="1200" dirty="0"/>
              <a:t> med </a:t>
            </a:r>
            <a:r>
              <a:rPr lang="en-US" sz="1200" dirty="0" err="1"/>
              <a:t>olika</a:t>
            </a:r>
            <a:r>
              <a:rPr lang="en-US" sz="1200" dirty="0"/>
              <a:t> </a:t>
            </a:r>
            <a:r>
              <a:rPr lang="en-US" sz="1200" dirty="0" err="1"/>
              <a:t>handbollsmoment</a:t>
            </a:r>
            <a:r>
              <a:rPr lang="en-US" sz="1200" dirty="0"/>
              <a:t> </a:t>
            </a:r>
            <a:r>
              <a:rPr lang="en-US" sz="1200" dirty="0" err="1"/>
              <a:t>samt</a:t>
            </a:r>
            <a:r>
              <a:rPr lang="en-US" sz="1200" dirty="0"/>
              <a:t> </a:t>
            </a:r>
            <a:r>
              <a:rPr lang="en-US" sz="1200" dirty="0" err="1"/>
              <a:t>styrka</a:t>
            </a:r>
            <a:r>
              <a:rPr lang="en-US" sz="12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2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 err="1"/>
              <a:t>Träningsmatcher</a:t>
            </a:r>
            <a:r>
              <a:rPr lang="en-US" sz="1400" dirty="0"/>
              <a:t>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200" dirty="0"/>
              <a:t>Inga </a:t>
            </a:r>
            <a:r>
              <a:rPr lang="en-US" sz="1200" dirty="0" err="1"/>
              <a:t>planerade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dagsläget</a:t>
            </a:r>
            <a:r>
              <a:rPr lang="en-US" sz="1200" dirty="0"/>
              <a:t> men vi </a:t>
            </a:r>
            <a:r>
              <a:rPr lang="en-US" sz="1200" dirty="0" err="1"/>
              <a:t>kommer</a:t>
            </a:r>
            <a:r>
              <a:rPr lang="en-US" sz="1200" dirty="0"/>
              <a:t> </a:t>
            </a:r>
            <a:r>
              <a:rPr lang="en-US" sz="1200" dirty="0" err="1"/>
              <a:t>spela</a:t>
            </a:r>
            <a:r>
              <a:rPr lang="en-US" sz="1200" dirty="0"/>
              <a:t> </a:t>
            </a:r>
            <a:r>
              <a:rPr lang="en-US" sz="1200" dirty="0" err="1"/>
              <a:t>träningsmatcher</a:t>
            </a:r>
            <a:r>
              <a:rPr lang="en-US" sz="1200" dirty="0"/>
              <a:t> </a:t>
            </a:r>
            <a:r>
              <a:rPr lang="en-US" sz="1200" dirty="0" err="1"/>
              <a:t>mellan</a:t>
            </a:r>
            <a:r>
              <a:rPr lang="en-US" sz="1200" dirty="0"/>
              <a:t> </a:t>
            </a:r>
            <a:r>
              <a:rPr lang="en-US" sz="1200" dirty="0" err="1"/>
              <a:t>serieomgångarna</a:t>
            </a:r>
            <a:r>
              <a:rPr lang="en-US" sz="1200" dirty="0"/>
              <a:t> mot </a:t>
            </a:r>
            <a:r>
              <a:rPr lang="en-US" sz="1200" dirty="0" err="1"/>
              <a:t>bla</a:t>
            </a:r>
            <a:r>
              <a:rPr lang="en-US" sz="1200" dirty="0"/>
              <a:t> </a:t>
            </a:r>
            <a:r>
              <a:rPr lang="en-US" sz="1200" dirty="0" err="1"/>
              <a:t>Hallby</a:t>
            </a:r>
            <a:r>
              <a:rPr lang="en-US" sz="1200" dirty="0"/>
              <a:t> och </a:t>
            </a:r>
            <a:r>
              <a:rPr lang="en-US" sz="1200" dirty="0" err="1"/>
              <a:t>Bankeryd</a:t>
            </a:r>
            <a:r>
              <a:rPr lang="en-US" sz="1200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776467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62CE031E-EE35-4AA7-9784-80509332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18D62D3-5800-4F4A-95BE-C1A2BB8B2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C9E4F52-5D94-4242-AC69-EE6A23FAB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2CC7C0-D1D6-4FF0-A60C-1AEB9C873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9B43E48-8275-4871-8745-F5CB75CFDB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7ED701-F942-4771-8F92-6EFCC2E8E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ACA6826-032C-4799-B079-15DB2A6CB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B14CB7D8-2B3E-E1B0-B283-D2C830A9A571}"/>
              </a:ext>
            </a:extLst>
          </p:cNvPr>
          <p:cNvSpPr txBox="1"/>
          <p:nvPr/>
        </p:nvSpPr>
        <p:spPr>
          <a:xfrm>
            <a:off x="684212" y="685800"/>
            <a:ext cx="7201259" cy="4716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800" dirty="0" err="1"/>
              <a:t>Seriespel</a:t>
            </a:r>
            <a:endParaRPr lang="en-US" sz="28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1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2 lag </a:t>
            </a:r>
            <a:r>
              <a:rPr lang="en-US" sz="1300" dirty="0" err="1"/>
              <a:t>anmälda</a:t>
            </a: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Vi </a:t>
            </a:r>
            <a:r>
              <a:rPr lang="en-US" sz="1300" dirty="0" err="1"/>
              <a:t>kallar</a:t>
            </a:r>
            <a:r>
              <a:rPr lang="en-US" sz="1300" dirty="0"/>
              <a:t> 10 </a:t>
            </a:r>
            <a:r>
              <a:rPr lang="en-US" sz="1300" dirty="0" err="1"/>
              <a:t>spelare</a:t>
            </a:r>
            <a:r>
              <a:rPr lang="en-US" sz="1300" dirty="0"/>
              <a:t> per match.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Krav för </a:t>
            </a:r>
            <a:r>
              <a:rPr lang="en-US" sz="1300" dirty="0" err="1"/>
              <a:t>att</a:t>
            </a:r>
            <a:r>
              <a:rPr lang="en-US" sz="1300" dirty="0"/>
              <a:t> </a:t>
            </a:r>
            <a:r>
              <a:rPr lang="en-US" sz="1300" dirty="0" err="1"/>
              <a:t>få</a:t>
            </a:r>
            <a:r>
              <a:rPr lang="en-US" sz="1300" dirty="0"/>
              <a:t> </a:t>
            </a:r>
            <a:r>
              <a:rPr lang="en-US" sz="1300" dirty="0" err="1"/>
              <a:t>spela</a:t>
            </a:r>
            <a:r>
              <a:rPr lang="en-US" sz="1300" dirty="0"/>
              <a:t> match: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300" dirty="0"/>
              <a:t>Man ska </a:t>
            </a:r>
            <a:r>
              <a:rPr lang="en-US" sz="1300" dirty="0" err="1"/>
              <a:t>närvara</a:t>
            </a:r>
            <a:r>
              <a:rPr lang="en-US" sz="1300" dirty="0"/>
              <a:t> </a:t>
            </a:r>
            <a:r>
              <a:rPr lang="en-US" sz="1300" dirty="0" err="1"/>
              <a:t>på</a:t>
            </a:r>
            <a:r>
              <a:rPr lang="en-US" sz="1300" dirty="0"/>
              <a:t> 3 av 4 </a:t>
            </a:r>
            <a:r>
              <a:rPr lang="en-US" sz="1300" dirty="0" err="1"/>
              <a:t>träningar</a:t>
            </a:r>
            <a:r>
              <a:rPr lang="en-US" sz="1300" dirty="0"/>
              <a:t> </a:t>
            </a:r>
            <a:r>
              <a:rPr lang="en-US" sz="1300" dirty="0" err="1"/>
              <a:t>innan</a:t>
            </a:r>
            <a:r>
              <a:rPr lang="en-US" sz="1300" dirty="0"/>
              <a:t> </a:t>
            </a:r>
            <a:r>
              <a:rPr lang="en-US" sz="1300" dirty="0" err="1"/>
              <a:t>matchhelg</a:t>
            </a:r>
            <a:r>
              <a:rPr lang="en-US" sz="1300" dirty="0"/>
              <a:t>. Vi </a:t>
            </a:r>
            <a:r>
              <a:rPr lang="en-US" sz="1300" dirty="0" err="1"/>
              <a:t>går</a:t>
            </a:r>
            <a:r>
              <a:rPr lang="en-US" sz="1300" dirty="0"/>
              <a:t> </a:t>
            </a:r>
            <a:r>
              <a:rPr lang="en-US" sz="1300" dirty="0" err="1"/>
              <a:t>alltid</a:t>
            </a:r>
            <a:r>
              <a:rPr lang="en-US" sz="1300" dirty="0"/>
              <a:t> </a:t>
            </a:r>
            <a:r>
              <a:rPr lang="en-US" sz="1300" dirty="0" err="1"/>
              <a:t>efter</a:t>
            </a:r>
            <a:r>
              <a:rPr lang="en-US" sz="1300" dirty="0"/>
              <a:t> </a:t>
            </a:r>
            <a:r>
              <a:rPr lang="en-US" sz="1300" dirty="0" err="1"/>
              <a:t>träningsnärvaro</a:t>
            </a:r>
            <a:r>
              <a:rPr lang="en-US" sz="1300" dirty="0"/>
              <a:t> </a:t>
            </a:r>
            <a:r>
              <a:rPr lang="en-US" sz="1300" dirty="0" err="1"/>
              <a:t>när</a:t>
            </a:r>
            <a:r>
              <a:rPr lang="en-US" sz="1300" dirty="0"/>
              <a:t> vi </a:t>
            </a:r>
            <a:r>
              <a:rPr lang="en-US" sz="1300" dirty="0" err="1"/>
              <a:t>kallar</a:t>
            </a:r>
            <a:r>
              <a:rPr lang="en-US" sz="1300" dirty="0"/>
              <a:t> till match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 err="1"/>
              <a:t>Anmälan</a:t>
            </a:r>
            <a:r>
              <a:rPr lang="en-US" sz="1300" dirty="0"/>
              <a:t> till match </a:t>
            </a:r>
            <a:r>
              <a:rPr lang="en-US" sz="1300" dirty="0" err="1"/>
              <a:t>stängs</a:t>
            </a:r>
            <a:r>
              <a:rPr lang="en-US" sz="1300" dirty="0"/>
              <a:t> </a:t>
            </a:r>
            <a:r>
              <a:rPr lang="en-US" sz="1300" dirty="0" err="1"/>
              <a:t>onsdagen</a:t>
            </a:r>
            <a:r>
              <a:rPr lang="en-US" sz="1300" dirty="0"/>
              <a:t> </a:t>
            </a:r>
            <a:r>
              <a:rPr lang="en-US" sz="1300" dirty="0" err="1"/>
              <a:t>före</a:t>
            </a:r>
            <a:r>
              <a:rPr lang="en-US" sz="1300" dirty="0"/>
              <a:t> </a:t>
            </a:r>
            <a:r>
              <a:rPr lang="en-US" sz="1300" dirty="0" err="1"/>
              <a:t>matchhelg</a:t>
            </a:r>
            <a:r>
              <a:rPr lang="en-US" sz="1300" dirty="0"/>
              <a:t> kl 21.00. Vid </a:t>
            </a:r>
            <a:r>
              <a:rPr lang="en-US" sz="1300" dirty="0" err="1"/>
              <a:t>missad</a:t>
            </a:r>
            <a:r>
              <a:rPr lang="en-US" sz="1300" dirty="0"/>
              <a:t> </a:t>
            </a:r>
            <a:r>
              <a:rPr lang="en-US" sz="1300" dirty="0" err="1"/>
              <a:t>anmälan</a:t>
            </a:r>
            <a:r>
              <a:rPr lang="en-US" sz="1300" dirty="0"/>
              <a:t> </a:t>
            </a:r>
            <a:r>
              <a:rPr lang="en-US" sz="1300" dirty="0" err="1"/>
              <a:t>står</a:t>
            </a:r>
            <a:r>
              <a:rPr lang="en-US" sz="1300" dirty="0"/>
              <a:t> man </a:t>
            </a:r>
            <a:r>
              <a:rPr lang="en-US" sz="1300" dirty="0" err="1"/>
              <a:t>över</a:t>
            </a:r>
            <a:r>
              <a:rPr lang="en-US" sz="1300" dirty="0"/>
              <a:t> </a:t>
            </a:r>
            <a:r>
              <a:rPr lang="en-US" sz="1300" dirty="0" err="1"/>
              <a:t>helgens</a:t>
            </a:r>
            <a:r>
              <a:rPr lang="en-US" sz="1300" dirty="0"/>
              <a:t> match.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 err="1"/>
              <a:t>Anmälan</a:t>
            </a:r>
            <a:r>
              <a:rPr lang="en-US" sz="1300" dirty="0"/>
              <a:t> </a:t>
            </a:r>
            <a:r>
              <a:rPr lang="en-US" sz="1300" dirty="0" err="1"/>
              <a:t>garanterar</a:t>
            </a:r>
            <a:r>
              <a:rPr lang="en-US" sz="1300" dirty="0"/>
              <a:t> </a:t>
            </a:r>
            <a:r>
              <a:rPr lang="en-US" sz="1300" dirty="0" err="1"/>
              <a:t>inte</a:t>
            </a:r>
            <a:r>
              <a:rPr lang="en-US" sz="1300" dirty="0"/>
              <a:t> </a:t>
            </a:r>
            <a:r>
              <a:rPr lang="en-US" sz="1300" dirty="0" err="1"/>
              <a:t>matchspel</a:t>
            </a:r>
            <a:r>
              <a:rPr lang="en-US" sz="1300" dirty="0"/>
              <a:t> </a:t>
            </a:r>
            <a:r>
              <a:rPr lang="en-US" sz="1300" dirty="0" err="1"/>
              <a:t>beroende</a:t>
            </a:r>
            <a:r>
              <a:rPr lang="en-US" sz="1300" dirty="0"/>
              <a:t> </a:t>
            </a:r>
            <a:r>
              <a:rPr lang="en-US" sz="1300" dirty="0" err="1"/>
              <a:t>på</a:t>
            </a:r>
            <a:r>
              <a:rPr lang="en-US" sz="1300" dirty="0"/>
              <a:t> </a:t>
            </a:r>
            <a:r>
              <a:rPr lang="en-US" sz="1300" dirty="0" err="1"/>
              <a:t>träningsnärvao</a:t>
            </a:r>
            <a:r>
              <a:rPr lang="en-US" sz="1300" dirty="0"/>
              <a:t>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Vi </a:t>
            </a:r>
            <a:r>
              <a:rPr lang="en-US" sz="1300" dirty="0" err="1"/>
              <a:t>kommer</a:t>
            </a:r>
            <a:r>
              <a:rPr lang="en-US" sz="1300" dirty="0"/>
              <a:t> ha </a:t>
            </a:r>
            <a:r>
              <a:rPr lang="en-US" sz="1300" dirty="0" err="1"/>
              <a:t>utvalda</a:t>
            </a:r>
            <a:r>
              <a:rPr lang="en-US" sz="1300" dirty="0"/>
              <a:t> </a:t>
            </a:r>
            <a:r>
              <a:rPr lang="en-US" sz="1300" dirty="0" err="1"/>
              <a:t>målvakter</a:t>
            </a:r>
            <a:r>
              <a:rPr lang="en-US" sz="1300" dirty="0"/>
              <a:t> till </a:t>
            </a:r>
            <a:r>
              <a:rPr lang="en-US" sz="1300" dirty="0" err="1"/>
              <a:t>varje</a:t>
            </a:r>
            <a:r>
              <a:rPr lang="en-US" sz="1300" dirty="0"/>
              <a:t> match.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 err="1"/>
              <a:t>Inget</a:t>
            </a:r>
            <a:r>
              <a:rPr lang="en-US" sz="1300" dirty="0"/>
              <a:t> </a:t>
            </a:r>
            <a:r>
              <a:rPr lang="en-US" sz="1300" dirty="0" err="1"/>
              <a:t>krav</a:t>
            </a:r>
            <a:r>
              <a:rPr lang="en-US" sz="1300" dirty="0"/>
              <a:t> </a:t>
            </a:r>
            <a:r>
              <a:rPr lang="en-US" sz="1300" dirty="0" err="1"/>
              <a:t>på</a:t>
            </a:r>
            <a:r>
              <a:rPr lang="en-US" sz="1300" dirty="0"/>
              <a:t> </a:t>
            </a:r>
            <a:r>
              <a:rPr lang="en-US" sz="1300" dirty="0" err="1"/>
              <a:t>dusch</a:t>
            </a:r>
            <a:r>
              <a:rPr lang="en-US" sz="1300" dirty="0"/>
              <a:t> </a:t>
            </a:r>
            <a:r>
              <a:rPr lang="en-US" sz="1300" dirty="0" err="1"/>
              <a:t>efter</a:t>
            </a:r>
            <a:r>
              <a:rPr lang="en-US" sz="1300" dirty="0"/>
              <a:t> matcher men </a:t>
            </a:r>
            <a:r>
              <a:rPr lang="en-US" sz="1300" dirty="0" err="1"/>
              <a:t>samtliga</a:t>
            </a:r>
            <a:r>
              <a:rPr lang="en-US" sz="1300" dirty="0"/>
              <a:t> </a:t>
            </a:r>
            <a:r>
              <a:rPr lang="en-US" sz="1300" dirty="0" err="1"/>
              <a:t>spelare</a:t>
            </a:r>
            <a:r>
              <a:rPr lang="en-US" sz="1300" dirty="0"/>
              <a:t> ska </a:t>
            </a:r>
            <a:r>
              <a:rPr lang="en-US" sz="1300" dirty="0" err="1"/>
              <a:t>samlas</a:t>
            </a:r>
            <a:r>
              <a:rPr lang="en-US" sz="1300" dirty="0"/>
              <a:t> med </a:t>
            </a:r>
            <a:r>
              <a:rPr lang="en-US" sz="1300" dirty="0" err="1"/>
              <a:t>laget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</a:t>
            </a:r>
            <a:r>
              <a:rPr lang="en-US" sz="1300" dirty="0" err="1"/>
              <a:t>omklrum</a:t>
            </a:r>
            <a:r>
              <a:rPr lang="en-US" sz="1300" dirty="0"/>
              <a:t> </a:t>
            </a:r>
            <a:r>
              <a:rPr lang="en-US" sz="1300" dirty="0" err="1"/>
              <a:t>efter</a:t>
            </a:r>
            <a:r>
              <a:rPr lang="en-US" sz="1300" dirty="0"/>
              <a:t> och </a:t>
            </a:r>
            <a:r>
              <a:rPr lang="en-US" sz="1300" dirty="0" err="1"/>
              <a:t>gå</a:t>
            </a:r>
            <a:r>
              <a:rPr lang="en-US" sz="1300" dirty="0"/>
              <a:t> </a:t>
            </a:r>
            <a:r>
              <a:rPr lang="en-US" sz="1300" dirty="0" err="1"/>
              <a:t>igenom</a:t>
            </a:r>
            <a:r>
              <a:rPr lang="en-US" sz="1300" dirty="0"/>
              <a:t> </a:t>
            </a:r>
            <a:r>
              <a:rPr lang="en-US" sz="1300" dirty="0" err="1"/>
              <a:t>matchen</a:t>
            </a:r>
            <a:r>
              <a:rPr lang="en-US" sz="1300" dirty="0"/>
              <a:t> </a:t>
            </a:r>
            <a:r>
              <a:rPr lang="en-US" sz="1300" dirty="0" err="1"/>
              <a:t>samt</a:t>
            </a:r>
            <a:r>
              <a:rPr lang="en-US" sz="1300" dirty="0"/>
              <a:t> </a:t>
            </a:r>
            <a:r>
              <a:rPr lang="en-US" sz="1300" dirty="0" err="1"/>
              <a:t>byta</a:t>
            </a:r>
            <a:r>
              <a:rPr lang="en-US" sz="1300" dirty="0"/>
              <a:t> </a:t>
            </a:r>
            <a:r>
              <a:rPr lang="en-US" sz="1300" dirty="0" err="1"/>
              <a:t>om.</a:t>
            </a: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3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300" dirty="0"/>
              <a:t>Nya </a:t>
            </a:r>
            <a:r>
              <a:rPr lang="en-US" sz="1300" dirty="0" err="1"/>
              <a:t>spelare</a:t>
            </a:r>
            <a:r>
              <a:rPr lang="en-US" sz="1300" dirty="0"/>
              <a:t> för </a:t>
            </a:r>
            <a:r>
              <a:rPr lang="en-US" sz="1300" dirty="0" err="1"/>
              <a:t>året</a:t>
            </a:r>
            <a:r>
              <a:rPr lang="en-US" sz="1300" dirty="0"/>
              <a:t> </a:t>
            </a:r>
            <a:r>
              <a:rPr lang="en-US" sz="1300" dirty="0" err="1"/>
              <a:t>kommer</a:t>
            </a:r>
            <a:r>
              <a:rPr lang="en-US" sz="1300" dirty="0"/>
              <a:t> </a:t>
            </a:r>
            <a:r>
              <a:rPr lang="en-US" sz="1300" dirty="0" err="1"/>
              <a:t>inte</a:t>
            </a:r>
            <a:r>
              <a:rPr lang="en-US" sz="1300" dirty="0"/>
              <a:t> </a:t>
            </a:r>
            <a:r>
              <a:rPr lang="en-US" sz="1300" dirty="0" err="1"/>
              <a:t>vara</a:t>
            </a:r>
            <a:r>
              <a:rPr lang="en-US" sz="1300" dirty="0"/>
              <a:t> med </a:t>
            </a:r>
            <a:r>
              <a:rPr lang="en-US" sz="1300" dirty="0" err="1"/>
              <a:t>på</a:t>
            </a:r>
            <a:r>
              <a:rPr lang="en-US" sz="1300" dirty="0"/>
              <a:t> </a:t>
            </a:r>
            <a:r>
              <a:rPr lang="en-US" sz="1300" dirty="0" err="1"/>
              <a:t>höstens</a:t>
            </a:r>
            <a:r>
              <a:rPr lang="en-US" sz="1300" dirty="0"/>
              <a:t> </a:t>
            </a:r>
            <a:r>
              <a:rPr lang="en-US" sz="1300" dirty="0" err="1"/>
              <a:t>serie</a:t>
            </a:r>
            <a:r>
              <a:rPr lang="en-US" sz="1300" dirty="0"/>
              <a:t>/cup-matcher. </a:t>
            </a:r>
            <a:r>
              <a:rPr lang="en-US" sz="1300" dirty="0" err="1"/>
              <a:t>Däremot</a:t>
            </a:r>
            <a:r>
              <a:rPr lang="en-US" sz="1300" dirty="0"/>
              <a:t> </a:t>
            </a:r>
            <a:r>
              <a:rPr lang="en-US" sz="1300" dirty="0" err="1"/>
              <a:t>kommer</a:t>
            </a:r>
            <a:r>
              <a:rPr lang="en-US" sz="1300" dirty="0"/>
              <a:t> de </a:t>
            </a:r>
            <a:r>
              <a:rPr lang="en-US" sz="1300" dirty="0" err="1"/>
              <a:t>få</a:t>
            </a:r>
            <a:r>
              <a:rPr lang="en-US" sz="1300" dirty="0"/>
              <a:t> </a:t>
            </a:r>
            <a:r>
              <a:rPr lang="en-US" sz="1300" dirty="0" err="1"/>
              <a:t>spela</a:t>
            </a:r>
            <a:r>
              <a:rPr lang="en-US" sz="1300" dirty="0"/>
              <a:t> </a:t>
            </a:r>
            <a:r>
              <a:rPr lang="en-US" sz="1300" dirty="0" err="1"/>
              <a:t>träningsmatcher</a:t>
            </a:r>
            <a:r>
              <a:rPr lang="en-US" sz="1300" dirty="0"/>
              <a:t>.</a:t>
            </a:r>
          </a:p>
        </p:txBody>
      </p:sp>
      <p:pic>
        <p:nvPicPr>
          <p:cNvPr id="6" name="Graphic 5" descr="Fotboll">
            <a:extLst>
              <a:ext uri="{FF2B5EF4-FFF2-40B4-BE49-F238E27FC236}">
                <a16:creationId xmlns:a16="http://schemas.microsoft.com/office/drawing/2014/main" id="{5E743064-6ACB-5311-F702-B43780B78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19504" y="1054101"/>
            <a:ext cx="3185108" cy="3185108"/>
          </a:xfrm>
          <a:prstGeom prst="rect">
            <a:avLst/>
          </a:prstGeom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DD58A807-BD0E-4B1D-A523-2F20E7FE2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AC82FD88-0436-4D5C-B5A2-7B90191949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2706DBD-9DBD-49D6-80EB-C896096D2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51C7442-3F0F-49E3-9389-D6B4BAE14A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A614368-43A5-4794-BA71-09F8585F9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F42B96B-0C70-40CB-A027-175F2A165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50190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8B5D0F9F-D73F-0475-4861-EA585BA43314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Cuper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Skadevicupen</a:t>
            </a:r>
            <a:r>
              <a:rPr lang="en-US" dirty="0"/>
              <a:t> </a:t>
            </a:r>
            <a:r>
              <a:rPr lang="en-US" dirty="0" err="1"/>
              <a:t>Skövde</a:t>
            </a:r>
            <a:r>
              <a:rPr lang="en-US" dirty="0"/>
              <a:t> 1-3 Nov. 2 lag </a:t>
            </a:r>
            <a:r>
              <a:rPr lang="en-US" dirty="0" err="1"/>
              <a:t>anmälda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Hallbycupen</a:t>
            </a:r>
            <a:r>
              <a:rPr lang="en-US" dirty="0"/>
              <a:t> Jönköping 3-5 Jan. 2 lag </a:t>
            </a:r>
            <a:r>
              <a:rPr lang="en-US" dirty="0" err="1"/>
              <a:t>anmälda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Potatiscupen</a:t>
            </a:r>
            <a:r>
              <a:rPr lang="en-US" dirty="0"/>
              <a:t> </a:t>
            </a:r>
            <a:r>
              <a:rPr lang="en-US" dirty="0" err="1"/>
              <a:t>Alingsås</a:t>
            </a:r>
            <a:r>
              <a:rPr lang="en-US" dirty="0"/>
              <a:t> med </a:t>
            </a:r>
            <a:r>
              <a:rPr lang="en-US" dirty="0" err="1"/>
              <a:t>övernattning</a:t>
            </a:r>
            <a:r>
              <a:rPr lang="en-US" dirty="0"/>
              <a:t> 11-13 Apr. Inga lag </a:t>
            </a:r>
            <a:r>
              <a:rPr lang="en-US" dirty="0" err="1"/>
              <a:t>anmälda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916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ruta 1">
            <a:extLst>
              <a:ext uri="{FF2B5EF4-FFF2-40B4-BE49-F238E27FC236}">
                <a16:creationId xmlns:a16="http://schemas.microsoft.com/office/drawing/2014/main" id="{3824D7BA-D477-FD6A-D1A7-7451FE1A601D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 err="1"/>
              <a:t>Lagkassa</a:t>
            </a:r>
            <a:endParaRPr lang="en-US" sz="24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-50 </a:t>
            </a:r>
            <a:r>
              <a:rPr lang="en-US" dirty="0" err="1"/>
              <a:t>kr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Två</a:t>
            </a:r>
            <a:r>
              <a:rPr lang="en-US" dirty="0"/>
              <a:t> </a:t>
            </a:r>
            <a:r>
              <a:rPr lang="en-US" dirty="0" err="1"/>
              <a:t>cuper</a:t>
            </a:r>
            <a:r>
              <a:rPr lang="en-US" dirty="0"/>
              <a:t> </a:t>
            </a:r>
            <a:r>
              <a:rPr lang="en-US" dirty="0" err="1"/>
              <a:t>betalda</a:t>
            </a: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/>
              <a:t>Vi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få</a:t>
            </a:r>
            <a:r>
              <a:rPr lang="en-US" dirty="0"/>
              <a:t> in </a:t>
            </a:r>
            <a:r>
              <a:rPr lang="en-US" dirty="0" err="1"/>
              <a:t>pengar</a:t>
            </a:r>
            <a:r>
              <a:rPr lang="en-US" dirty="0"/>
              <a:t> till </a:t>
            </a:r>
            <a:r>
              <a:rPr lang="en-US" dirty="0" err="1"/>
              <a:t>kommande</a:t>
            </a:r>
            <a:r>
              <a:rPr lang="en-US" dirty="0"/>
              <a:t> </a:t>
            </a:r>
            <a:r>
              <a:rPr lang="en-US" dirty="0" err="1"/>
              <a:t>cuper</a:t>
            </a:r>
            <a:r>
              <a:rPr lang="en-US" dirty="0"/>
              <a:t> och </a:t>
            </a:r>
            <a:r>
              <a:rPr lang="en-US" dirty="0" err="1"/>
              <a:t>aktiviteter</a:t>
            </a:r>
            <a:r>
              <a:rPr lang="en-US" dirty="0"/>
              <a:t>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Förslag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försäljning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10756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0DF21D5-92B5-4D0E-8ACB-CD3732E40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Diagonal Corner Rectangle 21">
            <a:extLst>
              <a:ext uri="{FF2B5EF4-FFF2-40B4-BE49-F238E27FC236}">
                <a16:creationId xmlns:a16="http://schemas.microsoft.com/office/drawing/2014/main" id="{B729B08C-A8E8-4A5F-BE85-F0B9269F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AF0DAB2-66C2-4FB9-A4F3-E117F1D1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C7822CD-C541-4174-B43B-4A5E28818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98BC445-D166-4C73-9048-E9EAA3130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0D18988-C2FA-49D2-BDF7-5C3060944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2EBDE56-D9C2-4852-B55B-3DB8E67955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B5952F4-0479-49EC-8294-C078F23532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ruta 2">
            <a:extLst>
              <a:ext uri="{FF2B5EF4-FFF2-40B4-BE49-F238E27FC236}">
                <a16:creationId xmlns:a16="http://schemas.microsoft.com/office/drawing/2014/main" id="{CF8DA732-F601-2511-C3B3-BE0C9B07C764}"/>
              </a:ext>
            </a:extLst>
          </p:cNvPr>
          <p:cNvSpPr txBox="1"/>
          <p:nvPr/>
        </p:nvSpPr>
        <p:spPr>
          <a:xfrm>
            <a:off x="684212" y="941424"/>
            <a:ext cx="6261337" cy="4758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2400" dirty="0"/>
              <a:t>Material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Träningströjor</a:t>
            </a:r>
            <a:r>
              <a:rPr lang="en-US" dirty="0"/>
              <a:t> ska </a:t>
            </a:r>
            <a:r>
              <a:rPr lang="en-US" dirty="0" err="1"/>
              <a:t>kompletteras</a:t>
            </a:r>
            <a:r>
              <a:rPr lang="en-US" dirty="0"/>
              <a:t> med </a:t>
            </a:r>
            <a:r>
              <a:rPr lang="en-US" dirty="0" err="1"/>
              <a:t>störra</a:t>
            </a:r>
            <a:r>
              <a:rPr lang="en-US" dirty="0"/>
              <a:t> </a:t>
            </a:r>
            <a:r>
              <a:rPr lang="en-US" dirty="0" err="1"/>
              <a:t>storlekar</a:t>
            </a:r>
            <a:r>
              <a:rPr lang="en-US" dirty="0"/>
              <a:t>. </a:t>
            </a:r>
            <a:r>
              <a:rPr lang="en-US" dirty="0" err="1"/>
              <a:t>Kontakta</a:t>
            </a:r>
            <a:r>
              <a:rPr lang="en-US" dirty="0"/>
              <a:t> Markus vid </a:t>
            </a:r>
            <a:r>
              <a:rPr lang="en-US" dirty="0" err="1"/>
              <a:t>behov</a:t>
            </a:r>
            <a:r>
              <a:rPr lang="en-US" dirty="0"/>
              <a:t>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dirty="0" err="1"/>
              <a:t>Vattenflaskor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för de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saknar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1116742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">
  <a:themeElements>
    <a:clrScheme name="Sek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k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k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184</TotalTime>
  <Words>373</Words>
  <Application>Microsoft Office PowerPoint</Application>
  <PresentationFormat>Bredbild</PresentationFormat>
  <Paragraphs>72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Sektor</vt:lpstr>
      <vt:lpstr>Föräldramöte Habo HK F10 Säsong 2024-2025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Gustav Aspång</dc:creator>
  <cp:lastModifiedBy>Gustav Aspång</cp:lastModifiedBy>
  <cp:revision>1</cp:revision>
  <dcterms:created xsi:type="dcterms:W3CDTF">2024-09-23T07:27:05Z</dcterms:created>
  <dcterms:modified xsi:type="dcterms:W3CDTF">2024-09-23T10:31:53Z</dcterms:modified>
</cp:coreProperties>
</file>